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2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BFC998-AE7C-4C51-AE91-BB7C522A2405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BCD453-D914-4FE8-A44F-0DEC84C98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BFC998-AE7C-4C51-AE91-BB7C522A2405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CD453-D914-4FE8-A44F-0DEC84C98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BFC998-AE7C-4C51-AE91-BB7C522A2405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CD453-D914-4FE8-A44F-0DEC84C98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BFC998-AE7C-4C51-AE91-BB7C522A2405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CD453-D914-4FE8-A44F-0DEC84C984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BFC998-AE7C-4C51-AE91-BB7C522A2405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CD453-D914-4FE8-A44F-0DEC84C984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BFC998-AE7C-4C51-AE91-BB7C522A2405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CD453-D914-4FE8-A44F-0DEC84C984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BFC998-AE7C-4C51-AE91-BB7C522A2405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CD453-D914-4FE8-A44F-0DEC84C98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BFC998-AE7C-4C51-AE91-BB7C522A2405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CD453-D914-4FE8-A44F-0DEC84C984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BFC998-AE7C-4C51-AE91-BB7C522A2405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CD453-D914-4FE8-A44F-0DEC84C98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2BFC998-AE7C-4C51-AE91-BB7C522A2405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BCD453-D914-4FE8-A44F-0DEC84C98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BFC998-AE7C-4C51-AE91-BB7C522A2405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BCD453-D914-4FE8-A44F-0DEC84C9842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2BFC998-AE7C-4C51-AE91-BB7C522A2405}" type="datetimeFigureOut">
              <a:rPr lang="en-US" smtClean="0"/>
              <a:pPr/>
              <a:t>10/3/2012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BCD453-D914-4FE8-A44F-0DEC84C984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mputer_Simulation" TargetMode="External"/><Relationship Id="rId2" Type="http://schemas.openxmlformats.org/officeDocument/2006/relationships/hyperlink" Target="http://en.wikipedia.org/wiki/Problem-solvi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Decision Support Systems vs. Management Information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Special Topic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DSS</a:t>
            </a:r>
          </a:p>
          <a:p>
            <a:r>
              <a:rPr lang="en-US" dirty="0" smtClean="0"/>
              <a:t>Analytical modeling + Knowledge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MIS</a:t>
            </a:r>
          </a:p>
          <a:p>
            <a:r>
              <a:rPr lang="en-US" dirty="0" smtClean="0"/>
              <a:t>Processing of data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Methodoloyg</a:t>
            </a:r>
            <a:r>
              <a:rPr lang="en-US" dirty="0" smtClean="0"/>
              <a:t> Differences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TPS</a:t>
            </a:r>
          </a:p>
          <a:p>
            <a:r>
              <a:rPr lang="en-US" dirty="0" smtClean="0"/>
              <a:t>PCS</a:t>
            </a:r>
          </a:p>
          <a:p>
            <a:r>
              <a:rPr lang="en-US" dirty="0" smtClean="0"/>
              <a:t>ECS</a:t>
            </a:r>
          </a:p>
          <a:p>
            <a:endParaRPr lang="en-US" dirty="0" smtClean="0"/>
          </a:p>
          <a:p>
            <a:r>
              <a:rPr lang="en-US" dirty="0" smtClean="0"/>
              <a:t>DSS</a:t>
            </a:r>
          </a:p>
          <a:p>
            <a:r>
              <a:rPr lang="en-US" dirty="0" smtClean="0"/>
              <a:t>MIS</a:t>
            </a:r>
          </a:p>
          <a:p>
            <a:r>
              <a:rPr lang="en-US" dirty="0" smtClean="0"/>
              <a:t>EIS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Review: Types of Information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What type of IS </a:t>
            </a:r>
            <a:r>
              <a:rPr lang="en-US" dirty="0" err="1" smtClean="0"/>
              <a:t>is</a:t>
            </a:r>
            <a:r>
              <a:rPr lang="en-US" dirty="0" smtClean="0"/>
              <a:t> </a:t>
            </a:r>
            <a:r>
              <a:rPr lang="en-US" sz="3600" dirty="0" err="1" smtClean="0"/>
              <a:t>WebEX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sz="3600" dirty="0" smtClean="0"/>
              <a:t>Blackboard?</a:t>
            </a:r>
            <a:br>
              <a:rPr lang="en-US" sz="3600" dirty="0" smtClean="0"/>
            </a:br>
            <a:endParaRPr lang="en-US" sz="3600" dirty="0" smtClean="0"/>
          </a:p>
          <a:p>
            <a:pPr lvl="1"/>
            <a:r>
              <a:rPr lang="en-US" sz="3600" dirty="0" smtClean="0"/>
              <a:t>iTunes?</a:t>
            </a:r>
            <a:br>
              <a:rPr lang="en-US" sz="3600" dirty="0" smtClean="0"/>
            </a:br>
            <a:endParaRPr lang="en-US" sz="3600" dirty="0" smtClean="0"/>
          </a:p>
          <a:p>
            <a:pPr lvl="1"/>
            <a:r>
              <a:rPr lang="en-US" sz="3600" dirty="0" smtClean="0"/>
              <a:t>Web for Students</a:t>
            </a:r>
            <a:br>
              <a:rPr lang="en-US" sz="3600" dirty="0" smtClean="0"/>
            </a:br>
            <a:endParaRPr lang="en-US" sz="3600" dirty="0" smtClean="0"/>
          </a:p>
          <a:p>
            <a:pPr lvl="1"/>
            <a:r>
              <a:rPr lang="en-US" sz="3600" dirty="0" smtClean="0"/>
              <a:t>MapInfo</a:t>
            </a:r>
            <a:br>
              <a:rPr lang="en-US" sz="3600" dirty="0" smtClean="0"/>
            </a:br>
            <a:endParaRPr lang="en-US" sz="3600" dirty="0" smtClean="0"/>
          </a:p>
          <a:p>
            <a:pPr lvl="1"/>
            <a:r>
              <a:rPr lang="en-US" sz="3600" dirty="0" smtClean="0"/>
              <a:t>Excel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Help Transform </a:t>
            </a:r>
          </a:p>
          <a:p>
            <a:pPr lvl="1"/>
            <a:r>
              <a:rPr lang="en-US" b="1" dirty="0" smtClean="0"/>
              <a:t>Data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smtClean="0">
                <a:sym typeface="Wingdings" pitchFamily="2" charset="2"/>
              </a:rPr>
              <a:t>Information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Manages the Information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Provides Reports</a:t>
            </a: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Reports: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Graphs &amp; Charts- easy to understand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Averages &amp; Summaries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more simple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more relevant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Unique Components</a:t>
            </a:r>
          </a:p>
          <a:p>
            <a:pPr marL="1051560" lvl="1" indent="-514350">
              <a:buFont typeface="+mj-lt"/>
              <a:buAutoNum type="arabicPeriod"/>
            </a:pPr>
            <a:r>
              <a:rPr lang="en-US" dirty="0" smtClean="0"/>
              <a:t>Knowledge-base</a:t>
            </a:r>
          </a:p>
          <a:p>
            <a:pPr marL="1051560" lvl="1" indent="-514350">
              <a:buFont typeface="+mj-lt"/>
              <a:buAutoNum type="arabicPeriod"/>
            </a:pPr>
            <a:r>
              <a:rPr lang="en-US" dirty="0" smtClean="0"/>
              <a:t>Modeling</a:t>
            </a:r>
          </a:p>
          <a:p>
            <a:pPr lvl="2"/>
            <a:r>
              <a:rPr lang="en-US" dirty="0" smtClean="0"/>
              <a:t>Scenario modeling</a:t>
            </a:r>
          </a:p>
          <a:p>
            <a:pPr lvl="2"/>
            <a:r>
              <a:rPr lang="en-US" dirty="0" smtClean="0"/>
              <a:t>Decision modeling</a:t>
            </a:r>
          </a:p>
          <a:p>
            <a:pPr lvl="2"/>
            <a:r>
              <a:rPr lang="en-US" dirty="0" smtClean="0"/>
              <a:t>Mathematical modeling</a:t>
            </a:r>
          </a:p>
          <a:p>
            <a:pPr lvl="2"/>
            <a:r>
              <a:rPr lang="en-US" dirty="0" smtClean="0"/>
              <a:t>Simulations</a:t>
            </a:r>
          </a:p>
          <a:p>
            <a:pPr lvl="2"/>
            <a:r>
              <a:rPr lang="en-US" dirty="0" smtClean="0"/>
              <a:t>Physical (real-world) modeling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 </a:t>
            </a:r>
            <a:r>
              <a:rPr lang="en-US" b="1" dirty="0" smtClean="0"/>
              <a:t>communication-driven DSS</a:t>
            </a:r>
            <a:r>
              <a:rPr lang="en-US" dirty="0" smtClean="0"/>
              <a:t> supports more than one person working on a shared task;</a:t>
            </a:r>
          </a:p>
          <a:p>
            <a:r>
              <a:rPr lang="en-US" dirty="0" smtClean="0"/>
              <a:t>A </a:t>
            </a:r>
            <a:r>
              <a:rPr lang="en-US" b="1" dirty="0" smtClean="0"/>
              <a:t>data-driven DSS</a:t>
            </a:r>
            <a:r>
              <a:rPr lang="en-US" dirty="0" smtClean="0"/>
              <a:t> emphasizes access to and manipulation of internal company data and, sometimes, external data.</a:t>
            </a:r>
          </a:p>
          <a:p>
            <a:r>
              <a:rPr lang="en-US" dirty="0" smtClean="0"/>
              <a:t>A </a:t>
            </a:r>
            <a:r>
              <a:rPr lang="en-US" b="1" dirty="0" smtClean="0"/>
              <a:t>document-driven DSS</a:t>
            </a:r>
            <a:r>
              <a:rPr lang="en-US" dirty="0" smtClean="0"/>
              <a:t> manages, retrieves, and manipulates unstructured information in a variety of electronic formats.</a:t>
            </a:r>
          </a:p>
          <a:p>
            <a:r>
              <a:rPr lang="en-US" dirty="0" smtClean="0"/>
              <a:t>A </a:t>
            </a:r>
            <a:r>
              <a:rPr lang="en-US" b="1" dirty="0" smtClean="0"/>
              <a:t>knowledge-driven DSS</a:t>
            </a:r>
            <a:r>
              <a:rPr lang="en-US" dirty="0" smtClean="0"/>
              <a:t> provides specialized </a:t>
            </a:r>
            <a:r>
              <a:rPr lang="en-US" dirty="0" smtClean="0">
                <a:hlinkClick r:id="rId2" tooltip="Problem-solving"/>
              </a:rPr>
              <a:t>problem-solving</a:t>
            </a:r>
            <a:r>
              <a:rPr lang="en-US" dirty="0" smtClean="0"/>
              <a:t> expertise stored as facts, rules, procedures, or in similar structures.</a:t>
            </a:r>
          </a:p>
          <a:p>
            <a:r>
              <a:rPr lang="en-US" dirty="0" smtClean="0"/>
              <a:t>A </a:t>
            </a:r>
            <a:r>
              <a:rPr lang="en-US" b="1" dirty="0" smtClean="0"/>
              <a:t>model-driven </a:t>
            </a:r>
            <a:r>
              <a:rPr lang="en-US" b="1" dirty="0" err="1" smtClean="0"/>
              <a:t>DSS</a:t>
            </a:r>
            <a:r>
              <a:rPr lang="en-US" dirty="0" err="1" smtClean="0"/>
              <a:t>emphasizes</a:t>
            </a:r>
            <a:r>
              <a:rPr lang="en-US" dirty="0" smtClean="0"/>
              <a:t> access to and manipulation of a statistical, financial, optimization, or </a:t>
            </a:r>
            <a:r>
              <a:rPr lang="en-US" dirty="0" smtClean="0">
                <a:hlinkClick r:id="rId3" tooltip="Computer Simulation"/>
              </a:rPr>
              <a:t>simulation</a:t>
            </a:r>
            <a:r>
              <a:rPr lang="en-US" dirty="0" smtClean="0"/>
              <a:t> model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DSS sub-types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DSS</a:t>
            </a:r>
          </a:p>
          <a:p>
            <a:r>
              <a:rPr lang="en-US" dirty="0" smtClean="0"/>
              <a:t>Non-routine decisions</a:t>
            </a:r>
          </a:p>
          <a:p>
            <a:pPr lvl="1"/>
            <a:r>
              <a:rPr lang="en-US" dirty="0" smtClean="0"/>
              <a:t>Often unique problems</a:t>
            </a:r>
          </a:p>
          <a:p>
            <a:r>
              <a:rPr lang="en-US" dirty="0" smtClean="0"/>
              <a:t>Requires data + human knowledge/wisdom</a:t>
            </a:r>
          </a:p>
          <a:p>
            <a:r>
              <a:rPr lang="en-US" dirty="0" smtClean="0"/>
              <a:t>Subjective</a:t>
            </a:r>
          </a:p>
          <a:p>
            <a:pPr lvl="1"/>
            <a:r>
              <a:rPr lang="en-US" dirty="0" smtClean="0"/>
              <a:t>Best choice is very unclear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MIS</a:t>
            </a:r>
          </a:p>
          <a:p>
            <a:r>
              <a:rPr lang="en-US" dirty="0" smtClean="0"/>
              <a:t>Routine decisions</a:t>
            </a:r>
          </a:p>
          <a:p>
            <a:pPr lvl="1"/>
            <a:r>
              <a:rPr lang="en-US" dirty="0" smtClean="0"/>
              <a:t>Monthly</a:t>
            </a:r>
          </a:p>
          <a:p>
            <a:pPr lvl="1"/>
            <a:r>
              <a:rPr lang="en-US" dirty="0" smtClean="0"/>
              <a:t>Weekly</a:t>
            </a:r>
          </a:p>
          <a:p>
            <a:pPr lvl="1"/>
            <a:r>
              <a:rPr lang="en-US" dirty="0" smtClean="0"/>
              <a:t>Daily</a:t>
            </a:r>
          </a:p>
          <a:p>
            <a:r>
              <a:rPr lang="en-US" dirty="0" smtClean="0"/>
              <a:t>Operational</a:t>
            </a:r>
          </a:p>
          <a:p>
            <a:r>
              <a:rPr lang="en-US" dirty="0" smtClean="0"/>
              <a:t>Easy to automate</a:t>
            </a:r>
          </a:p>
          <a:p>
            <a:r>
              <a:rPr lang="en-US" dirty="0" smtClean="0"/>
              <a:t>Often the best choice is obvious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Differences: MIS </a:t>
            </a:r>
            <a:r>
              <a:rPr lang="en-US" dirty="0" err="1" smtClean="0"/>
              <a:t>vs</a:t>
            </a:r>
            <a:r>
              <a:rPr lang="en-US" dirty="0" smtClean="0"/>
              <a:t> DSS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DSS</a:t>
            </a:r>
          </a:p>
          <a:p>
            <a:r>
              <a:rPr lang="en-US" dirty="0" smtClean="0"/>
              <a:t>Analyze specific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MIS</a:t>
            </a:r>
          </a:p>
          <a:p>
            <a:r>
              <a:rPr lang="en-US" dirty="0" smtClean="0"/>
              <a:t>Performance info</a:t>
            </a:r>
          </a:p>
          <a:p>
            <a:pPr lvl="1"/>
            <a:r>
              <a:rPr lang="en-US" dirty="0" smtClean="0"/>
              <a:t>More feedback driven</a:t>
            </a:r>
          </a:p>
          <a:p>
            <a:pPr lvl="1"/>
            <a:r>
              <a:rPr lang="en-US" dirty="0" smtClean="0"/>
              <a:t>How are we doing?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emphasis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DSS</a:t>
            </a:r>
          </a:p>
          <a:p>
            <a:r>
              <a:rPr lang="en-US" dirty="0" smtClean="0"/>
              <a:t>Interactive Reports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Flexible, adaptive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MIS</a:t>
            </a:r>
          </a:p>
          <a:p>
            <a:r>
              <a:rPr lang="en-US" dirty="0" smtClean="0"/>
              <a:t>Periodic Reports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Pre-specified, fixed reports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Differences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</TotalTime>
  <Words>152</Words>
  <Application>Microsoft Office PowerPoint</Application>
  <PresentationFormat>On-screen Show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Decision Support Systems vs. Management Information Systems</vt:lpstr>
      <vt:lpstr>Review: Types of Information Systems</vt:lpstr>
      <vt:lpstr>Examples</vt:lpstr>
      <vt:lpstr>MIS</vt:lpstr>
      <vt:lpstr>DSS</vt:lpstr>
      <vt:lpstr>DSS sub-types</vt:lpstr>
      <vt:lpstr>Key Differences: MIS vs DSS</vt:lpstr>
      <vt:lpstr>Different emphasis</vt:lpstr>
      <vt:lpstr>Format Differences</vt:lpstr>
      <vt:lpstr>Methodoloyg Differences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Support Systems vs. Management Information Systems</dc:title>
  <dc:creator>ebreimer</dc:creator>
  <cp:lastModifiedBy>ebreimer</cp:lastModifiedBy>
  <cp:revision>5</cp:revision>
  <dcterms:created xsi:type="dcterms:W3CDTF">2012-09-26T13:57:53Z</dcterms:created>
  <dcterms:modified xsi:type="dcterms:W3CDTF">2012-10-03T14:14:45Z</dcterms:modified>
</cp:coreProperties>
</file>