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48" r:id="rId1"/>
  </p:sldMasterIdLst>
  <p:notesMasterIdLst>
    <p:notesMasterId r:id="rId14"/>
  </p:notesMasterIdLst>
  <p:sldIdLst>
    <p:sldId id="256" r:id="rId2"/>
    <p:sldId id="258" r:id="rId3"/>
    <p:sldId id="259" r:id="rId4"/>
    <p:sldId id="267" r:id="rId5"/>
    <p:sldId id="272" r:id="rId6"/>
    <p:sldId id="273" r:id="rId7"/>
    <p:sldId id="269" r:id="rId8"/>
    <p:sldId id="270" r:id="rId9"/>
    <p:sldId id="263" r:id="rId10"/>
    <p:sldId id="266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6F53E-17AA-45BA-A27B-6AFE12021626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8262F-DEB9-4875-A87A-617911A00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8262F-DEB9-4875-A87A-617911A00D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1EF4E-4634-4012-8F64-3DE55A024868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47B92-753C-49DB-8256-433CA9DD4CCD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8262F-DEB9-4875-A87A-617911A00D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7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9CF-B6E3-4B5E-909B-AE29F3DA47F3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5AD-E241-46C1-8EA3-3A93339DD7AA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62ED-47B4-4254-9465-62A549C8F48B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4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AB76-2032-4B2B-ABB9-38C944865075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8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60C2-48BA-4177-8543-017E0589251C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6E4E-9CB2-43BF-9184-452E88146809}" type="datetime1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2DAF-FA71-43D3-8FB9-C4918C9B2387}" type="datetime1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7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D439-D53D-49FC-8E5D-42D54F3B3FE4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A9D4-06D7-4676-A7A9-57EB97C04D42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2B82-5FAB-4725-8023-79C9511E1109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3CBE-4E6C-4743-9D52-DDB0B0D8F219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548E-3132-40CE-B6CE-C47F8C84F441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DFFD-C935-40F0-A94B-3174D9CC2739}" type="datetime1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0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6FD5-F7A6-4351-9116-15F140E7F382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4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85B9-53E9-429B-B093-5E9CD0DA55ED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E793-0461-4222-851C-B6F20D24773A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6060-B010-4DCA-BF10-3C4C1B1A7FCB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C7510-F6D2-4084-8693-D35331497F1C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8A5D-30F5-4718-95AA-7FF8EF03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4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3" r:id="rId15"/>
    <p:sldLayoutId id="2147484564" r:id="rId16"/>
    <p:sldLayoutId id="21474845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28291"/>
            <a:ext cx="8825658" cy="3329581"/>
          </a:xfrm>
        </p:spPr>
        <p:txBody>
          <a:bodyPr/>
          <a:lstStyle/>
          <a:p>
            <a:pPr algn="ctr"/>
            <a:r>
              <a:rPr lang="en-US" dirty="0" smtClean="0">
                <a:latin typeface="Monotype Corsiva" panose="03010101010201010101" pitchFamily="66" charset="0"/>
              </a:rPr>
              <a:t>MOBILE</a:t>
            </a:r>
            <a:r>
              <a:rPr lang="en-US" dirty="0" smtClean="0"/>
              <a:t> </a:t>
            </a:r>
            <a:r>
              <a:rPr lang="en-US" dirty="0" smtClean="0">
                <a:latin typeface="Monotype Corsiva" panose="03010101010201010101" pitchFamily="66" charset="0"/>
              </a:rPr>
              <a:t>AD-HOC</a:t>
            </a:r>
            <a:r>
              <a:rPr lang="en-US" dirty="0" smtClean="0"/>
              <a:t>    </a:t>
            </a:r>
            <a:r>
              <a:rPr lang="en-US" dirty="0" smtClean="0">
                <a:latin typeface="Monotype Corsiva" panose="03010101010201010101" pitchFamily="66" charset="0"/>
              </a:rPr>
              <a:t>NETWORKS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sz="2800" dirty="0" smtClean="0"/>
              <a:t>BY </a:t>
            </a:r>
          </a:p>
          <a:p>
            <a:pPr algn="r"/>
            <a:r>
              <a:rPr lang="en-US" sz="2800" dirty="0" err="1" smtClean="0"/>
              <a:t>Vivek</a:t>
            </a:r>
            <a:r>
              <a:rPr lang="en-US" sz="2800" dirty="0" smtClean="0"/>
              <a:t> </a:t>
            </a:r>
            <a:r>
              <a:rPr lang="en-US" sz="2800" dirty="0" err="1" smtClean="0"/>
              <a:t>vardhan</a:t>
            </a:r>
            <a:r>
              <a:rPr lang="en-US" sz="2800" dirty="0" smtClean="0"/>
              <a:t> </a:t>
            </a:r>
            <a:r>
              <a:rPr lang="en-US" sz="2800" dirty="0" err="1" smtClean="0"/>
              <a:t>reddy</a:t>
            </a:r>
            <a:r>
              <a:rPr lang="en-US" sz="2800" dirty="0" smtClean="0"/>
              <a:t> </a:t>
            </a:r>
            <a:r>
              <a:rPr lang="en-US" sz="2800" dirty="0" err="1" smtClean="0"/>
              <a:t>tatikonda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07" y="1073819"/>
            <a:ext cx="9404723" cy="979099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Applications of Ad-hoc </a:t>
            </a:r>
            <a:r>
              <a:rPr lang="en-US" dirty="0">
                <a:latin typeface="Monotype Corsiva" panose="03010101010201010101" pitchFamily="66" charset="0"/>
              </a:rPr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Military </a:t>
            </a:r>
            <a:r>
              <a:rPr lang="en-US" sz="2400" dirty="0" smtClean="0"/>
              <a:t>battlefield.</a:t>
            </a:r>
          </a:p>
          <a:p>
            <a:r>
              <a:rPr lang="en-US" sz="2400" dirty="0"/>
              <a:t>Commercial sector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Local level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Personal Area Network (PAN).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Military Battlefield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08" y="1682153"/>
            <a:ext cx="8073023" cy="47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Source: http://ae.hc.cust.edu.tw/new_website/attachments/article/146/Lecture%2014.ppt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081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9245" y="2674188"/>
            <a:ext cx="5020573" cy="1197640"/>
          </a:xfrm>
        </p:spPr>
        <p:txBody>
          <a:bodyPr/>
          <a:lstStyle/>
          <a:p>
            <a:r>
              <a:rPr lang="en-US" sz="6600" dirty="0" smtClean="0">
                <a:latin typeface="Monotype Corsiva" panose="03010101010201010101" pitchFamily="66" charset="0"/>
              </a:rPr>
              <a:t>THANK YOU</a:t>
            </a:r>
            <a:endParaRPr lang="en-US" sz="6600" dirty="0">
              <a:latin typeface="Monotype Corsiva" panose="03010101010201010101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8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/>
            </a:r>
            <a:br>
              <a:rPr lang="en-US" dirty="0" smtClean="0">
                <a:latin typeface="Monotype Corsiva" panose="03010101010201010101" pitchFamily="66" charset="0"/>
              </a:rPr>
            </a:br>
            <a:r>
              <a:rPr lang="en-US" dirty="0" smtClean="0">
                <a:latin typeface="Monotype Corsiva" panose="03010101010201010101" pitchFamily="66" charset="0"/>
              </a:rPr>
              <a:t>Introduction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Mobile Ad Hoc Network (MANET) is a completely wireless connectivity through the nodes constructed by the actions of the </a:t>
            </a:r>
            <a:r>
              <a:rPr lang="en-US" sz="2800" dirty="0" smtClean="0"/>
              <a:t>network</a:t>
            </a:r>
            <a:r>
              <a:rPr lang="en-US" sz="2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271563"/>
            <a:ext cx="9404723" cy="1400530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/>
            </a:r>
            <a:br>
              <a:rPr lang="en-US" dirty="0" smtClean="0">
                <a:latin typeface="Monotype Corsiva" panose="03010101010201010101" pitchFamily="66" charset="0"/>
              </a:rPr>
            </a:br>
            <a:r>
              <a:rPr lang="en-US" dirty="0" smtClean="0">
                <a:latin typeface="Monotype Corsiva" panose="03010101010201010101" pitchFamily="66" charset="0"/>
              </a:rPr>
              <a:t>Wireless</a:t>
            </a:r>
            <a:r>
              <a:rPr lang="en-US" dirty="0" smtClean="0"/>
              <a:t> </a:t>
            </a:r>
            <a:r>
              <a:rPr lang="en-US" dirty="0" smtClean="0">
                <a:latin typeface="Monotype Corsiva" panose="03010101010201010101" pitchFamily="66" charset="0"/>
              </a:rPr>
              <a:t>Networks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0" y="1802752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two types of Wireless Networks: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/>
              <a:t>Infrastructure Network: </a:t>
            </a:r>
            <a:endParaRPr lang="en-US" sz="2400" b="1" dirty="0" smtClean="0"/>
          </a:p>
          <a:p>
            <a:pPr marL="857250" lvl="2" indent="0">
              <a:buNone/>
            </a:pPr>
            <a:r>
              <a:rPr lang="en-US" sz="2400" dirty="0" smtClean="0"/>
              <a:t>Infrastructure </a:t>
            </a:r>
            <a:r>
              <a:rPr lang="en-US" sz="2400" dirty="0"/>
              <a:t>networks not only provide access to other networks, but also include forwarding functions, medium access control </a:t>
            </a:r>
            <a:r>
              <a:rPr lang="en-US" sz="2400" dirty="0" smtClean="0"/>
              <a:t>etc.</a:t>
            </a:r>
          </a:p>
          <a:p>
            <a:pPr marL="857250" lvl="2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103" y="3735239"/>
            <a:ext cx="5438380" cy="29056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516" y="6488668"/>
            <a:ext cx="5407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900" dirty="0"/>
              <a:t>Source: https://sgar91.files.wordpress.com/2011/10/mobile_communications_schiller_2e.pdf. </a:t>
            </a:r>
          </a:p>
        </p:txBody>
      </p:sp>
    </p:spTree>
    <p:extLst>
      <p:ext uri="{BB962C8B-B14F-4D97-AF65-F5344CB8AC3E}">
        <p14:creationId xmlns:p14="http://schemas.microsoft.com/office/powerpoint/2010/main" val="3914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26" y="836763"/>
            <a:ext cx="8946541" cy="4980316"/>
          </a:xfrm>
        </p:spPr>
        <p:txBody>
          <a:bodyPr/>
          <a:lstStyle/>
          <a:p>
            <a:pPr marL="685800"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AD-HOC </a:t>
            </a:r>
            <a:r>
              <a:rPr lang="en-US" sz="2400" b="1" dirty="0"/>
              <a:t>NETWORK</a:t>
            </a:r>
            <a:r>
              <a:rPr lang="en-US" sz="2400" dirty="0"/>
              <a:t>: </a:t>
            </a:r>
            <a:endParaRPr lang="en-US" sz="2400" dirty="0" smtClean="0"/>
          </a:p>
          <a:p>
            <a:pPr marL="800100" lvl="2" indent="0">
              <a:buNone/>
            </a:pPr>
            <a:r>
              <a:rPr lang="en-US" sz="2400" dirty="0" smtClean="0"/>
              <a:t>Ad-hoc </a:t>
            </a:r>
            <a:r>
              <a:rPr lang="en-US" sz="2400" dirty="0"/>
              <a:t>wireless networks, however, do not need any infrastructure to work. Each node can communicate directly with other nodes, so no access point controlling medium access is necessary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3326921"/>
            <a:ext cx="4152900" cy="3200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1589" y="6527321"/>
            <a:ext cx="5352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900" dirty="0"/>
              <a:t>Source: https://sgar91.files.wordpress.com/2011/10/mobile_communications_schiller_2e.pdf.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402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dirty="0" smtClean="0">
                <a:latin typeface="Monotype Corsiva" panose="03010101010201010101" pitchFamily="66" charset="0"/>
              </a:rPr>
              <a:t>Single Hop AD-HOC  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5</a:t>
            </a:fld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42" y="1510192"/>
            <a:ext cx="705976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385" y="6592306"/>
            <a:ext cx="52469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://ae.hc.cust.edu.tw/new_website/attachments/article/146/Lecture%2014.ppt</a:t>
            </a:r>
          </a:p>
        </p:txBody>
      </p:sp>
    </p:spTree>
    <p:extLst>
      <p:ext uri="{BB962C8B-B14F-4D97-AF65-F5344CB8AC3E}">
        <p14:creationId xmlns:p14="http://schemas.microsoft.com/office/powerpoint/2010/main" val="36602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505581"/>
            <a:ext cx="7125419" cy="46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Monotype Corsiva" panose="03010101010201010101" pitchFamily="66" charset="0"/>
              </a:rPr>
              <a:t>Multi-Hop AD-HOC 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596390"/>
            <a:ext cx="63289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http://ae.hc.cust.edu.tw/new_website/attachments/article/146/Lecture%2014.ppt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87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97775"/>
            <a:ext cx="9404723" cy="140053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latin typeface="Monotype Corsiva" panose="03010101010201010101" pitchFamily="66" charset="0"/>
              </a:rPr>
              <a:t>MANET = Mobile Ad Hoc Networks</a:t>
            </a:r>
            <a:r>
              <a:rPr lang="en-US" altLang="zh-TW" dirty="0">
                <a:solidFill>
                  <a:srgbClr val="FF0000"/>
                </a:solidFill>
              </a:rPr>
              <a:t/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14" y="2198305"/>
            <a:ext cx="8946541" cy="4195481"/>
          </a:xfrm>
        </p:spPr>
        <p:txBody>
          <a:bodyPr>
            <a:normAutofit/>
          </a:bodyPr>
          <a:lstStyle/>
          <a:p>
            <a:pPr lvl="1"/>
            <a:r>
              <a:rPr lang="en-US" altLang="zh-TW" sz="2400" dirty="0"/>
              <a:t>A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set of mobile hosts, each with a </a:t>
            </a:r>
            <a:r>
              <a:rPr lang="en-US" altLang="zh-TW" sz="2400" dirty="0" smtClean="0"/>
              <a:t>transceiver.</a:t>
            </a:r>
            <a:endParaRPr lang="en-US" altLang="zh-TW" sz="2400" dirty="0"/>
          </a:p>
          <a:p>
            <a:pPr lvl="1"/>
            <a:r>
              <a:rPr lang="en-US" altLang="zh-TW" sz="2400" dirty="0"/>
              <a:t>no base stations; no fixed network </a:t>
            </a:r>
            <a:r>
              <a:rPr lang="en-US" altLang="zh-TW" sz="2400" dirty="0" smtClean="0"/>
              <a:t>infrastructure.</a:t>
            </a:r>
            <a:endParaRPr lang="en-US" altLang="zh-TW" sz="2400" dirty="0"/>
          </a:p>
          <a:p>
            <a:pPr lvl="1"/>
            <a:r>
              <a:rPr lang="en-US" altLang="zh-TW" sz="2400" dirty="0"/>
              <a:t>multi-hop </a:t>
            </a:r>
            <a:r>
              <a:rPr lang="en-US" altLang="zh-TW" sz="2400" dirty="0" smtClean="0"/>
              <a:t>communication.</a:t>
            </a:r>
            <a:endParaRPr lang="en-US" altLang="zh-TW" sz="2400" dirty="0"/>
          </a:p>
          <a:p>
            <a:pPr lvl="1"/>
            <a:r>
              <a:rPr lang="en-US" altLang="zh-TW" sz="2400" dirty="0"/>
              <a:t>needs a routing protocol which can handle changing </a:t>
            </a:r>
            <a:r>
              <a:rPr lang="en-US" altLang="zh-TW" sz="2400" dirty="0" smtClean="0"/>
              <a:t>topology.</a:t>
            </a:r>
            <a:endParaRPr lang="en-US" altLang="zh-TW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/>
            </a:r>
            <a:br>
              <a:rPr lang="en-US" dirty="0" smtClean="0">
                <a:latin typeface="Monotype Corsiva" panose="03010101010201010101" pitchFamily="66" charset="0"/>
              </a:rPr>
            </a:br>
            <a:r>
              <a:rPr lang="en-US" dirty="0" smtClean="0">
                <a:latin typeface="Monotype Corsiva" panose="03010101010201010101" pitchFamily="66" charset="0"/>
              </a:rPr>
              <a:t>Representation Of MANET </a:t>
            </a:r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95" y="2569068"/>
            <a:ext cx="6705600" cy="3590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90113" y="21997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C9AC1-594E-4B72-8A28-9B8F5CA525D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Source: http://ae.hc.cust.edu.tw/new_website/attachments/article/146/Lecture%2014.ppt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859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884038"/>
            <a:ext cx="9404723" cy="1400530"/>
          </a:xfrm>
        </p:spPr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  The </a:t>
            </a:r>
            <a:r>
              <a:rPr lang="en-US" dirty="0">
                <a:latin typeface="Monotype Corsiva" panose="03010101010201010101" pitchFamily="66" charset="0"/>
              </a:rPr>
              <a:t>fundamentals for the Mobile Ad Hoc </a:t>
            </a:r>
            <a:r>
              <a:rPr lang="en-US" dirty="0" smtClean="0">
                <a:latin typeface="Monotype Corsiva" panose="03010101010201010101" pitchFamily="66" charset="0"/>
              </a:rPr>
              <a:t>  Networks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587756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/>
              <a:t>Dynamic </a:t>
            </a:r>
            <a:r>
              <a:rPr lang="en-US" sz="2400" dirty="0" smtClean="0"/>
              <a:t>topologies.</a:t>
            </a:r>
          </a:p>
          <a:p>
            <a:r>
              <a:rPr lang="en-US" sz="2400" dirty="0" smtClean="0"/>
              <a:t>Bandwidth-constrained.</a:t>
            </a:r>
          </a:p>
          <a:p>
            <a:r>
              <a:rPr lang="en-US" sz="2400" dirty="0"/>
              <a:t>Energy-constrained </a:t>
            </a:r>
            <a:r>
              <a:rPr lang="en-US" sz="2400" dirty="0" smtClean="0"/>
              <a:t>operation.</a:t>
            </a:r>
          </a:p>
          <a:p>
            <a:r>
              <a:rPr lang="en-US" sz="2400" dirty="0"/>
              <a:t>Limited physical </a:t>
            </a:r>
            <a:r>
              <a:rPr lang="en-US" sz="2400" dirty="0" smtClean="0"/>
              <a:t>security.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8A5D-30F5-4718-95AA-7FF8EF0362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237</Words>
  <Application>Microsoft Office PowerPoint</Application>
  <PresentationFormat>Widescreen</PresentationFormat>
  <Paragraphs>53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新細明體</vt:lpstr>
      <vt:lpstr>Arial</vt:lpstr>
      <vt:lpstr>Calibri</vt:lpstr>
      <vt:lpstr>Century Gothic</vt:lpstr>
      <vt:lpstr>Monotype Corsiva</vt:lpstr>
      <vt:lpstr>Wingdings</vt:lpstr>
      <vt:lpstr>Wingdings 3</vt:lpstr>
      <vt:lpstr>Ion</vt:lpstr>
      <vt:lpstr>MOBILE AD-HOC    NETWORKS</vt:lpstr>
      <vt:lpstr> Introduction</vt:lpstr>
      <vt:lpstr> Wireless Networks </vt:lpstr>
      <vt:lpstr>PowerPoint Presentation</vt:lpstr>
      <vt:lpstr>  Single Hop AD-HOC  </vt:lpstr>
      <vt:lpstr>Multi-Hop AD-HOC </vt:lpstr>
      <vt:lpstr>MANET = Mobile Ad Hoc Networks </vt:lpstr>
      <vt:lpstr> Representation Of MANET </vt:lpstr>
      <vt:lpstr>  The fundamentals for the Mobile Ad Hoc   Networks</vt:lpstr>
      <vt:lpstr>Applications of Ad-hoc Networks</vt:lpstr>
      <vt:lpstr>Military Battlefield. </vt:lpstr>
      <vt:lpstr>THANK YOU</vt:lpstr>
    </vt:vector>
  </TitlesOfParts>
  <Company>ODU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MOBILE AD-HOC NETWORKS</dc:title>
  <dc:creator>vtatikon</dc:creator>
  <cp:lastModifiedBy>vtatikon</cp:lastModifiedBy>
  <cp:revision>22</cp:revision>
  <dcterms:created xsi:type="dcterms:W3CDTF">2016-04-14T21:07:00Z</dcterms:created>
  <dcterms:modified xsi:type="dcterms:W3CDTF">2016-04-21T01:20:37Z</dcterms:modified>
</cp:coreProperties>
</file>