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2" r:id="rId4"/>
    <p:sldId id="272" r:id="rId5"/>
    <p:sldId id="269" r:id="rId6"/>
    <p:sldId id="263" r:id="rId7"/>
    <p:sldId id="267" r:id="rId8"/>
    <p:sldId id="266" r:id="rId9"/>
    <p:sldId id="268" r:id="rId10"/>
    <p:sldId id="265" r:id="rId11"/>
    <p:sldId id="264" r:id="rId12"/>
    <p:sldId id="258" r:id="rId13"/>
    <p:sldId id="259" r:id="rId14"/>
    <p:sldId id="260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16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4855E0-E5F6-C34A-9BAE-8BB26B2AE29C}" type="doc">
      <dgm:prSet loTypeId="urn:microsoft.com/office/officeart/2005/8/layout/hierarchy2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5FF89BB-7FD6-4F45-99D9-C5950B4D5B1B}">
      <dgm:prSet phldrT="[Text]"/>
      <dgm:spPr/>
      <dgm:t>
        <a:bodyPr/>
        <a:lstStyle/>
        <a:p>
          <a:r>
            <a:rPr lang="en-US" dirty="0" smtClean="0"/>
            <a:t>Mesh</a:t>
          </a:r>
          <a:endParaRPr lang="en-US" dirty="0"/>
        </a:p>
      </dgm:t>
    </dgm:pt>
    <dgm:pt modelId="{0C30701D-6B9D-9A44-9C3D-33D4406F9D91}" type="parTrans" cxnId="{AF553B3A-2AE9-414B-88F3-0B6E61FE3A39}">
      <dgm:prSet/>
      <dgm:spPr/>
      <dgm:t>
        <a:bodyPr/>
        <a:lstStyle/>
        <a:p>
          <a:endParaRPr lang="en-US"/>
        </a:p>
      </dgm:t>
    </dgm:pt>
    <dgm:pt modelId="{4F0E4A07-A92B-F64D-90AC-D107BBFA8AE2}" type="sibTrans" cxnId="{AF553B3A-2AE9-414B-88F3-0B6E61FE3A39}">
      <dgm:prSet/>
      <dgm:spPr/>
      <dgm:t>
        <a:bodyPr/>
        <a:lstStyle/>
        <a:p>
          <a:endParaRPr lang="en-US"/>
        </a:p>
      </dgm:t>
    </dgm:pt>
    <dgm:pt modelId="{ED2B09CE-33D1-2444-9738-67A1DFBD05C6}">
      <dgm:prSet phldrT="[Text]"/>
      <dgm:spPr/>
      <dgm:t>
        <a:bodyPr/>
        <a:lstStyle/>
        <a:p>
          <a:r>
            <a:rPr lang="en-US" dirty="0" err="1" smtClean="0"/>
            <a:t>infrastucture</a:t>
          </a:r>
          <a:endParaRPr lang="en-US" dirty="0"/>
        </a:p>
      </dgm:t>
    </dgm:pt>
    <dgm:pt modelId="{0CE483D4-213C-C942-A3AB-1516FD20656F}" type="parTrans" cxnId="{B4842EF6-C637-2045-824A-6C9776BE6B57}">
      <dgm:prSet/>
      <dgm:spPr/>
      <dgm:t>
        <a:bodyPr/>
        <a:lstStyle/>
        <a:p>
          <a:endParaRPr lang="en-US"/>
        </a:p>
      </dgm:t>
    </dgm:pt>
    <dgm:pt modelId="{4A3871FE-AB35-4443-A8E3-C4B20C5A6221}" type="sibTrans" cxnId="{B4842EF6-C637-2045-824A-6C9776BE6B57}">
      <dgm:prSet/>
      <dgm:spPr/>
      <dgm:t>
        <a:bodyPr/>
        <a:lstStyle/>
        <a:p>
          <a:endParaRPr lang="en-US"/>
        </a:p>
      </dgm:t>
    </dgm:pt>
    <dgm:pt modelId="{4316DE0A-6FA4-2141-AA4F-E519FE4A301A}">
      <dgm:prSet phldrT="[Text]"/>
      <dgm:spPr/>
      <dgm:t>
        <a:bodyPr/>
        <a:lstStyle/>
        <a:p>
          <a:r>
            <a:rPr lang="en-US" dirty="0" smtClean="0"/>
            <a:t>in-home (</a:t>
          </a:r>
          <a:r>
            <a:rPr lang="en-US" dirty="0" err="1" smtClean="0"/>
            <a:t>Zigbee</a:t>
          </a:r>
          <a:r>
            <a:rPr lang="en-US" dirty="0" smtClean="0"/>
            <a:t>)</a:t>
          </a:r>
          <a:endParaRPr lang="en-US" dirty="0"/>
        </a:p>
      </dgm:t>
    </dgm:pt>
    <dgm:pt modelId="{5AF9D4FA-A938-2A4A-86C3-6ADD6ABEE48E}" type="parTrans" cxnId="{90674CE2-67A9-7543-9202-B8AEF8CF93CB}">
      <dgm:prSet/>
      <dgm:spPr/>
      <dgm:t>
        <a:bodyPr/>
        <a:lstStyle/>
        <a:p>
          <a:endParaRPr lang="en-US"/>
        </a:p>
      </dgm:t>
    </dgm:pt>
    <dgm:pt modelId="{19B27392-39E8-A84D-B48B-A36B7AD43408}" type="sibTrans" cxnId="{90674CE2-67A9-7543-9202-B8AEF8CF93CB}">
      <dgm:prSet/>
      <dgm:spPr/>
      <dgm:t>
        <a:bodyPr/>
        <a:lstStyle/>
        <a:p>
          <a:endParaRPr lang="en-US"/>
        </a:p>
      </dgm:t>
    </dgm:pt>
    <dgm:pt modelId="{94DEB227-259A-7F4D-BD2E-460D1376C7AE}">
      <dgm:prSet phldrT="[Text]"/>
      <dgm:spPr/>
      <dgm:t>
        <a:bodyPr/>
        <a:lstStyle/>
        <a:p>
          <a:r>
            <a:rPr lang="en-US" dirty="0" smtClean="0"/>
            <a:t>backup (</a:t>
          </a:r>
          <a:r>
            <a:rPr lang="en-US" dirty="0" err="1" smtClean="0"/>
            <a:t>netBlazr</a:t>
          </a:r>
          <a:r>
            <a:rPr lang="en-US" dirty="0" smtClean="0"/>
            <a:t>)</a:t>
          </a:r>
          <a:endParaRPr lang="en-US" dirty="0"/>
        </a:p>
      </dgm:t>
    </dgm:pt>
    <dgm:pt modelId="{B6C71D52-3DCA-F841-8558-CFF51375D516}" type="parTrans" cxnId="{9D797F49-03D6-FC47-A0F7-42B95F6F3BC9}">
      <dgm:prSet/>
      <dgm:spPr/>
      <dgm:t>
        <a:bodyPr/>
        <a:lstStyle/>
        <a:p>
          <a:endParaRPr lang="en-US"/>
        </a:p>
      </dgm:t>
    </dgm:pt>
    <dgm:pt modelId="{AF359762-7ECB-3648-B8C4-3A14AF3826EC}" type="sibTrans" cxnId="{9D797F49-03D6-FC47-A0F7-42B95F6F3BC9}">
      <dgm:prSet/>
      <dgm:spPr/>
      <dgm:t>
        <a:bodyPr/>
        <a:lstStyle/>
        <a:p>
          <a:endParaRPr lang="en-US"/>
        </a:p>
      </dgm:t>
    </dgm:pt>
    <dgm:pt modelId="{87437784-DA29-C047-BB94-D94178649C19}">
      <dgm:prSet phldrT="[Text]"/>
      <dgm:spPr/>
      <dgm:t>
        <a:bodyPr/>
        <a:lstStyle/>
        <a:p>
          <a:r>
            <a:rPr lang="en-US" dirty="0" smtClean="0"/>
            <a:t>temporary</a:t>
          </a:r>
          <a:endParaRPr lang="en-US" dirty="0"/>
        </a:p>
      </dgm:t>
    </dgm:pt>
    <dgm:pt modelId="{ADAF0326-BF29-7E4F-890F-EB00F553516F}" type="parTrans" cxnId="{4116D3A3-616E-414F-8647-F173C006B5AB}">
      <dgm:prSet/>
      <dgm:spPr/>
      <dgm:t>
        <a:bodyPr/>
        <a:lstStyle/>
        <a:p>
          <a:endParaRPr lang="en-US"/>
        </a:p>
      </dgm:t>
    </dgm:pt>
    <dgm:pt modelId="{5AC7F5C9-64F3-2A47-A740-2A53D6C175B1}" type="sibTrans" cxnId="{4116D3A3-616E-414F-8647-F173C006B5AB}">
      <dgm:prSet/>
      <dgm:spPr/>
      <dgm:t>
        <a:bodyPr/>
        <a:lstStyle/>
        <a:p>
          <a:endParaRPr lang="en-US"/>
        </a:p>
      </dgm:t>
    </dgm:pt>
    <dgm:pt modelId="{E0E02384-ED55-4048-9E09-2B24DC99BDFE}">
      <dgm:prSet phldrT="[Text]"/>
      <dgm:spPr/>
      <dgm:t>
        <a:bodyPr/>
        <a:lstStyle/>
        <a:p>
          <a:r>
            <a:rPr lang="en-US" dirty="0" smtClean="0"/>
            <a:t>local area (1-2 hops)</a:t>
          </a:r>
          <a:endParaRPr lang="en-US" dirty="0"/>
        </a:p>
      </dgm:t>
    </dgm:pt>
    <dgm:pt modelId="{662D044D-205B-3845-932E-4C4C63FE70BF}" type="parTrans" cxnId="{314A1FAD-9DB8-F148-A716-D6F2C8C2D213}">
      <dgm:prSet/>
      <dgm:spPr/>
      <dgm:t>
        <a:bodyPr/>
        <a:lstStyle/>
        <a:p>
          <a:endParaRPr lang="en-US"/>
        </a:p>
      </dgm:t>
    </dgm:pt>
    <dgm:pt modelId="{36307625-CBF6-ED40-BF88-8EB61768407C}" type="sibTrans" cxnId="{314A1FAD-9DB8-F148-A716-D6F2C8C2D213}">
      <dgm:prSet/>
      <dgm:spPr/>
      <dgm:t>
        <a:bodyPr/>
        <a:lstStyle/>
        <a:p>
          <a:endParaRPr lang="en-US"/>
        </a:p>
      </dgm:t>
    </dgm:pt>
    <dgm:pt modelId="{4508B089-F8B4-8B48-A1E7-DDF9DD4D2C89}">
      <dgm:prSet phldrT="[Text]"/>
      <dgm:spPr/>
      <dgm:t>
        <a:bodyPr/>
        <a:lstStyle/>
        <a:p>
          <a:r>
            <a:rPr lang="en-US" dirty="0" smtClean="0"/>
            <a:t>wide area (3+ hops)</a:t>
          </a:r>
          <a:endParaRPr lang="en-US" dirty="0"/>
        </a:p>
      </dgm:t>
    </dgm:pt>
    <dgm:pt modelId="{AB69DA01-8412-8842-84D4-B02C37E60320}" type="parTrans" cxnId="{067F4C72-AEFA-AF46-BB22-81FCDDD35CDD}">
      <dgm:prSet/>
      <dgm:spPr/>
      <dgm:t>
        <a:bodyPr/>
        <a:lstStyle/>
        <a:p>
          <a:endParaRPr lang="en-US"/>
        </a:p>
      </dgm:t>
    </dgm:pt>
    <dgm:pt modelId="{D36424E9-69E4-2C48-A30E-A8EF15D79789}" type="sibTrans" cxnId="{067F4C72-AEFA-AF46-BB22-81FCDDD35CDD}">
      <dgm:prSet/>
      <dgm:spPr/>
      <dgm:t>
        <a:bodyPr/>
        <a:lstStyle/>
        <a:p>
          <a:endParaRPr lang="en-US"/>
        </a:p>
      </dgm:t>
    </dgm:pt>
    <dgm:pt modelId="{511C3ABC-2F1C-8D40-BAE4-3DC8CE60698D}">
      <dgm:prSet phldrT="[Text]"/>
      <dgm:spPr/>
      <dgm:t>
        <a:bodyPr/>
        <a:lstStyle/>
        <a:p>
          <a:r>
            <a:rPr lang="en-US" dirty="0" smtClean="0"/>
            <a:t>access (</a:t>
          </a:r>
          <a:r>
            <a:rPr lang="en-US" dirty="0" err="1" smtClean="0"/>
            <a:t>municipial</a:t>
          </a:r>
          <a:r>
            <a:rPr lang="en-US" dirty="0" smtClean="0"/>
            <a:t>)</a:t>
          </a:r>
          <a:endParaRPr lang="en-US" dirty="0"/>
        </a:p>
      </dgm:t>
    </dgm:pt>
    <dgm:pt modelId="{10FF3EB4-182B-FE4A-8CAA-DBE7E2D1B831}" type="parTrans" cxnId="{EE0CA29D-8D99-224C-94DD-C807463D493A}">
      <dgm:prSet/>
      <dgm:spPr/>
      <dgm:t>
        <a:bodyPr/>
        <a:lstStyle/>
        <a:p>
          <a:endParaRPr lang="en-US"/>
        </a:p>
      </dgm:t>
    </dgm:pt>
    <dgm:pt modelId="{6740E9A3-356F-294F-9C59-25D5C68CA591}" type="sibTrans" cxnId="{EE0CA29D-8D99-224C-94DD-C807463D493A}">
      <dgm:prSet/>
      <dgm:spPr/>
      <dgm:t>
        <a:bodyPr/>
        <a:lstStyle/>
        <a:p>
          <a:endParaRPr lang="en-US"/>
        </a:p>
      </dgm:t>
    </dgm:pt>
    <dgm:pt modelId="{DE82E0E4-6728-6E40-BBB3-7040041F96DA}" type="pres">
      <dgm:prSet presAssocID="{A94855E0-E5F6-C34A-9BAE-8BB26B2AE29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FE2BE5-BCBF-0E40-9D9F-41B7D57B5B19}" type="pres">
      <dgm:prSet presAssocID="{E5FF89BB-7FD6-4F45-99D9-C5950B4D5B1B}" presName="root1" presStyleCnt="0"/>
      <dgm:spPr/>
    </dgm:pt>
    <dgm:pt modelId="{38140E0A-214C-DB4E-82A0-4CE7C1604304}" type="pres">
      <dgm:prSet presAssocID="{E5FF89BB-7FD6-4F45-99D9-C5950B4D5B1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9C6602-E89E-8F4C-8F6B-3C2A4ED9C334}" type="pres">
      <dgm:prSet presAssocID="{E5FF89BB-7FD6-4F45-99D9-C5950B4D5B1B}" presName="level2hierChild" presStyleCnt="0"/>
      <dgm:spPr/>
    </dgm:pt>
    <dgm:pt modelId="{38B47639-9AE2-6D48-95B8-69FF51FCCE64}" type="pres">
      <dgm:prSet presAssocID="{0CE483D4-213C-C942-A3AB-1516FD20656F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D44230F7-DDFB-D34D-8556-EA213BA2674C}" type="pres">
      <dgm:prSet presAssocID="{0CE483D4-213C-C942-A3AB-1516FD20656F}" presName="connTx" presStyleLbl="parChTrans1D2" presStyleIdx="0" presStyleCnt="2"/>
      <dgm:spPr/>
      <dgm:t>
        <a:bodyPr/>
        <a:lstStyle/>
        <a:p>
          <a:endParaRPr lang="en-US"/>
        </a:p>
      </dgm:t>
    </dgm:pt>
    <dgm:pt modelId="{393B3B61-D9FE-0C47-B33E-61C1E5F1F5A9}" type="pres">
      <dgm:prSet presAssocID="{ED2B09CE-33D1-2444-9738-67A1DFBD05C6}" presName="root2" presStyleCnt="0"/>
      <dgm:spPr/>
    </dgm:pt>
    <dgm:pt modelId="{3D4AA1E4-ACD9-D745-87A9-19229C2EB817}" type="pres">
      <dgm:prSet presAssocID="{ED2B09CE-33D1-2444-9738-67A1DFBD05C6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024B2E-553C-3A40-AC46-6F25F7F50619}" type="pres">
      <dgm:prSet presAssocID="{ED2B09CE-33D1-2444-9738-67A1DFBD05C6}" presName="level3hierChild" presStyleCnt="0"/>
      <dgm:spPr/>
    </dgm:pt>
    <dgm:pt modelId="{AF97BA04-363D-7240-AE66-228CB1B198A1}" type="pres">
      <dgm:prSet presAssocID="{5AF9D4FA-A938-2A4A-86C3-6ADD6ABEE48E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2168E6EB-7F08-E14F-808F-ED0E96F7A5E8}" type="pres">
      <dgm:prSet presAssocID="{5AF9D4FA-A938-2A4A-86C3-6ADD6ABEE48E}" presName="connTx" presStyleLbl="parChTrans1D3" presStyleIdx="0" presStyleCnt="5"/>
      <dgm:spPr/>
      <dgm:t>
        <a:bodyPr/>
        <a:lstStyle/>
        <a:p>
          <a:endParaRPr lang="en-US"/>
        </a:p>
      </dgm:t>
    </dgm:pt>
    <dgm:pt modelId="{4A160AD6-3407-9546-9CBC-979AD754C0D3}" type="pres">
      <dgm:prSet presAssocID="{4316DE0A-6FA4-2141-AA4F-E519FE4A301A}" presName="root2" presStyleCnt="0"/>
      <dgm:spPr/>
    </dgm:pt>
    <dgm:pt modelId="{99AE0121-3EED-B849-9FC3-6A631C80A38D}" type="pres">
      <dgm:prSet presAssocID="{4316DE0A-6FA4-2141-AA4F-E519FE4A301A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51B12D-718B-AA4D-88EC-062D21E21B96}" type="pres">
      <dgm:prSet presAssocID="{4316DE0A-6FA4-2141-AA4F-E519FE4A301A}" presName="level3hierChild" presStyleCnt="0"/>
      <dgm:spPr/>
    </dgm:pt>
    <dgm:pt modelId="{2D2AF2EA-3C6F-0F43-9EC3-879C8A727E24}" type="pres">
      <dgm:prSet presAssocID="{10FF3EB4-182B-FE4A-8CAA-DBE7E2D1B831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6419AB2D-7CF4-9444-AE55-458B8EA2D6CD}" type="pres">
      <dgm:prSet presAssocID="{10FF3EB4-182B-FE4A-8CAA-DBE7E2D1B831}" presName="connTx" presStyleLbl="parChTrans1D3" presStyleIdx="1" presStyleCnt="5"/>
      <dgm:spPr/>
      <dgm:t>
        <a:bodyPr/>
        <a:lstStyle/>
        <a:p>
          <a:endParaRPr lang="en-US"/>
        </a:p>
      </dgm:t>
    </dgm:pt>
    <dgm:pt modelId="{10ECA311-112C-794E-BB58-232B15CD71E5}" type="pres">
      <dgm:prSet presAssocID="{511C3ABC-2F1C-8D40-BAE4-3DC8CE60698D}" presName="root2" presStyleCnt="0"/>
      <dgm:spPr/>
    </dgm:pt>
    <dgm:pt modelId="{8C1FADBB-A319-7247-9D4D-C8B4BE9F6AC5}" type="pres">
      <dgm:prSet presAssocID="{511C3ABC-2F1C-8D40-BAE4-3DC8CE60698D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359F00-C8DF-3C43-88CA-E1598D38EDAC}" type="pres">
      <dgm:prSet presAssocID="{511C3ABC-2F1C-8D40-BAE4-3DC8CE60698D}" presName="level3hierChild" presStyleCnt="0"/>
      <dgm:spPr/>
    </dgm:pt>
    <dgm:pt modelId="{32226FB8-0270-5848-862F-3D6F08E0A488}" type="pres">
      <dgm:prSet presAssocID="{B6C71D52-3DCA-F841-8558-CFF51375D516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7D278474-FA54-CB4F-AD9A-8EE68ACF7DEB}" type="pres">
      <dgm:prSet presAssocID="{B6C71D52-3DCA-F841-8558-CFF51375D516}" presName="connTx" presStyleLbl="parChTrans1D3" presStyleIdx="2" presStyleCnt="5"/>
      <dgm:spPr/>
      <dgm:t>
        <a:bodyPr/>
        <a:lstStyle/>
        <a:p>
          <a:endParaRPr lang="en-US"/>
        </a:p>
      </dgm:t>
    </dgm:pt>
    <dgm:pt modelId="{AAACC35A-EE1D-E440-A05C-1BC53495333C}" type="pres">
      <dgm:prSet presAssocID="{94DEB227-259A-7F4D-BD2E-460D1376C7AE}" presName="root2" presStyleCnt="0"/>
      <dgm:spPr/>
    </dgm:pt>
    <dgm:pt modelId="{DC68A7FA-6433-264C-9A8F-895AB70E3EF1}" type="pres">
      <dgm:prSet presAssocID="{94DEB227-259A-7F4D-BD2E-460D1376C7AE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693C87-A70F-4842-982B-C43616667ABC}" type="pres">
      <dgm:prSet presAssocID="{94DEB227-259A-7F4D-BD2E-460D1376C7AE}" presName="level3hierChild" presStyleCnt="0"/>
      <dgm:spPr/>
    </dgm:pt>
    <dgm:pt modelId="{BFAFC5E1-E7F6-9947-904D-9178ED298141}" type="pres">
      <dgm:prSet presAssocID="{ADAF0326-BF29-7E4F-890F-EB00F553516F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42366E75-4C8C-2D48-A9DC-4F2462C4A5A1}" type="pres">
      <dgm:prSet presAssocID="{ADAF0326-BF29-7E4F-890F-EB00F553516F}" presName="connTx" presStyleLbl="parChTrans1D2" presStyleIdx="1" presStyleCnt="2"/>
      <dgm:spPr/>
      <dgm:t>
        <a:bodyPr/>
        <a:lstStyle/>
        <a:p>
          <a:endParaRPr lang="en-US"/>
        </a:p>
      </dgm:t>
    </dgm:pt>
    <dgm:pt modelId="{A06F556F-7A7B-2845-A111-AA95B0802DA4}" type="pres">
      <dgm:prSet presAssocID="{87437784-DA29-C047-BB94-D94178649C19}" presName="root2" presStyleCnt="0"/>
      <dgm:spPr/>
    </dgm:pt>
    <dgm:pt modelId="{9B4D92C0-84D4-394D-BD2D-81F0C9FEAC56}" type="pres">
      <dgm:prSet presAssocID="{87437784-DA29-C047-BB94-D94178649C1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B48425-A848-5D4C-B658-683CF1A58838}" type="pres">
      <dgm:prSet presAssocID="{87437784-DA29-C047-BB94-D94178649C19}" presName="level3hierChild" presStyleCnt="0"/>
      <dgm:spPr/>
    </dgm:pt>
    <dgm:pt modelId="{584A20BD-7269-4B47-8465-FF3368D74303}" type="pres">
      <dgm:prSet presAssocID="{662D044D-205B-3845-932E-4C4C63FE70BF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B7F29D8E-F22B-2F4E-8BDD-367FD058E232}" type="pres">
      <dgm:prSet presAssocID="{662D044D-205B-3845-932E-4C4C63FE70BF}" presName="connTx" presStyleLbl="parChTrans1D3" presStyleIdx="3" presStyleCnt="5"/>
      <dgm:spPr/>
      <dgm:t>
        <a:bodyPr/>
        <a:lstStyle/>
        <a:p>
          <a:endParaRPr lang="en-US"/>
        </a:p>
      </dgm:t>
    </dgm:pt>
    <dgm:pt modelId="{9B4878B7-3D10-FE44-A554-61F0B587C351}" type="pres">
      <dgm:prSet presAssocID="{E0E02384-ED55-4048-9E09-2B24DC99BDFE}" presName="root2" presStyleCnt="0"/>
      <dgm:spPr/>
    </dgm:pt>
    <dgm:pt modelId="{12160CFF-913D-DB4B-9439-95285B8AED1C}" type="pres">
      <dgm:prSet presAssocID="{E0E02384-ED55-4048-9E09-2B24DC99BDFE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49E38F-BCDA-7F40-ABEE-EC950DD6380F}" type="pres">
      <dgm:prSet presAssocID="{E0E02384-ED55-4048-9E09-2B24DC99BDFE}" presName="level3hierChild" presStyleCnt="0"/>
      <dgm:spPr/>
    </dgm:pt>
    <dgm:pt modelId="{06BCCF1E-934D-FE42-9D84-4946060EC086}" type="pres">
      <dgm:prSet presAssocID="{AB69DA01-8412-8842-84D4-B02C37E60320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CF05E2D3-260C-B64B-933F-5FF5FF266E26}" type="pres">
      <dgm:prSet presAssocID="{AB69DA01-8412-8842-84D4-B02C37E60320}" presName="connTx" presStyleLbl="parChTrans1D3" presStyleIdx="4" presStyleCnt="5"/>
      <dgm:spPr/>
      <dgm:t>
        <a:bodyPr/>
        <a:lstStyle/>
        <a:p>
          <a:endParaRPr lang="en-US"/>
        </a:p>
      </dgm:t>
    </dgm:pt>
    <dgm:pt modelId="{7EC30AB7-5FC2-0A42-BB54-4ADAB01A212B}" type="pres">
      <dgm:prSet presAssocID="{4508B089-F8B4-8B48-A1E7-DDF9DD4D2C89}" presName="root2" presStyleCnt="0"/>
      <dgm:spPr/>
    </dgm:pt>
    <dgm:pt modelId="{DDE8EE49-C8F9-EC46-AB13-F8A10F1941A0}" type="pres">
      <dgm:prSet presAssocID="{4508B089-F8B4-8B48-A1E7-DDF9DD4D2C89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470D13-B760-FA44-9C19-25D3D166E474}" type="pres">
      <dgm:prSet presAssocID="{4508B089-F8B4-8B48-A1E7-DDF9DD4D2C89}" presName="level3hierChild" presStyleCnt="0"/>
      <dgm:spPr/>
    </dgm:pt>
  </dgm:ptLst>
  <dgm:cxnLst>
    <dgm:cxn modelId="{7719E2F1-C353-6B43-B621-E3516AFEB081}" type="presOf" srcId="{87437784-DA29-C047-BB94-D94178649C19}" destId="{9B4D92C0-84D4-394D-BD2D-81F0C9FEAC56}" srcOrd="0" destOrd="0" presId="urn:microsoft.com/office/officeart/2005/8/layout/hierarchy2"/>
    <dgm:cxn modelId="{067F4C72-AEFA-AF46-BB22-81FCDDD35CDD}" srcId="{87437784-DA29-C047-BB94-D94178649C19}" destId="{4508B089-F8B4-8B48-A1E7-DDF9DD4D2C89}" srcOrd="1" destOrd="0" parTransId="{AB69DA01-8412-8842-84D4-B02C37E60320}" sibTransId="{D36424E9-69E4-2C48-A30E-A8EF15D79789}"/>
    <dgm:cxn modelId="{32E0D49C-7F53-AE48-BAD0-8A666D18543A}" type="presOf" srcId="{94DEB227-259A-7F4D-BD2E-460D1376C7AE}" destId="{DC68A7FA-6433-264C-9A8F-895AB70E3EF1}" srcOrd="0" destOrd="0" presId="urn:microsoft.com/office/officeart/2005/8/layout/hierarchy2"/>
    <dgm:cxn modelId="{BE2935F9-AB17-C24F-B0C4-2CB5F5B2C1F1}" type="presOf" srcId="{0CE483D4-213C-C942-A3AB-1516FD20656F}" destId="{38B47639-9AE2-6D48-95B8-69FF51FCCE64}" srcOrd="0" destOrd="0" presId="urn:microsoft.com/office/officeart/2005/8/layout/hierarchy2"/>
    <dgm:cxn modelId="{E105CEFF-4BB6-FD44-9903-4F60A523A359}" type="presOf" srcId="{AB69DA01-8412-8842-84D4-B02C37E60320}" destId="{06BCCF1E-934D-FE42-9D84-4946060EC086}" srcOrd="0" destOrd="0" presId="urn:microsoft.com/office/officeart/2005/8/layout/hierarchy2"/>
    <dgm:cxn modelId="{90674CE2-67A9-7543-9202-B8AEF8CF93CB}" srcId="{ED2B09CE-33D1-2444-9738-67A1DFBD05C6}" destId="{4316DE0A-6FA4-2141-AA4F-E519FE4A301A}" srcOrd="0" destOrd="0" parTransId="{5AF9D4FA-A938-2A4A-86C3-6ADD6ABEE48E}" sibTransId="{19B27392-39E8-A84D-B48B-A36B7AD43408}"/>
    <dgm:cxn modelId="{88D2AFA7-AA91-D149-8722-9C2DB3A942AA}" type="presOf" srcId="{0CE483D4-213C-C942-A3AB-1516FD20656F}" destId="{D44230F7-DDFB-D34D-8556-EA213BA2674C}" srcOrd="1" destOrd="0" presId="urn:microsoft.com/office/officeart/2005/8/layout/hierarchy2"/>
    <dgm:cxn modelId="{4D1478BC-C134-3441-8C37-E121DB314E34}" type="presOf" srcId="{662D044D-205B-3845-932E-4C4C63FE70BF}" destId="{584A20BD-7269-4B47-8465-FF3368D74303}" srcOrd="0" destOrd="0" presId="urn:microsoft.com/office/officeart/2005/8/layout/hierarchy2"/>
    <dgm:cxn modelId="{579AA3B2-7539-CE42-8B51-282673A8989D}" type="presOf" srcId="{4316DE0A-6FA4-2141-AA4F-E519FE4A301A}" destId="{99AE0121-3EED-B849-9FC3-6A631C80A38D}" srcOrd="0" destOrd="0" presId="urn:microsoft.com/office/officeart/2005/8/layout/hierarchy2"/>
    <dgm:cxn modelId="{B2E36BBC-374A-8D47-B6AE-3B84D98F6C9C}" type="presOf" srcId="{B6C71D52-3DCA-F841-8558-CFF51375D516}" destId="{7D278474-FA54-CB4F-AD9A-8EE68ACF7DEB}" srcOrd="1" destOrd="0" presId="urn:microsoft.com/office/officeart/2005/8/layout/hierarchy2"/>
    <dgm:cxn modelId="{89884698-676E-BD45-B281-8940678C8168}" type="presOf" srcId="{AB69DA01-8412-8842-84D4-B02C37E60320}" destId="{CF05E2D3-260C-B64B-933F-5FF5FF266E26}" srcOrd="1" destOrd="0" presId="urn:microsoft.com/office/officeart/2005/8/layout/hierarchy2"/>
    <dgm:cxn modelId="{6F351B2D-2D81-2D4D-86DA-116FCD8E39E1}" type="presOf" srcId="{4508B089-F8B4-8B48-A1E7-DDF9DD4D2C89}" destId="{DDE8EE49-C8F9-EC46-AB13-F8A10F1941A0}" srcOrd="0" destOrd="0" presId="urn:microsoft.com/office/officeart/2005/8/layout/hierarchy2"/>
    <dgm:cxn modelId="{D0A280CE-1B18-A545-A2E9-971645161155}" type="presOf" srcId="{10FF3EB4-182B-FE4A-8CAA-DBE7E2D1B831}" destId="{6419AB2D-7CF4-9444-AE55-458B8EA2D6CD}" srcOrd="1" destOrd="0" presId="urn:microsoft.com/office/officeart/2005/8/layout/hierarchy2"/>
    <dgm:cxn modelId="{B4842EF6-C637-2045-824A-6C9776BE6B57}" srcId="{E5FF89BB-7FD6-4F45-99D9-C5950B4D5B1B}" destId="{ED2B09CE-33D1-2444-9738-67A1DFBD05C6}" srcOrd="0" destOrd="0" parTransId="{0CE483D4-213C-C942-A3AB-1516FD20656F}" sibTransId="{4A3871FE-AB35-4443-A8E3-C4B20C5A6221}"/>
    <dgm:cxn modelId="{C6C6AF80-7F3A-B44C-9412-4FCFB7266DE5}" type="presOf" srcId="{ADAF0326-BF29-7E4F-890F-EB00F553516F}" destId="{BFAFC5E1-E7F6-9947-904D-9178ED298141}" srcOrd="0" destOrd="0" presId="urn:microsoft.com/office/officeart/2005/8/layout/hierarchy2"/>
    <dgm:cxn modelId="{3423820E-1C97-F14E-B097-1E5B3330CB3A}" type="presOf" srcId="{ADAF0326-BF29-7E4F-890F-EB00F553516F}" destId="{42366E75-4C8C-2D48-A9DC-4F2462C4A5A1}" srcOrd="1" destOrd="0" presId="urn:microsoft.com/office/officeart/2005/8/layout/hierarchy2"/>
    <dgm:cxn modelId="{B574411C-6D89-4442-A063-A41631361474}" type="presOf" srcId="{662D044D-205B-3845-932E-4C4C63FE70BF}" destId="{B7F29D8E-F22B-2F4E-8BDD-367FD058E232}" srcOrd="1" destOrd="0" presId="urn:microsoft.com/office/officeart/2005/8/layout/hierarchy2"/>
    <dgm:cxn modelId="{4C4E6FD6-D69C-2A4D-90FF-7606D3E8A8A9}" type="presOf" srcId="{511C3ABC-2F1C-8D40-BAE4-3DC8CE60698D}" destId="{8C1FADBB-A319-7247-9D4D-C8B4BE9F6AC5}" srcOrd="0" destOrd="0" presId="urn:microsoft.com/office/officeart/2005/8/layout/hierarchy2"/>
    <dgm:cxn modelId="{EE0CA29D-8D99-224C-94DD-C807463D493A}" srcId="{ED2B09CE-33D1-2444-9738-67A1DFBD05C6}" destId="{511C3ABC-2F1C-8D40-BAE4-3DC8CE60698D}" srcOrd="1" destOrd="0" parTransId="{10FF3EB4-182B-FE4A-8CAA-DBE7E2D1B831}" sibTransId="{6740E9A3-356F-294F-9C59-25D5C68CA591}"/>
    <dgm:cxn modelId="{4116D3A3-616E-414F-8647-F173C006B5AB}" srcId="{E5FF89BB-7FD6-4F45-99D9-C5950B4D5B1B}" destId="{87437784-DA29-C047-BB94-D94178649C19}" srcOrd="1" destOrd="0" parTransId="{ADAF0326-BF29-7E4F-890F-EB00F553516F}" sibTransId="{5AC7F5C9-64F3-2A47-A740-2A53D6C175B1}"/>
    <dgm:cxn modelId="{1B9FCAE2-5908-5F44-9EBC-FE827AA911E4}" type="presOf" srcId="{E0E02384-ED55-4048-9E09-2B24DC99BDFE}" destId="{12160CFF-913D-DB4B-9439-95285B8AED1C}" srcOrd="0" destOrd="0" presId="urn:microsoft.com/office/officeart/2005/8/layout/hierarchy2"/>
    <dgm:cxn modelId="{51FCB995-D87D-8E4F-A2FA-CE2AF404A5B0}" type="presOf" srcId="{B6C71D52-3DCA-F841-8558-CFF51375D516}" destId="{32226FB8-0270-5848-862F-3D6F08E0A488}" srcOrd="0" destOrd="0" presId="urn:microsoft.com/office/officeart/2005/8/layout/hierarchy2"/>
    <dgm:cxn modelId="{3C49AF68-3935-EF4E-9B7D-EFC00F50C296}" type="presOf" srcId="{ED2B09CE-33D1-2444-9738-67A1DFBD05C6}" destId="{3D4AA1E4-ACD9-D745-87A9-19229C2EB817}" srcOrd="0" destOrd="0" presId="urn:microsoft.com/office/officeart/2005/8/layout/hierarchy2"/>
    <dgm:cxn modelId="{D66F61C2-7DAC-D045-B24C-53F0B5F1F37E}" type="presOf" srcId="{5AF9D4FA-A938-2A4A-86C3-6ADD6ABEE48E}" destId="{2168E6EB-7F08-E14F-808F-ED0E96F7A5E8}" srcOrd="1" destOrd="0" presId="urn:microsoft.com/office/officeart/2005/8/layout/hierarchy2"/>
    <dgm:cxn modelId="{2E7AF88D-0785-764F-AC9D-8BF6020FEC40}" type="presOf" srcId="{A94855E0-E5F6-C34A-9BAE-8BB26B2AE29C}" destId="{DE82E0E4-6728-6E40-BBB3-7040041F96DA}" srcOrd="0" destOrd="0" presId="urn:microsoft.com/office/officeart/2005/8/layout/hierarchy2"/>
    <dgm:cxn modelId="{9D797F49-03D6-FC47-A0F7-42B95F6F3BC9}" srcId="{ED2B09CE-33D1-2444-9738-67A1DFBD05C6}" destId="{94DEB227-259A-7F4D-BD2E-460D1376C7AE}" srcOrd="2" destOrd="0" parTransId="{B6C71D52-3DCA-F841-8558-CFF51375D516}" sibTransId="{AF359762-7ECB-3648-B8C4-3A14AF3826EC}"/>
    <dgm:cxn modelId="{314A1FAD-9DB8-F148-A716-D6F2C8C2D213}" srcId="{87437784-DA29-C047-BB94-D94178649C19}" destId="{E0E02384-ED55-4048-9E09-2B24DC99BDFE}" srcOrd="0" destOrd="0" parTransId="{662D044D-205B-3845-932E-4C4C63FE70BF}" sibTransId="{36307625-CBF6-ED40-BF88-8EB61768407C}"/>
    <dgm:cxn modelId="{7F0CD233-1758-4B4E-B67D-7C46EBA9856E}" type="presOf" srcId="{E5FF89BB-7FD6-4F45-99D9-C5950B4D5B1B}" destId="{38140E0A-214C-DB4E-82A0-4CE7C1604304}" srcOrd="0" destOrd="0" presId="urn:microsoft.com/office/officeart/2005/8/layout/hierarchy2"/>
    <dgm:cxn modelId="{8E6E8C11-8358-E84C-ABF1-0EC50596EC2B}" type="presOf" srcId="{5AF9D4FA-A938-2A4A-86C3-6ADD6ABEE48E}" destId="{AF97BA04-363D-7240-AE66-228CB1B198A1}" srcOrd="0" destOrd="0" presId="urn:microsoft.com/office/officeart/2005/8/layout/hierarchy2"/>
    <dgm:cxn modelId="{AF553B3A-2AE9-414B-88F3-0B6E61FE3A39}" srcId="{A94855E0-E5F6-C34A-9BAE-8BB26B2AE29C}" destId="{E5FF89BB-7FD6-4F45-99D9-C5950B4D5B1B}" srcOrd="0" destOrd="0" parTransId="{0C30701D-6B9D-9A44-9C3D-33D4406F9D91}" sibTransId="{4F0E4A07-A92B-F64D-90AC-D107BBFA8AE2}"/>
    <dgm:cxn modelId="{B377F452-C4BA-2640-A99A-2A0390703D87}" type="presOf" srcId="{10FF3EB4-182B-FE4A-8CAA-DBE7E2D1B831}" destId="{2D2AF2EA-3C6F-0F43-9EC3-879C8A727E24}" srcOrd="0" destOrd="0" presId="urn:microsoft.com/office/officeart/2005/8/layout/hierarchy2"/>
    <dgm:cxn modelId="{45C4D87F-AC99-8E47-A002-6CB0D057B3BE}" type="presParOf" srcId="{DE82E0E4-6728-6E40-BBB3-7040041F96DA}" destId="{A4FE2BE5-BCBF-0E40-9D9F-41B7D57B5B19}" srcOrd="0" destOrd="0" presId="urn:microsoft.com/office/officeart/2005/8/layout/hierarchy2"/>
    <dgm:cxn modelId="{30E0386C-7A27-6F4A-B083-A05EAD94FD66}" type="presParOf" srcId="{A4FE2BE5-BCBF-0E40-9D9F-41B7D57B5B19}" destId="{38140E0A-214C-DB4E-82A0-4CE7C1604304}" srcOrd="0" destOrd="0" presId="urn:microsoft.com/office/officeart/2005/8/layout/hierarchy2"/>
    <dgm:cxn modelId="{99BA6045-BCA5-534F-9941-36531DB3A26D}" type="presParOf" srcId="{A4FE2BE5-BCBF-0E40-9D9F-41B7D57B5B19}" destId="{2F9C6602-E89E-8F4C-8F6B-3C2A4ED9C334}" srcOrd="1" destOrd="0" presId="urn:microsoft.com/office/officeart/2005/8/layout/hierarchy2"/>
    <dgm:cxn modelId="{EA66F4A7-1DD5-5D49-BA0A-D76CEAC07230}" type="presParOf" srcId="{2F9C6602-E89E-8F4C-8F6B-3C2A4ED9C334}" destId="{38B47639-9AE2-6D48-95B8-69FF51FCCE64}" srcOrd="0" destOrd="0" presId="urn:microsoft.com/office/officeart/2005/8/layout/hierarchy2"/>
    <dgm:cxn modelId="{DB0DBF8A-84D1-764D-BE82-3449B86B5969}" type="presParOf" srcId="{38B47639-9AE2-6D48-95B8-69FF51FCCE64}" destId="{D44230F7-DDFB-D34D-8556-EA213BA2674C}" srcOrd="0" destOrd="0" presId="urn:microsoft.com/office/officeart/2005/8/layout/hierarchy2"/>
    <dgm:cxn modelId="{F7A5545B-4909-DB48-B81A-B7781190B209}" type="presParOf" srcId="{2F9C6602-E89E-8F4C-8F6B-3C2A4ED9C334}" destId="{393B3B61-D9FE-0C47-B33E-61C1E5F1F5A9}" srcOrd="1" destOrd="0" presId="urn:microsoft.com/office/officeart/2005/8/layout/hierarchy2"/>
    <dgm:cxn modelId="{8AFE1842-0160-D846-BBE2-0E461C68E7DB}" type="presParOf" srcId="{393B3B61-D9FE-0C47-B33E-61C1E5F1F5A9}" destId="{3D4AA1E4-ACD9-D745-87A9-19229C2EB817}" srcOrd="0" destOrd="0" presId="urn:microsoft.com/office/officeart/2005/8/layout/hierarchy2"/>
    <dgm:cxn modelId="{D600E228-9EEF-CF42-8F00-D6DC9C0F7304}" type="presParOf" srcId="{393B3B61-D9FE-0C47-B33E-61C1E5F1F5A9}" destId="{D2024B2E-553C-3A40-AC46-6F25F7F50619}" srcOrd="1" destOrd="0" presId="urn:microsoft.com/office/officeart/2005/8/layout/hierarchy2"/>
    <dgm:cxn modelId="{5FEE922A-7559-9A45-A91C-2FA2ADB94CAB}" type="presParOf" srcId="{D2024B2E-553C-3A40-AC46-6F25F7F50619}" destId="{AF97BA04-363D-7240-AE66-228CB1B198A1}" srcOrd="0" destOrd="0" presId="urn:microsoft.com/office/officeart/2005/8/layout/hierarchy2"/>
    <dgm:cxn modelId="{5456F0EB-7467-6D43-811E-1A3FF72118E3}" type="presParOf" srcId="{AF97BA04-363D-7240-AE66-228CB1B198A1}" destId="{2168E6EB-7F08-E14F-808F-ED0E96F7A5E8}" srcOrd="0" destOrd="0" presId="urn:microsoft.com/office/officeart/2005/8/layout/hierarchy2"/>
    <dgm:cxn modelId="{072F4B26-18E6-A142-96CE-A08BCC750A56}" type="presParOf" srcId="{D2024B2E-553C-3A40-AC46-6F25F7F50619}" destId="{4A160AD6-3407-9546-9CBC-979AD754C0D3}" srcOrd="1" destOrd="0" presId="urn:microsoft.com/office/officeart/2005/8/layout/hierarchy2"/>
    <dgm:cxn modelId="{DF4202BE-87EA-1E47-8478-0A386A3990CC}" type="presParOf" srcId="{4A160AD6-3407-9546-9CBC-979AD754C0D3}" destId="{99AE0121-3EED-B849-9FC3-6A631C80A38D}" srcOrd="0" destOrd="0" presId="urn:microsoft.com/office/officeart/2005/8/layout/hierarchy2"/>
    <dgm:cxn modelId="{05CEFA94-76C4-6546-B644-ACEC008D21C1}" type="presParOf" srcId="{4A160AD6-3407-9546-9CBC-979AD754C0D3}" destId="{4651B12D-718B-AA4D-88EC-062D21E21B96}" srcOrd="1" destOrd="0" presId="urn:microsoft.com/office/officeart/2005/8/layout/hierarchy2"/>
    <dgm:cxn modelId="{C60ECBDB-4245-D74B-B367-71902B0A2210}" type="presParOf" srcId="{D2024B2E-553C-3A40-AC46-6F25F7F50619}" destId="{2D2AF2EA-3C6F-0F43-9EC3-879C8A727E24}" srcOrd="2" destOrd="0" presId="urn:microsoft.com/office/officeart/2005/8/layout/hierarchy2"/>
    <dgm:cxn modelId="{C66DACB0-A351-1540-B280-079903250251}" type="presParOf" srcId="{2D2AF2EA-3C6F-0F43-9EC3-879C8A727E24}" destId="{6419AB2D-7CF4-9444-AE55-458B8EA2D6CD}" srcOrd="0" destOrd="0" presId="urn:microsoft.com/office/officeart/2005/8/layout/hierarchy2"/>
    <dgm:cxn modelId="{CF03FA5B-CBB3-3747-A62D-27F1BADC3E12}" type="presParOf" srcId="{D2024B2E-553C-3A40-AC46-6F25F7F50619}" destId="{10ECA311-112C-794E-BB58-232B15CD71E5}" srcOrd="3" destOrd="0" presId="urn:microsoft.com/office/officeart/2005/8/layout/hierarchy2"/>
    <dgm:cxn modelId="{BFDBD5B4-E68F-1740-B281-E5C85B9F66D2}" type="presParOf" srcId="{10ECA311-112C-794E-BB58-232B15CD71E5}" destId="{8C1FADBB-A319-7247-9D4D-C8B4BE9F6AC5}" srcOrd="0" destOrd="0" presId="urn:microsoft.com/office/officeart/2005/8/layout/hierarchy2"/>
    <dgm:cxn modelId="{A6B2606B-3E97-7949-BB9B-35094BB8ED2E}" type="presParOf" srcId="{10ECA311-112C-794E-BB58-232B15CD71E5}" destId="{CB359F00-C8DF-3C43-88CA-E1598D38EDAC}" srcOrd="1" destOrd="0" presId="urn:microsoft.com/office/officeart/2005/8/layout/hierarchy2"/>
    <dgm:cxn modelId="{CCC715EA-ADD6-9346-8A66-111DF3A6C8C2}" type="presParOf" srcId="{D2024B2E-553C-3A40-AC46-6F25F7F50619}" destId="{32226FB8-0270-5848-862F-3D6F08E0A488}" srcOrd="4" destOrd="0" presId="urn:microsoft.com/office/officeart/2005/8/layout/hierarchy2"/>
    <dgm:cxn modelId="{B6BE46F8-39FB-1A4E-AF80-2F3BB47069C7}" type="presParOf" srcId="{32226FB8-0270-5848-862F-3D6F08E0A488}" destId="{7D278474-FA54-CB4F-AD9A-8EE68ACF7DEB}" srcOrd="0" destOrd="0" presId="urn:microsoft.com/office/officeart/2005/8/layout/hierarchy2"/>
    <dgm:cxn modelId="{683EACB6-EC17-634C-ABD3-505E798A60C4}" type="presParOf" srcId="{D2024B2E-553C-3A40-AC46-6F25F7F50619}" destId="{AAACC35A-EE1D-E440-A05C-1BC53495333C}" srcOrd="5" destOrd="0" presId="urn:microsoft.com/office/officeart/2005/8/layout/hierarchy2"/>
    <dgm:cxn modelId="{86DD9BB7-ED8D-5049-A892-C3A41D5B6D1E}" type="presParOf" srcId="{AAACC35A-EE1D-E440-A05C-1BC53495333C}" destId="{DC68A7FA-6433-264C-9A8F-895AB70E3EF1}" srcOrd="0" destOrd="0" presId="urn:microsoft.com/office/officeart/2005/8/layout/hierarchy2"/>
    <dgm:cxn modelId="{7F61D7C4-5863-BD4F-9AAC-A049A04A1C29}" type="presParOf" srcId="{AAACC35A-EE1D-E440-A05C-1BC53495333C}" destId="{F0693C87-A70F-4842-982B-C43616667ABC}" srcOrd="1" destOrd="0" presId="urn:microsoft.com/office/officeart/2005/8/layout/hierarchy2"/>
    <dgm:cxn modelId="{59644BD2-A0C9-4748-8FA0-AE3550857CF1}" type="presParOf" srcId="{2F9C6602-E89E-8F4C-8F6B-3C2A4ED9C334}" destId="{BFAFC5E1-E7F6-9947-904D-9178ED298141}" srcOrd="2" destOrd="0" presId="urn:microsoft.com/office/officeart/2005/8/layout/hierarchy2"/>
    <dgm:cxn modelId="{CC85C622-3BB1-CB49-A748-AB27C6C4592E}" type="presParOf" srcId="{BFAFC5E1-E7F6-9947-904D-9178ED298141}" destId="{42366E75-4C8C-2D48-A9DC-4F2462C4A5A1}" srcOrd="0" destOrd="0" presId="urn:microsoft.com/office/officeart/2005/8/layout/hierarchy2"/>
    <dgm:cxn modelId="{1B6718B3-390D-B543-98AC-31BE7D4EE400}" type="presParOf" srcId="{2F9C6602-E89E-8F4C-8F6B-3C2A4ED9C334}" destId="{A06F556F-7A7B-2845-A111-AA95B0802DA4}" srcOrd="3" destOrd="0" presId="urn:microsoft.com/office/officeart/2005/8/layout/hierarchy2"/>
    <dgm:cxn modelId="{AC145961-28BC-204A-A4C1-EECACA96C772}" type="presParOf" srcId="{A06F556F-7A7B-2845-A111-AA95B0802DA4}" destId="{9B4D92C0-84D4-394D-BD2D-81F0C9FEAC56}" srcOrd="0" destOrd="0" presId="urn:microsoft.com/office/officeart/2005/8/layout/hierarchy2"/>
    <dgm:cxn modelId="{018B0FF1-BA28-EA47-B13E-9ACF9CD2DA0E}" type="presParOf" srcId="{A06F556F-7A7B-2845-A111-AA95B0802DA4}" destId="{8AB48425-A848-5D4C-B658-683CF1A58838}" srcOrd="1" destOrd="0" presId="urn:microsoft.com/office/officeart/2005/8/layout/hierarchy2"/>
    <dgm:cxn modelId="{5B610085-4A92-4145-8E75-59C7FDEB17C5}" type="presParOf" srcId="{8AB48425-A848-5D4C-B658-683CF1A58838}" destId="{584A20BD-7269-4B47-8465-FF3368D74303}" srcOrd="0" destOrd="0" presId="urn:microsoft.com/office/officeart/2005/8/layout/hierarchy2"/>
    <dgm:cxn modelId="{58D7C085-E1C3-E14E-A328-6F0C2FFB1C5A}" type="presParOf" srcId="{584A20BD-7269-4B47-8465-FF3368D74303}" destId="{B7F29D8E-F22B-2F4E-8BDD-367FD058E232}" srcOrd="0" destOrd="0" presId="urn:microsoft.com/office/officeart/2005/8/layout/hierarchy2"/>
    <dgm:cxn modelId="{1D3C682E-C07E-8A40-905D-B7E0840C7A2C}" type="presParOf" srcId="{8AB48425-A848-5D4C-B658-683CF1A58838}" destId="{9B4878B7-3D10-FE44-A554-61F0B587C351}" srcOrd="1" destOrd="0" presId="urn:microsoft.com/office/officeart/2005/8/layout/hierarchy2"/>
    <dgm:cxn modelId="{4A42EDED-0E81-D44E-BB4C-F42A92FC5F5D}" type="presParOf" srcId="{9B4878B7-3D10-FE44-A554-61F0B587C351}" destId="{12160CFF-913D-DB4B-9439-95285B8AED1C}" srcOrd="0" destOrd="0" presId="urn:microsoft.com/office/officeart/2005/8/layout/hierarchy2"/>
    <dgm:cxn modelId="{1BDC26BC-FE48-2B4D-BD90-BA7D2765057C}" type="presParOf" srcId="{9B4878B7-3D10-FE44-A554-61F0B587C351}" destId="{D749E38F-BCDA-7F40-ABEE-EC950DD6380F}" srcOrd="1" destOrd="0" presId="urn:microsoft.com/office/officeart/2005/8/layout/hierarchy2"/>
    <dgm:cxn modelId="{A88DB2CD-CC2F-9241-9E19-5839622B5337}" type="presParOf" srcId="{8AB48425-A848-5D4C-B658-683CF1A58838}" destId="{06BCCF1E-934D-FE42-9D84-4946060EC086}" srcOrd="2" destOrd="0" presId="urn:microsoft.com/office/officeart/2005/8/layout/hierarchy2"/>
    <dgm:cxn modelId="{685DB1D8-AAD7-2C4C-B360-148E70360F82}" type="presParOf" srcId="{06BCCF1E-934D-FE42-9D84-4946060EC086}" destId="{CF05E2D3-260C-B64B-933F-5FF5FF266E26}" srcOrd="0" destOrd="0" presId="urn:microsoft.com/office/officeart/2005/8/layout/hierarchy2"/>
    <dgm:cxn modelId="{B016E83E-4652-4949-B79D-79C91287F87B}" type="presParOf" srcId="{8AB48425-A848-5D4C-B658-683CF1A58838}" destId="{7EC30AB7-5FC2-0A42-BB54-4ADAB01A212B}" srcOrd="3" destOrd="0" presId="urn:microsoft.com/office/officeart/2005/8/layout/hierarchy2"/>
    <dgm:cxn modelId="{68234DE4-D73B-3242-A595-2BC6119529BE}" type="presParOf" srcId="{7EC30AB7-5FC2-0A42-BB54-4ADAB01A212B}" destId="{DDE8EE49-C8F9-EC46-AB13-F8A10F1941A0}" srcOrd="0" destOrd="0" presId="urn:microsoft.com/office/officeart/2005/8/layout/hierarchy2"/>
    <dgm:cxn modelId="{36459FD6-AA41-824E-AAB8-D44BF6A25399}" type="presParOf" srcId="{7EC30AB7-5FC2-0A42-BB54-4ADAB01A212B}" destId="{58470D13-B760-FA44-9C19-25D3D166E47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0AFEB3-559F-854B-BB4B-BAF74047A81A}" type="doc">
      <dgm:prSet loTypeId="urn:microsoft.com/office/officeart/2005/8/layout/matrix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B7CC338-61D4-4F40-A910-19305C5A5E6D}">
      <dgm:prSet phldrT="[Text]"/>
      <dgm:spPr/>
      <dgm:t>
        <a:bodyPr/>
        <a:lstStyle/>
        <a:p>
          <a:r>
            <a:rPr lang="en-US" dirty="0" smtClean="0"/>
            <a:t>Mobility</a:t>
          </a:r>
          <a:endParaRPr lang="en-US" dirty="0"/>
        </a:p>
      </dgm:t>
    </dgm:pt>
    <dgm:pt modelId="{B6B8E7B0-C1F7-DC44-A61E-AC27307391C6}" type="parTrans" cxnId="{8EFCE867-CEAF-0C4B-95F3-5DFBE610AAA1}">
      <dgm:prSet/>
      <dgm:spPr/>
      <dgm:t>
        <a:bodyPr/>
        <a:lstStyle/>
        <a:p>
          <a:endParaRPr lang="en-US"/>
        </a:p>
      </dgm:t>
    </dgm:pt>
    <dgm:pt modelId="{F567A522-79F4-AB46-805A-388BD833B2B2}" type="sibTrans" cxnId="{8EFCE867-CEAF-0C4B-95F3-5DFBE610AAA1}">
      <dgm:prSet/>
      <dgm:spPr/>
      <dgm:t>
        <a:bodyPr/>
        <a:lstStyle/>
        <a:p>
          <a:endParaRPr lang="en-US"/>
        </a:p>
      </dgm:t>
    </dgm:pt>
    <dgm:pt modelId="{01043C8F-4BD1-864F-80D3-2A578F398D48}">
      <dgm:prSet phldrT="[Text]"/>
      <dgm:spPr/>
      <dgm:t>
        <a:bodyPr/>
        <a:lstStyle/>
        <a:p>
          <a:r>
            <a:rPr lang="en-US" dirty="0" smtClean="0"/>
            <a:t>Nomadic</a:t>
          </a:r>
        </a:p>
        <a:p>
          <a:r>
            <a:rPr lang="en-US" dirty="0" smtClean="0"/>
            <a:t>(discontinuous)</a:t>
          </a:r>
          <a:endParaRPr lang="en-US" dirty="0"/>
        </a:p>
      </dgm:t>
    </dgm:pt>
    <dgm:pt modelId="{926CE7AD-8280-F148-8107-904F27BC3BDD}" type="parTrans" cxnId="{570F53C3-02F9-044C-839F-50893AFBD0C7}">
      <dgm:prSet/>
      <dgm:spPr/>
      <dgm:t>
        <a:bodyPr/>
        <a:lstStyle/>
        <a:p>
          <a:endParaRPr lang="en-US"/>
        </a:p>
      </dgm:t>
    </dgm:pt>
    <dgm:pt modelId="{E21F90A0-0BE8-084D-9491-4E9B5A050C43}" type="sibTrans" cxnId="{570F53C3-02F9-044C-839F-50893AFBD0C7}">
      <dgm:prSet/>
      <dgm:spPr/>
      <dgm:t>
        <a:bodyPr/>
        <a:lstStyle/>
        <a:p>
          <a:endParaRPr lang="en-US"/>
        </a:p>
      </dgm:t>
    </dgm:pt>
    <dgm:pt modelId="{FB78DCB1-0C64-ED43-8DC4-65F18AD94C8D}">
      <dgm:prSet phldrT="[Text]"/>
      <dgm:spPr/>
      <dgm:t>
        <a:bodyPr/>
        <a:lstStyle/>
        <a:p>
          <a:r>
            <a:rPr lang="en-US" dirty="0" smtClean="0"/>
            <a:t>Vehicular</a:t>
          </a:r>
          <a:endParaRPr lang="en-US" dirty="0"/>
        </a:p>
      </dgm:t>
    </dgm:pt>
    <dgm:pt modelId="{3763AABB-5D6D-734E-B8DB-CD9386A15D42}" type="parTrans" cxnId="{3C8C70EF-D03D-3A4B-8D23-85993D2624B7}">
      <dgm:prSet/>
      <dgm:spPr/>
      <dgm:t>
        <a:bodyPr/>
        <a:lstStyle/>
        <a:p>
          <a:endParaRPr lang="en-US"/>
        </a:p>
      </dgm:t>
    </dgm:pt>
    <dgm:pt modelId="{F849B494-97BB-FE4D-9522-A16556DA792B}" type="sibTrans" cxnId="{3C8C70EF-D03D-3A4B-8D23-85993D2624B7}">
      <dgm:prSet/>
      <dgm:spPr/>
      <dgm:t>
        <a:bodyPr/>
        <a:lstStyle/>
        <a:p>
          <a:endParaRPr lang="en-US"/>
        </a:p>
      </dgm:t>
    </dgm:pt>
    <dgm:pt modelId="{6B5EA5C5-3CFD-1D41-B929-427CA5656870}">
      <dgm:prSet phldrT="[Text]"/>
      <dgm:spPr/>
      <dgm:t>
        <a:bodyPr/>
        <a:lstStyle/>
        <a:p>
          <a:r>
            <a:rPr lang="en-US" dirty="0" smtClean="0"/>
            <a:t>stationary</a:t>
          </a:r>
          <a:endParaRPr lang="en-US" dirty="0"/>
        </a:p>
      </dgm:t>
    </dgm:pt>
    <dgm:pt modelId="{DAE996CA-6FAB-EB4D-BF1F-D2795EACBD7E}" type="parTrans" cxnId="{85051811-FCA9-7544-96E8-DF59832C2F82}">
      <dgm:prSet/>
      <dgm:spPr/>
      <dgm:t>
        <a:bodyPr/>
        <a:lstStyle/>
        <a:p>
          <a:endParaRPr lang="en-US"/>
        </a:p>
      </dgm:t>
    </dgm:pt>
    <dgm:pt modelId="{128978BB-5FFE-D047-8B79-7A7CF1E2FFEF}" type="sibTrans" cxnId="{85051811-FCA9-7544-96E8-DF59832C2F82}">
      <dgm:prSet/>
      <dgm:spPr/>
      <dgm:t>
        <a:bodyPr/>
        <a:lstStyle/>
        <a:p>
          <a:endParaRPr lang="en-US"/>
        </a:p>
      </dgm:t>
    </dgm:pt>
    <dgm:pt modelId="{A4CB109B-24D1-6346-8883-0418A70D5E07}">
      <dgm:prSet phldrT="[Text]"/>
      <dgm:spPr/>
      <dgm:t>
        <a:bodyPr/>
        <a:lstStyle/>
        <a:p>
          <a:r>
            <a:rPr lang="en-US" dirty="0" smtClean="0"/>
            <a:t>dense urban, pedestrian</a:t>
          </a:r>
          <a:endParaRPr lang="en-US" dirty="0"/>
        </a:p>
      </dgm:t>
    </dgm:pt>
    <dgm:pt modelId="{FCE6C21A-0A54-3D49-A69C-7812DF4E0ED0}" type="parTrans" cxnId="{A9DE358C-EED2-4644-A4DB-9158C20DDF1B}">
      <dgm:prSet/>
      <dgm:spPr/>
      <dgm:t>
        <a:bodyPr/>
        <a:lstStyle/>
        <a:p>
          <a:endParaRPr lang="en-US"/>
        </a:p>
      </dgm:t>
    </dgm:pt>
    <dgm:pt modelId="{2EB1D814-C2DA-2344-9198-AEC4F7735CF9}" type="sibTrans" cxnId="{A9DE358C-EED2-4644-A4DB-9158C20DDF1B}">
      <dgm:prSet/>
      <dgm:spPr/>
      <dgm:t>
        <a:bodyPr/>
        <a:lstStyle/>
        <a:p>
          <a:endParaRPr lang="en-US"/>
        </a:p>
      </dgm:t>
    </dgm:pt>
    <dgm:pt modelId="{C986138B-2D70-CC44-AE2E-01ED002D6B5E}" type="pres">
      <dgm:prSet presAssocID="{3B0AFEB3-559F-854B-BB4B-BAF74047A81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A3CE6B-0D15-5647-9604-49605B98BF9C}" type="pres">
      <dgm:prSet presAssocID="{3B0AFEB3-559F-854B-BB4B-BAF74047A81A}" presName="matrix" presStyleCnt="0"/>
      <dgm:spPr/>
    </dgm:pt>
    <dgm:pt modelId="{449DA2EF-FC68-4041-BC01-44655582E283}" type="pres">
      <dgm:prSet presAssocID="{3B0AFEB3-559F-854B-BB4B-BAF74047A81A}" presName="tile1" presStyleLbl="node1" presStyleIdx="0" presStyleCnt="4"/>
      <dgm:spPr/>
      <dgm:t>
        <a:bodyPr/>
        <a:lstStyle/>
        <a:p>
          <a:endParaRPr lang="en-US"/>
        </a:p>
      </dgm:t>
    </dgm:pt>
    <dgm:pt modelId="{B59B4C35-DCCA-534E-8413-D67ED033B85B}" type="pres">
      <dgm:prSet presAssocID="{3B0AFEB3-559F-854B-BB4B-BAF74047A81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F8FC8-196A-2B49-8C3C-5B75E4C50D42}" type="pres">
      <dgm:prSet presAssocID="{3B0AFEB3-559F-854B-BB4B-BAF74047A81A}" presName="tile2" presStyleLbl="node1" presStyleIdx="1" presStyleCnt="4"/>
      <dgm:spPr/>
      <dgm:t>
        <a:bodyPr/>
        <a:lstStyle/>
        <a:p>
          <a:endParaRPr lang="en-US"/>
        </a:p>
      </dgm:t>
    </dgm:pt>
    <dgm:pt modelId="{37FEAA7D-3011-CF48-822E-0A7067395087}" type="pres">
      <dgm:prSet presAssocID="{3B0AFEB3-559F-854B-BB4B-BAF74047A81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44CC8-D20C-0B48-8795-14D49225FB3E}" type="pres">
      <dgm:prSet presAssocID="{3B0AFEB3-559F-854B-BB4B-BAF74047A81A}" presName="tile3" presStyleLbl="node1" presStyleIdx="2" presStyleCnt="4"/>
      <dgm:spPr/>
      <dgm:t>
        <a:bodyPr/>
        <a:lstStyle/>
        <a:p>
          <a:endParaRPr lang="en-US"/>
        </a:p>
      </dgm:t>
    </dgm:pt>
    <dgm:pt modelId="{8F766052-DCC2-2540-A4DC-23CFA2C20857}" type="pres">
      <dgm:prSet presAssocID="{3B0AFEB3-559F-854B-BB4B-BAF74047A81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BAF6B-0880-224C-9146-B8C7C9F4BF44}" type="pres">
      <dgm:prSet presAssocID="{3B0AFEB3-559F-854B-BB4B-BAF74047A81A}" presName="tile4" presStyleLbl="node1" presStyleIdx="3" presStyleCnt="4"/>
      <dgm:spPr/>
      <dgm:t>
        <a:bodyPr/>
        <a:lstStyle/>
        <a:p>
          <a:endParaRPr lang="en-US"/>
        </a:p>
      </dgm:t>
    </dgm:pt>
    <dgm:pt modelId="{8CE7FAD7-440C-E940-AEC3-210122DCD80D}" type="pres">
      <dgm:prSet presAssocID="{3B0AFEB3-559F-854B-BB4B-BAF74047A81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AA16A-BCD6-D147-9DC2-917B6CAA1B33}" type="pres">
      <dgm:prSet presAssocID="{3B0AFEB3-559F-854B-BB4B-BAF74047A81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85051811-FCA9-7544-96E8-DF59832C2F82}" srcId="{FB7CC338-61D4-4F40-A910-19305C5A5E6D}" destId="{6B5EA5C5-3CFD-1D41-B929-427CA5656870}" srcOrd="2" destOrd="0" parTransId="{DAE996CA-6FAB-EB4D-BF1F-D2795EACBD7E}" sibTransId="{128978BB-5FFE-D047-8B79-7A7CF1E2FFEF}"/>
    <dgm:cxn modelId="{A9DE358C-EED2-4644-A4DB-9158C20DDF1B}" srcId="{FB7CC338-61D4-4F40-A910-19305C5A5E6D}" destId="{A4CB109B-24D1-6346-8883-0418A70D5E07}" srcOrd="3" destOrd="0" parTransId="{FCE6C21A-0A54-3D49-A69C-7812DF4E0ED0}" sibTransId="{2EB1D814-C2DA-2344-9198-AEC4F7735CF9}"/>
    <dgm:cxn modelId="{72B5B3A2-CFD5-BA4C-9AC1-6337432B1BCB}" type="presOf" srcId="{FB78DCB1-0C64-ED43-8DC4-65F18AD94C8D}" destId="{60EF8FC8-196A-2B49-8C3C-5B75E4C50D42}" srcOrd="0" destOrd="0" presId="urn:microsoft.com/office/officeart/2005/8/layout/matrix1"/>
    <dgm:cxn modelId="{530BA73C-92A2-D740-A716-28486B41FF81}" type="presOf" srcId="{01043C8F-4BD1-864F-80D3-2A578F398D48}" destId="{B59B4C35-DCCA-534E-8413-D67ED033B85B}" srcOrd="1" destOrd="0" presId="urn:microsoft.com/office/officeart/2005/8/layout/matrix1"/>
    <dgm:cxn modelId="{3C8C70EF-D03D-3A4B-8D23-85993D2624B7}" srcId="{FB7CC338-61D4-4F40-A910-19305C5A5E6D}" destId="{FB78DCB1-0C64-ED43-8DC4-65F18AD94C8D}" srcOrd="1" destOrd="0" parTransId="{3763AABB-5D6D-734E-B8DB-CD9386A15D42}" sibTransId="{F849B494-97BB-FE4D-9522-A16556DA792B}"/>
    <dgm:cxn modelId="{5AB440B7-3EA4-314D-B3F9-2E6770206B4F}" type="presOf" srcId="{6B5EA5C5-3CFD-1D41-B929-427CA5656870}" destId="{C9D44CC8-D20C-0B48-8795-14D49225FB3E}" srcOrd="0" destOrd="0" presId="urn:microsoft.com/office/officeart/2005/8/layout/matrix1"/>
    <dgm:cxn modelId="{62BC2AD7-F0D7-1F49-B3F5-A082141BF916}" type="presOf" srcId="{6B5EA5C5-3CFD-1D41-B929-427CA5656870}" destId="{8F766052-DCC2-2540-A4DC-23CFA2C20857}" srcOrd="1" destOrd="0" presId="urn:microsoft.com/office/officeart/2005/8/layout/matrix1"/>
    <dgm:cxn modelId="{7BF5F95C-69B6-7E45-A770-145DB5BAE037}" type="presOf" srcId="{01043C8F-4BD1-864F-80D3-2A578F398D48}" destId="{449DA2EF-FC68-4041-BC01-44655582E283}" srcOrd="0" destOrd="0" presId="urn:microsoft.com/office/officeart/2005/8/layout/matrix1"/>
    <dgm:cxn modelId="{521B1E1D-FDAF-6446-AF4D-47C7AA4C1B56}" type="presOf" srcId="{3B0AFEB3-559F-854B-BB4B-BAF74047A81A}" destId="{C986138B-2D70-CC44-AE2E-01ED002D6B5E}" srcOrd="0" destOrd="0" presId="urn:microsoft.com/office/officeart/2005/8/layout/matrix1"/>
    <dgm:cxn modelId="{8EFCE867-CEAF-0C4B-95F3-5DFBE610AAA1}" srcId="{3B0AFEB3-559F-854B-BB4B-BAF74047A81A}" destId="{FB7CC338-61D4-4F40-A910-19305C5A5E6D}" srcOrd="0" destOrd="0" parTransId="{B6B8E7B0-C1F7-DC44-A61E-AC27307391C6}" sibTransId="{F567A522-79F4-AB46-805A-388BD833B2B2}"/>
    <dgm:cxn modelId="{EB9B300A-2DDA-8748-92B9-8D40DB42DD94}" type="presOf" srcId="{FB7CC338-61D4-4F40-A910-19305C5A5E6D}" destId="{967AA16A-BCD6-D147-9DC2-917B6CAA1B33}" srcOrd="0" destOrd="0" presId="urn:microsoft.com/office/officeart/2005/8/layout/matrix1"/>
    <dgm:cxn modelId="{A0D34508-0207-5F4A-B71A-4F96899EFD06}" type="presOf" srcId="{A4CB109B-24D1-6346-8883-0418A70D5E07}" destId="{8CE7FAD7-440C-E940-AEC3-210122DCD80D}" srcOrd="1" destOrd="0" presId="urn:microsoft.com/office/officeart/2005/8/layout/matrix1"/>
    <dgm:cxn modelId="{570F53C3-02F9-044C-839F-50893AFBD0C7}" srcId="{FB7CC338-61D4-4F40-A910-19305C5A5E6D}" destId="{01043C8F-4BD1-864F-80D3-2A578F398D48}" srcOrd="0" destOrd="0" parTransId="{926CE7AD-8280-F148-8107-904F27BC3BDD}" sibTransId="{E21F90A0-0BE8-084D-9491-4E9B5A050C43}"/>
    <dgm:cxn modelId="{290A19F8-A071-9B49-976F-7D0AD7BF7A11}" type="presOf" srcId="{FB78DCB1-0C64-ED43-8DC4-65F18AD94C8D}" destId="{37FEAA7D-3011-CF48-822E-0A7067395087}" srcOrd="1" destOrd="0" presId="urn:microsoft.com/office/officeart/2005/8/layout/matrix1"/>
    <dgm:cxn modelId="{3F346D26-0A75-3749-9278-96783CAFBF3A}" type="presOf" srcId="{A4CB109B-24D1-6346-8883-0418A70D5E07}" destId="{A7ABAF6B-0880-224C-9146-B8C7C9F4BF44}" srcOrd="0" destOrd="0" presId="urn:microsoft.com/office/officeart/2005/8/layout/matrix1"/>
    <dgm:cxn modelId="{7329D2ED-3894-FF44-A107-8FD69BBE554F}" type="presParOf" srcId="{C986138B-2D70-CC44-AE2E-01ED002D6B5E}" destId="{30A3CE6B-0D15-5647-9604-49605B98BF9C}" srcOrd="0" destOrd="0" presId="urn:microsoft.com/office/officeart/2005/8/layout/matrix1"/>
    <dgm:cxn modelId="{095F047C-BAD7-B242-9425-8042E0FEAB24}" type="presParOf" srcId="{30A3CE6B-0D15-5647-9604-49605B98BF9C}" destId="{449DA2EF-FC68-4041-BC01-44655582E283}" srcOrd="0" destOrd="0" presId="urn:microsoft.com/office/officeart/2005/8/layout/matrix1"/>
    <dgm:cxn modelId="{73B4D7FB-CF42-4344-B8A6-8756F411E047}" type="presParOf" srcId="{30A3CE6B-0D15-5647-9604-49605B98BF9C}" destId="{B59B4C35-DCCA-534E-8413-D67ED033B85B}" srcOrd="1" destOrd="0" presId="urn:microsoft.com/office/officeart/2005/8/layout/matrix1"/>
    <dgm:cxn modelId="{7D0D76C2-7AF5-8D4D-8500-DB6F3EA479BC}" type="presParOf" srcId="{30A3CE6B-0D15-5647-9604-49605B98BF9C}" destId="{60EF8FC8-196A-2B49-8C3C-5B75E4C50D42}" srcOrd="2" destOrd="0" presId="urn:microsoft.com/office/officeart/2005/8/layout/matrix1"/>
    <dgm:cxn modelId="{2C52F035-35B4-A446-B012-DEA2D2CCFBC6}" type="presParOf" srcId="{30A3CE6B-0D15-5647-9604-49605B98BF9C}" destId="{37FEAA7D-3011-CF48-822E-0A7067395087}" srcOrd="3" destOrd="0" presId="urn:microsoft.com/office/officeart/2005/8/layout/matrix1"/>
    <dgm:cxn modelId="{3AE3A0C3-2E66-B544-BD34-E0E6F13BEF5A}" type="presParOf" srcId="{30A3CE6B-0D15-5647-9604-49605B98BF9C}" destId="{C9D44CC8-D20C-0B48-8795-14D49225FB3E}" srcOrd="4" destOrd="0" presId="urn:microsoft.com/office/officeart/2005/8/layout/matrix1"/>
    <dgm:cxn modelId="{4CA358B2-2344-0144-92E9-E7D827DBAB54}" type="presParOf" srcId="{30A3CE6B-0D15-5647-9604-49605B98BF9C}" destId="{8F766052-DCC2-2540-A4DC-23CFA2C20857}" srcOrd="5" destOrd="0" presId="urn:microsoft.com/office/officeart/2005/8/layout/matrix1"/>
    <dgm:cxn modelId="{76E93AA0-3247-4A4D-A29A-608E5AA15766}" type="presParOf" srcId="{30A3CE6B-0D15-5647-9604-49605B98BF9C}" destId="{A7ABAF6B-0880-224C-9146-B8C7C9F4BF44}" srcOrd="6" destOrd="0" presId="urn:microsoft.com/office/officeart/2005/8/layout/matrix1"/>
    <dgm:cxn modelId="{0BBFCC40-B113-404D-9DE1-1D579F5A317D}" type="presParOf" srcId="{30A3CE6B-0D15-5647-9604-49605B98BF9C}" destId="{8CE7FAD7-440C-E940-AEC3-210122DCD80D}" srcOrd="7" destOrd="0" presId="urn:microsoft.com/office/officeart/2005/8/layout/matrix1"/>
    <dgm:cxn modelId="{67D6BF76-7E7C-5143-8D2A-DC79A97B544F}" type="presParOf" srcId="{C986138B-2D70-CC44-AE2E-01ED002D6B5E}" destId="{967AA16A-BCD6-D147-9DC2-917B6CAA1B3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40E0A-214C-DB4E-82A0-4CE7C1604304}">
      <dsp:nvSpPr>
        <dsp:cNvPr id="0" name=""/>
        <dsp:cNvSpPr/>
      </dsp:nvSpPr>
      <dsp:spPr>
        <a:xfrm>
          <a:off x="699080" y="2203421"/>
          <a:ext cx="1702047" cy="851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Mesh</a:t>
          </a:r>
          <a:endParaRPr lang="en-US" sz="2200" kern="1200" dirty="0"/>
        </a:p>
      </dsp:txBody>
      <dsp:txXfrm>
        <a:off x="724006" y="2228347"/>
        <a:ext cx="1652195" cy="801171"/>
      </dsp:txXfrm>
    </dsp:sp>
    <dsp:sp modelId="{38B47639-9AE2-6D48-95B8-69FF51FCCE64}">
      <dsp:nvSpPr>
        <dsp:cNvPr id="0" name=""/>
        <dsp:cNvSpPr/>
      </dsp:nvSpPr>
      <dsp:spPr>
        <a:xfrm rot="17945813">
          <a:off x="2041521" y="2001197"/>
          <a:ext cx="140003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00032" y="16062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06537" y="1982259"/>
        <a:ext cx="70001" cy="70001"/>
      </dsp:txXfrm>
    </dsp:sp>
    <dsp:sp modelId="{3D4AA1E4-ACD9-D745-87A9-19229C2EB817}">
      <dsp:nvSpPr>
        <dsp:cNvPr id="0" name=""/>
        <dsp:cNvSpPr/>
      </dsp:nvSpPr>
      <dsp:spPr>
        <a:xfrm>
          <a:off x="3081947" y="980074"/>
          <a:ext cx="1702047" cy="851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infrastucture</a:t>
          </a:r>
          <a:endParaRPr lang="en-US" sz="2200" kern="1200" dirty="0"/>
        </a:p>
      </dsp:txBody>
      <dsp:txXfrm>
        <a:off x="3106873" y="1005000"/>
        <a:ext cx="1652195" cy="801171"/>
      </dsp:txXfrm>
    </dsp:sp>
    <dsp:sp modelId="{AF97BA04-363D-7240-AE66-228CB1B198A1}">
      <dsp:nvSpPr>
        <dsp:cNvPr id="0" name=""/>
        <dsp:cNvSpPr/>
      </dsp:nvSpPr>
      <dsp:spPr>
        <a:xfrm rot="18289469">
          <a:off x="4528308" y="900185"/>
          <a:ext cx="119219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92193" y="16062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94600" y="886442"/>
        <a:ext cx="59609" cy="59609"/>
      </dsp:txXfrm>
    </dsp:sp>
    <dsp:sp modelId="{99AE0121-3EED-B849-9FC3-6A631C80A38D}">
      <dsp:nvSpPr>
        <dsp:cNvPr id="0" name=""/>
        <dsp:cNvSpPr/>
      </dsp:nvSpPr>
      <dsp:spPr>
        <a:xfrm>
          <a:off x="5464814" y="1397"/>
          <a:ext cx="1702047" cy="851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in-home (</a:t>
          </a:r>
          <a:r>
            <a:rPr lang="en-US" sz="2200" kern="1200" dirty="0" err="1" smtClean="0"/>
            <a:t>Zigbee</a:t>
          </a:r>
          <a:r>
            <a:rPr lang="en-US" sz="2200" kern="1200" dirty="0" smtClean="0"/>
            <a:t>)</a:t>
          </a:r>
          <a:endParaRPr lang="en-US" sz="2200" kern="1200" dirty="0"/>
        </a:p>
      </dsp:txBody>
      <dsp:txXfrm>
        <a:off x="5489740" y="26323"/>
        <a:ext cx="1652195" cy="801171"/>
      </dsp:txXfrm>
    </dsp:sp>
    <dsp:sp modelId="{2D2AF2EA-3C6F-0F43-9EC3-879C8A727E24}">
      <dsp:nvSpPr>
        <dsp:cNvPr id="0" name=""/>
        <dsp:cNvSpPr/>
      </dsp:nvSpPr>
      <dsp:spPr>
        <a:xfrm>
          <a:off x="4783995" y="1389524"/>
          <a:ext cx="68081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80819" y="16062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07384" y="1388566"/>
        <a:ext cx="34040" cy="34040"/>
      </dsp:txXfrm>
    </dsp:sp>
    <dsp:sp modelId="{8C1FADBB-A319-7247-9D4D-C8B4BE9F6AC5}">
      <dsp:nvSpPr>
        <dsp:cNvPr id="0" name=""/>
        <dsp:cNvSpPr/>
      </dsp:nvSpPr>
      <dsp:spPr>
        <a:xfrm>
          <a:off x="5464814" y="980074"/>
          <a:ext cx="1702047" cy="851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access (</a:t>
          </a:r>
          <a:r>
            <a:rPr lang="en-US" sz="2200" kern="1200" dirty="0" err="1" smtClean="0"/>
            <a:t>municipial</a:t>
          </a:r>
          <a:r>
            <a:rPr lang="en-US" sz="2200" kern="1200" dirty="0" smtClean="0"/>
            <a:t>)</a:t>
          </a:r>
          <a:endParaRPr lang="en-US" sz="2200" kern="1200" dirty="0"/>
        </a:p>
      </dsp:txBody>
      <dsp:txXfrm>
        <a:off x="5489740" y="1005000"/>
        <a:ext cx="1652195" cy="801171"/>
      </dsp:txXfrm>
    </dsp:sp>
    <dsp:sp modelId="{32226FB8-0270-5848-862F-3D6F08E0A488}">
      <dsp:nvSpPr>
        <dsp:cNvPr id="0" name=""/>
        <dsp:cNvSpPr/>
      </dsp:nvSpPr>
      <dsp:spPr>
        <a:xfrm rot="3310531">
          <a:off x="4528308" y="1878863"/>
          <a:ext cx="119219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92193" y="16062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94600" y="1865120"/>
        <a:ext cx="59609" cy="59609"/>
      </dsp:txXfrm>
    </dsp:sp>
    <dsp:sp modelId="{DC68A7FA-6433-264C-9A8F-895AB70E3EF1}">
      <dsp:nvSpPr>
        <dsp:cNvPr id="0" name=""/>
        <dsp:cNvSpPr/>
      </dsp:nvSpPr>
      <dsp:spPr>
        <a:xfrm>
          <a:off x="5464814" y="1958752"/>
          <a:ext cx="1702047" cy="851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backup (</a:t>
          </a:r>
          <a:r>
            <a:rPr lang="en-US" sz="2200" kern="1200" dirty="0" err="1" smtClean="0"/>
            <a:t>netBlazr</a:t>
          </a:r>
          <a:r>
            <a:rPr lang="en-US" sz="2200" kern="1200" dirty="0" smtClean="0"/>
            <a:t>)</a:t>
          </a:r>
          <a:endParaRPr lang="en-US" sz="2200" kern="1200" dirty="0"/>
        </a:p>
      </dsp:txBody>
      <dsp:txXfrm>
        <a:off x="5489740" y="1983678"/>
        <a:ext cx="1652195" cy="801171"/>
      </dsp:txXfrm>
    </dsp:sp>
    <dsp:sp modelId="{BFAFC5E1-E7F6-9947-904D-9178ED298141}">
      <dsp:nvSpPr>
        <dsp:cNvPr id="0" name=""/>
        <dsp:cNvSpPr/>
      </dsp:nvSpPr>
      <dsp:spPr>
        <a:xfrm rot="3654187">
          <a:off x="2041521" y="3224544"/>
          <a:ext cx="140003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00032" y="16062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06537" y="3205605"/>
        <a:ext cx="70001" cy="70001"/>
      </dsp:txXfrm>
    </dsp:sp>
    <dsp:sp modelId="{9B4D92C0-84D4-394D-BD2D-81F0C9FEAC56}">
      <dsp:nvSpPr>
        <dsp:cNvPr id="0" name=""/>
        <dsp:cNvSpPr/>
      </dsp:nvSpPr>
      <dsp:spPr>
        <a:xfrm>
          <a:off x="3081947" y="3426768"/>
          <a:ext cx="1702047" cy="851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temporary</a:t>
          </a:r>
          <a:endParaRPr lang="en-US" sz="2200" kern="1200" dirty="0"/>
        </a:p>
      </dsp:txBody>
      <dsp:txXfrm>
        <a:off x="3106873" y="3451694"/>
        <a:ext cx="1652195" cy="801171"/>
      </dsp:txXfrm>
    </dsp:sp>
    <dsp:sp modelId="{584A20BD-7269-4B47-8465-FF3368D74303}">
      <dsp:nvSpPr>
        <dsp:cNvPr id="0" name=""/>
        <dsp:cNvSpPr/>
      </dsp:nvSpPr>
      <dsp:spPr>
        <a:xfrm rot="19457599">
          <a:off x="4705189" y="3591548"/>
          <a:ext cx="83843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38431" y="16062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03444" y="3586650"/>
        <a:ext cx="41921" cy="41921"/>
      </dsp:txXfrm>
    </dsp:sp>
    <dsp:sp modelId="{12160CFF-913D-DB4B-9439-95285B8AED1C}">
      <dsp:nvSpPr>
        <dsp:cNvPr id="0" name=""/>
        <dsp:cNvSpPr/>
      </dsp:nvSpPr>
      <dsp:spPr>
        <a:xfrm>
          <a:off x="5464814" y="2937429"/>
          <a:ext cx="1702047" cy="851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local area (1-2 hops)</a:t>
          </a:r>
          <a:endParaRPr lang="en-US" sz="2200" kern="1200" dirty="0"/>
        </a:p>
      </dsp:txBody>
      <dsp:txXfrm>
        <a:off x="5489740" y="2962355"/>
        <a:ext cx="1652195" cy="801171"/>
      </dsp:txXfrm>
    </dsp:sp>
    <dsp:sp modelId="{06BCCF1E-934D-FE42-9D84-4946060EC086}">
      <dsp:nvSpPr>
        <dsp:cNvPr id="0" name=""/>
        <dsp:cNvSpPr/>
      </dsp:nvSpPr>
      <dsp:spPr>
        <a:xfrm rot="2142401">
          <a:off x="4705189" y="4080887"/>
          <a:ext cx="83843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38431" y="16062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03444" y="4075988"/>
        <a:ext cx="41921" cy="41921"/>
      </dsp:txXfrm>
    </dsp:sp>
    <dsp:sp modelId="{DDE8EE49-C8F9-EC46-AB13-F8A10F1941A0}">
      <dsp:nvSpPr>
        <dsp:cNvPr id="0" name=""/>
        <dsp:cNvSpPr/>
      </dsp:nvSpPr>
      <dsp:spPr>
        <a:xfrm>
          <a:off x="5464814" y="3916107"/>
          <a:ext cx="1702047" cy="851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wide area (3+ hops)</a:t>
          </a:r>
          <a:endParaRPr lang="en-US" sz="2200" kern="1200" dirty="0"/>
        </a:p>
      </dsp:txBody>
      <dsp:txXfrm>
        <a:off x="5489740" y="3941033"/>
        <a:ext cx="1652195" cy="8011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DA2EF-FC68-4041-BC01-44655582E283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Nomadic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(discontinuous)</a:t>
          </a:r>
          <a:endParaRPr lang="en-US" sz="3000" kern="1200" dirty="0"/>
        </a:p>
      </dsp:txBody>
      <dsp:txXfrm rot="5400000">
        <a:off x="0" y="0"/>
        <a:ext cx="3048000" cy="1524000"/>
      </dsp:txXfrm>
    </dsp:sp>
    <dsp:sp modelId="{60EF8FC8-196A-2B49-8C3C-5B75E4C50D42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Vehicular</a:t>
          </a:r>
          <a:endParaRPr lang="en-US" sz="3000" kern="1200" dirty="0"/>
        </a:p>
      </dsp:txBody>
      <dsp:txXfrm>
        <a:off x="3048000" y="0"/>
        <a:ext cx="3048000" cy="1524000"/>
      </dsp:txXfrm>
    </dsp:sp>
    <dsp:sp modelId="{C9D44CC8-D20C-0B48-8795-14D49225FB3E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stationary</a:t>
          </a:r>
          <a:endParaRPr lang="en-US" sz="3000" kern="1200" dirty="0"/>
        </a:p>
      </dsp:txBody>
      <dsp:txXfrm rot="10800000">
        <a:off x="0" y="2539999"/>
        <a:ext cx="3048000" cy="1524000"/>
      </dsp:txXfrm>
    </dsp:sp>
    <dsp:sp modelId="{A7ABAF6B-0880-224C-9146-B8C7C9F4BF44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dense urban, pedestrian</a:t>
          </a:r>
          <a:endParaRPr lang="en-US" sz="3000" kern="1200" dirty="0"/>
        </a:p>
      </dsp:txBody>
      <dsp:txXfrm rot="-5400000">
        <a:off x="3048000" y="2539999"/>
        <a:ext cx="3048000" cy="1524000"/>
      </dsp:txXfrm>
    </dsp:sp>
    <dsp:sp modelId="{967AA16A-BCD6-D147-9DC2-917B6CAA1B33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Mobility</a:t>
          </a:r>
          <a:endParaRPr lang="en-US" sz="3000" kern="1200" dirty="0"/>
        </a:p>
      </dsp:txBody>
      <dsp:txXfrm>
        <a:off x="2183197" y="1573596"/>
        <a:ext cx="1729606" cy="916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23520-D91C-1F4B-9AC8-5FCF3BCFD01C}" type="datetimeFigureOut">
              <a:rPr lang="en-US" smtClean="0"/>
              <a:t>3/29/12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B3DF9-36EC-164A-828E-98A8986CA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61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5169AD-F041-814A-B88C-2960DCC77921}" type="slidenum">
              <a:rPr lang="en-US"/>
              <a:pPr/>
              <a:t>3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9" tIns="45245" rIns="90489" bIns="45245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Mihail</a:t>
            </a:r>
            <a:r>
              <a:rPr lang="en-US" sz="1200" dirty="0" smtClean="0"/>
              <a:t> L. </a:t>
            </a:r>
            <a:r>
              <a:rPr lang="en-US" sz="1200" dirty="0" err="1" smtClean="0"/>
              <a:t>Sichitiu</a:t>
            </a:r>
            <a:r>
              <a:rPr lang="en-US" sz="1200" dirty="0" smtClean="0"/>
              <a:t>, NCSU,</a:t>
            </a:r>
            <a:r>
              <a:rPr lang="en-US" sz="1200" baseline="0" dirty="0" smtClean="0"/>
              <a:t> 2005/2006</a:t>
            </a:r>
            <a:endParaRPr lang="en-US" sz="12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urgentcomm.com</a:t>
            </a:r>
            <a:r>
              <a:rPr lang="en-US" dirty="0" smtClean="0"/>
              <a:t>/</a:t>
            </a:r>
            <a:r>
              <a:rPr lang="en-US" dirty="0" err="1" smtClean="0"/>
              <a:t>networks_and_systems</a:t>
            </a:r>
            <a:r>
              <a:rPr lang="en-US" smtClean="0"/>
              <a:t>/news/direct-mode-lte-study-20110928/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B3DF9-36EC-164A-828E-98A8986CAF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72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478171-7040-0B4D-B900-DD134400E9D5}" type="slidenum">
              <a:rPr lang="en-US"/>
              <a:pPr/>
              <a:t>6</a:t>
            </a:fld>
            <a:endParaRPr lang="en-US"/>
          </a:p>
        </p:txBody>
      </p:sp>
      <p:sp>
        <p:nvSpPr>
          <p:cNvPr id="5099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Plextek</a:t>
            </a:r>
            <a:r>
              <a:rPr lang="en-US" dirty="0" smtClean="0"/>
              <a:t> 2006:</a:t>
            </a:r>
            <a:r>
              <a:rPr lang="en-US" baseline="0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 Report - Study of Efficient Mobile Mesh Networks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stakeholders.ofcom.org.uk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/binaries/research/technology-research/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mesh.pdf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B3DF9-36EC-164A-828E-98A8986CAF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20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www.wireless.att.com</a:t>
            </a:r>
            <a:r>
              <a:rPr lang="en-US" dirty="0" smtClean="0"/>
              <a:t>/</a:t>
            </a:r>
            <a:r>
              <a:rPr lang="en-US" dirty="0" err="1" smtClean="0"/>
              <a:t>businesscenter</a:t>
            </a:r>
            <a:r>
              <a:rPr lang="en-US" dirty="0" smtClean="0"/>
              <a:t>/business-programs/mid-large/remote-mobility-</a:t>
            </a:r>
            <a:r>
              <a:rPr lang="en-US" dirty="0" err="1" smtClean="0"/>
              <a:t>zone.jsp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B3DF9-36EC-164A-828E-98A8986CAF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0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90E3-6F62-9C49-9896-7F32FC35F1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BAE8-A28D-D242-A6B1-E61D11A18B77}" type="datetimeFigureOut">
              <a:rPr lang="en-US" smtClean="0"/>
              <a:t>3/29/12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BAE8-A28D-D242-A6B1-E61D11A18B77}" type="datetimeFigureOut">
              <a:rPr lang="en-US" smtClean="0"/>
              <a:t>3/29/12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90E3-6F62-9C49-9896-7F32FC35F1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BAE8-A28D-D242-A6B1-E61D11A18B77}" type="datetimeFigureOut">
              <a:rPr lang="en-US" smtClean="0"/>
              <a:t>3/29/12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90E3-6F62-9C49-9896-7F32FC35F1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63AEBAE8-A28D-D242-A6B1-E61D11A18B77}" type="datetimeFigureOut">
              <a:rPr lang="en-US" smtClean="0"/>
              <a:t>3/29/12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90E3-6F62-9C49-9896-7F32FC35F1B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63AEBAE8-A28D-D242-A6B1-E61D11A18B77}" type="datetimeFigureOut">
              <a:rPr lang="en-US" smtClean="0"/>
              <a:t>3/29/12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90E3-6F62-9C49-9896-7F32FC35F1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63AEBAE8-A28D-D242-A6B1-E61D11A18B77}" type="datetimeFigureOut">
              <a:rPr lang="en-US" smtClean="0"/>
              <a:t>3/29/12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90E3-6F62-9C49-9896-7F32FC35F1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BAE8-A28D-D242-A6B1-E61D11A18B77}" type="datetimeFigureOut">
              <a:rPr lang="en-US" smtClean="0"/>
              <a:t>3/29/12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90E3-6F62-9C49-9896-7F32FC35F1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BAE8-A28D-D242-A6B1-E61D11A18B77}" type="datetimeFigureOut">
              <a:rPr lang="en-US" smtClean="0"/>
              <a:t>3/29/12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90E3-6F62-9C49-9896-7F32FC35F1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BAE8-A28D-D242-A6B1-E61D11A18B77}" type="datetimeFigureOut">
              <a:rPr lang="en-US" smtClean="0"/>
              <a:t>3/29/12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90E3-6F62-9C49-9896-7F32FC35F1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BAE8-A28D-D242-A6B1-E61D11A18B77}" type="datetimeFigureOut">
              <a:rPr lang="en-US" smtClean="0"/>
              <a:t>3/29/12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90E3-6F62-9C49-9896-7F32FC35F1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BAE8-A28D-D242-A6B1-E61D11A18B77}" type="datetimeFigureOut">
              <a:rPr lang="en-US" smtClean="0"/>
              <a:t>3/29/12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90E3-6F62-9C49-9896-7F32FC35F1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BAE8-A28D-D242-A6B1-E61D11A18B77}" type="datetimeFigureOut">
              <a:rPr lang="en-US" smtClean="0"/>
              <a:t>3/29/12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90E3-6F62-9C49-9896-7F32FC35F1BE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BAE8-A28D-D242-A6B1-E61D11A18B77}" type="datetimeFigureOut">
              <a:rPr lang="en-US" smtClean="0"/>
              <a:t>3/29/12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90E3-6F62-9C49-9896-7F32FC35F1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BAE8-A28D-D242-A6B1-E61D11A18B77}" type="datetimeFigureOut">
              <a:rPr lang="en-US" smtClean="0"/>
              <a:t>3/29/12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90E3-6F62-9C49-9896-7F32FC35F1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BAE8-A28D-D242-A6B1-E61D11A18B77}" type="datetimeFigureOut">
              <a:rPr lang="en-US" smtClean="0"/>
              <a:t>3/29/12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90E3-6F62-9C49-9896-7F32FC35F1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BAE8-A28D-D242-A6B1-E61D11A18B77}" type="datetimeFigureOut">
              <a:rPr lang="en-US" smtClean="0"/>
              <a:t>3/29/12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90E3-6F62-9C49-9896-7F32FC35F1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3AEBAE8-A28D-D242-A6B1-E61D11A18B77}" type="datetimeFigureOut">
              <a:rPr lang="en-US" smtClean="0"/>
              <a:t>3/29/12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18790E3-6F62-9C49-9896-7F32FC35F1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Mesh networks (for public safety) – a taxonomy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Henning Schulzrinne</a:t>
            </a:r>
          </a:p>
          <a:p>
            <a:r>
              <a:rPr lang="en-US" dirty="0" smtClean="0"/>
              <a:t>FCC &amp; Columbia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42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kinds of mesh nodes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809" y="1528174"/>
            <a:ext cx="1549400" cy="134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345" y="1952408"/>
            <a:ext cx="1898342" cy="1843931"/>
          </a:xfrm>
          <a:prstGeom prst="rect">
            <a:avLst/>
          </a:prstGeom>
        </p:spPr>
      </p:pic>
      <p:pic>
        <p:nvPicPr>
          <p:cNvPr id="6" name="Picture 5" descr="airgrid_innerfe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80" y="2874374"/>
            <a:ext cx="1865762" cy="19089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8473" y="2506414"/>
            <a:ext cx="1754355" cy="17543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3617" y="2153733"/>
            <a:ext cx="2479728" cy="1892424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976268"/>
              </p:ext>
            </p:extLst>
          </p:nvPr>
        </p:nvGraphicFramePr>
        <p:xfrm>
          <a:off x="277643" y="4855147"/>
          <a:ext cx="833713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3377"/>
                <a:gridCol w="2006433"/>
                <a:gridCol w="2043250"/>
                <a:gridCol w="307407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Mobile handset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ad-hoc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infrastructure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Radio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(802.11)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Antenna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omni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omni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directional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battery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utility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utility, solar, 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100’-200’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100’</a:t>
                      </a:r>
                      <a:r>
                        <a:rPr lang="en-US" baseline="0" dirty="0" smtClean="0"/>
                        <a:t> … 40 miles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491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network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Does adding nodes add per-node capacity?</a:t>
            </a:r>
          </a:p>
          <a:p>
            <a:r>
              <a:rPr lang="en-US" dirty="0" smtClean="0"/>
              <a:t>Depends strongly on assumptions:</a:t>
            </a:r>
          </a:p>
          <a:p>
            <a:pPr lvl="1"/>
            <a:r>
              <a:rPr lang="en-US" dirty="0" smtClean="0"/>
              <a:t>locality of traffic (local vs. funnel to Internet)</a:t>
            </a:r>
          </a:p>
          <a:p>
            <a:pPr lvl="1"/>
            <a:r>
              <a:rPr lang="en-US" dirty="0" smtClean="0"/>
              <a:t>interference </a:t>
            </a:r>
            <a:r>
              <a:rPr lang="en-US" dirty="0" smtClean="0">
                <a:sym typeface="Wingdings"/>
              </a:rPr>
              <a:t> power control, directional antennas</a:t>
            </a:r>
          </a:p>
          <a:p>
            <a:pPr lvl="1"/>
            <a:r>
              <a:rPr lang="en-US" dirty="0" smtClean="0">
                <a:sym typeface="Wingdings"/>
              </a:rPr>
              <a:t>node distribution</a:t>
            </a:r>
          </a:p>
          <a:p>
            <a:pPr lvl="1"/>
            <a:r>
              <a:rPr lang="en-US" dirty="0" smtClean="0">
                <a:sym typeface="Wingdings"/>
              </a:rPr>
              <a:t>traffic distribution (uniform vs. hot spot)</a:t>
            </a:r>
          </a:p>
          <a:p>
            <a:r>
              <a:rPr lang="en-US" dirty="0" smtClean="0">
                <a:sym typeface="Wingdings"/>
              </a:rPr>
              <a:t>Simplified assumptions</a:t>
            </a:r>
          </a:p>
          <a:p>
            <a:r>
              <a:rPr lang="en-US" dirty="0" smtClean="0">
                <a:sym typeface="Wingdings"/>
              </a:rPr>
              <a:t>per-user throughput &lt; c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i="1" dirty="0" smtClean="0"/>
              <a:t>W</a:t>
            </a:r>
            <a:r>
              <a:rPr lang="en-US" dirty="0"/>
              <a:t>/√(</a:t>
            </a:r>
            <a:r>
              <a:rPr lang="en-US" i="1" dirty="0" smtClean="0"/>
              <a:t>n</a:t>
            </a:r>
            <a:r>
              <a:rPr lang="en-US" dirty="0" smtClean="0"/>
              <a:t> log </a:t>
            </a:r>
            <a:r>
              <a:rPr lang="en-US" i="1" dirty="0" smtClean="0"/>
              <a:t>n</a:t>
            </a:r>
            <a:r>
              <a:rPr lang="en-US" dirty="0"/>
              <a:t>) </a:t>
            </a:r>
            <a:r>
              <a:rPr lang="en-US" dirty="0" smtClean="0"/>
              <a:t>for link rate </a:t>
            </a:r>
            <a:r>
              <a:rPr lang="en-US" i="1" dirty="0" smtClean="0"/>
              <a:t>W</a:t>
            </a:r>
            <a:r>
              <a:rPr lang="en-US" dirty="0" smtClean="0"/>
              <a:t> and </a:t>
            </a:r>
            <a:r>
              <a:rPr lang="en-US" i="1" dirty="0" smtClean="0"/>
              <a:t>n</a:t>
            </a:r>
            <a:r>
              <a:rPr lang="en-US" dirty="0" smtClean="0"/>
              <a:t> nodes</a:t>
            </a:r>
          </a:p>
          <a:p>
            <a:r>
              <a:rPr lang="en-US" dirty="0" smtClean="0">
                <a:sym typeface="Wingdings"/>
              </a:rPr>
              <a:t>can be as low as </a:t>
            </a:r>
            <a:r>
              <a:rPr lang="en-US" i="1" dirty="0" smtClean="0">
                <a:sym typeface="Wingdings"/>
              </a:rPr>
              <a:t>W/n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770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alternative: Inmarsat BGAN</a:t>
            </a:r>
            <a:endParaRPr lang="en-US" dirty="0"/>
          </a:p>
        </p:txBody>
      </p:sp>
      <p:pic>
        <p:nvPicPr>
          <p:cNvPr id="4" name="Picture 3" descr="bg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37" y="3970277"/>
            <a:ext cx="5079370" cy="1623733"/>
          </a:xfrm>
          <a:prstGeom prst="rect">
            <a:avLst/>
          </a:prstGeom>
        </p:spPr>
      </p:pic>
      <p:pic>
        <p:nvPicPr>
          <p:cNvPr id="5" name="Picture 4" descr="thran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3" y="1799628"/>
            <a:ext cx="6893431" cy="1757772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7142864" y="381000"/>
            <a:ext cx="2001136" cy="1418628"/>
          </a:xfrm>
          <a:prstGeom prst="cloudCallout">
            <a:avLst>
              <a:gd name="adj1" fmla="val -125101"/>
              <a:gd name="adj2" fmla="val -3822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Examples for illustration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536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alternative: </a:t>
            </a:r>
            <a:r>
              <a:rPr lang="en-US" dirty="0" err="1" smtClean="0"/>
              <a:t>Viasat</a:t>
            </a:r>
            <a:r>
              <a:rPr lang="en-US" dirty="0" smtClean="0"/>
              <a:t> (</a:t>
            </a:r>
            <a:r>
              <a:rPr lang="en-US" dirty="0" err="1" smtClean="0"/>
              <a:t>Exede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545" y="1790592"/>
            <a:ext cx="2667252" cy="1500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96628" y="1947296"/>
            <a:ext cx="29457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26”</a:t>
            </a:r>
          </a:p>
          <a:p>
            <a:r>
              <a:rPr lang="en-US" dirty="0" smtClean="0"/>
              <a:t>“up to 12 Mb/s upstream -</a:t>
            </a:r>
          </a:p>
          <a:p>
            <a:r>
              <a:rPr lang="en-US" dirty="0" smtClean="0"/>
              <a:t>up to 3 Mb/s downstream”</a:t>
            </a:r>
          </a:p>
          <a:p>
            <a:r>
              <a:rPr lang="en-US" dirty="0" smtClean="0"/>
              <a:t>15 GB for $80/month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005" y="3445622"/>
            <a:ext cx="4656373" cy="290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98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AT&amp;T remote mobility zone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0" y="1657389"/>
            <a:ext cx="5906437" cy="38898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8400" y="5731708"/>
            <a:ext cx="2672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7172"/>
                </a:solidFill>
              </a:rPr>
              <a:t>coverage: ½ mile radius</a:t>
            </a:r>
            <a:endParaRPr lang="en-US" dirty="0">
              <a:solidFill>
                <a:srgbClr val="FF71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6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Amateur radio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019" y="1877266"/>
            <a:ext cx="2334141" cy="17506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23313" y="2069427"/>
            <a:ext cx="2558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HF &amp; VHF</a:t>
            </a:r>
          </a:p>
          <a:p>
            <a:r>
              <a:rPr lang="en-US" sz="2400" dirty="0" smtClean="0"/>
              <a:t>low bandwidth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6347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no single “mesh” network</a:t>
            </a:r>
          </a:p>
          <a:p>
            <a:r>
              <a:rPr lang="en-US" dirty="0" smtClean="0"/>
              <a:t>What are the requirements?</a:t>
            </a:r>
          </a:p>
          <a:p>
            <a:pPr lvl="1"/>
            <a:r>
              <a:rPr lang="en-US" dirty="0" smtClean="0"/>
              <a:t>instantaneous setup (auto-configuration) by non-techies</a:t>
            </a:r>
          </a:p>
          <a:p>
            <a:pPr lvl="1"/>
            <a:r>
              <a:rPr lang="en-US" dirty="0" smtClean="0"/>
              <a:t>capacity?</a:t>
            </a:r>
          </a:p>
          <a:p>
            <a:pPr lvl="1"/>
            <a:r>
              <a:rPr lang="en-US" dirty="0" smtClean="0"/>
              <a:t>resiliency?</a:t>
            </a:r>
          </a:p>
          <a:p>
            <a:pPr lvl="1"/>
            <a:r>
              <a:rPr lang="en-US" dirty="0" smtClean="0"/>
              <a:t>low cost</a:t>
            </a:r>
          </a:p>
        </p:txBody>
      </p:sp>
    </p:spTree>
    <p:extLst>
      <p:ext uri="{BB962C8B-B14F-4D97-AF65-F5344CB8AC3E}">
        <p14:creationId xmlns:p14="http://schemas.microsoft.com/office/powerpoint/2010/main" val="1275169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taxonomy of nodes, relationships and devices</a:t>
            </a:r>
          </a:p>
          <a:p>
            <a:r>
              <a:rPr lang="en-US" dirty="0" smtClean="0"/>
              <a:t>Efficiency and capacity</a:t>
            </a:r>
          </a:p>
          <a:p>
            <a:r>
              <a:rPr lang="en-US" dirty="0" smtClean="0"/>
              <a:t>Technical background</a:t>
            </a:r>
          </a:p>
          <a:p>
            <a:r>
              <a:rPr lang="en-US" dirty="0" smtClean="0"/>
              <a:t>Alternatives for public 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373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EBB7F-5F06-634C-8C55-2292F02A0A95}" type="slidenum">
              <a:rPr lang="en-US"/>
              <a:pPr/>
              <a:t>3</a:t>
            </a:fld>
            <a:endParaRPr lang="en-US"/>
          </a:p>
        </p:txBody>
      </p:sp>
      <p:sp>
        <p:nvSpPr>
          <p:cNvPr id="37890" name="Oval 2"/>
          <p:cNvSpPr>
            <a:spLocks noChangeArrowheads="1"/>
          </p:cNvSpPr>
          <p:nvPr/>
        </p:nvSpPr>
        <p:spPr bwMode="auto">
          <a:xfrm>
            <a:off x="1447800" y="1524000"/>
            <a:ext cx="5724525" cy="4724400"/>
          </a:xfrm>
          <a:prstGeom prst="ellipse">
            <a:avLst/>
          </a:prstGeom>
          <a:gradFill rotWithShape="1">
            <a:gsLst>
              <a:gs pos="0">
                <a:srgbClr val="FFFF00">
                  <a:alpha val="48000"/>
                </a:srgbClr>
              </a:gs>
              <a:gs pos="100000">
                <a:srgbClr val="FFFF00">
                  <a:gamma/>
                  <a:tint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90488" y="1793875"/>
            <a:ext cx="2076450" cy="3749675"/>
          </a:xfrm>
          <a:prstGeom prst="rect">
            <a:avLst/>
          </a:prstGeom>
          <a:gradFill rotWithShape="1">
            <a:gsLst>
              <a:gs pos="0">
                <a:srgbClr val="3366FF">
                  <a:alpha val="28999"/>
                </a:srgbClr>
              </a:gs>
              <a:gs pos="100000">
                <a:srgbClr val="3366FF">
                  <a:gamma/>
                  <a:tint val="0"/>
                  <a:invGamma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470650" y="1793875"/>
            <a:ext cx="2579688" cy="3749675"/>
          </a:xfrm>
          <a:prstGeom prst="rect">
            <a:avLst/>
          </a:prstGeom>
          <a:gradFill rotWithShape="1">
            <a:gsLst>
              <a:gs pos="0">
                <a:srgbClr val="FF9900">
                  <a:alpha val="37000"/>
                </a:srgbClr>
              </a:gs>
              <a:gs pos="100000">
                <a:srgbClr val="FF9900">
                  <a:gamma/>
                  <a:tint val="0"/>
                  <a:invGamma/>
                </a:srgbClr>
              </a:gs>
            </a:gsLst>
            <a:path path="rect">
              <a:fillToRect l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893" name="Picture 5" descr="Pictur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168525"/>
            <a:ext cx="5249863" cy="327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0" y="1947863"/>
            <a:ext cx="2209800" cy="325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800">
                <a:solidFill>
                  <a:srgbClr val="0000FF"/>
                </a:solidFill>
                <a:ea typeface="굴림" charset="0"/>
                <a:cs typeface="굴림" charset="0"/>
              </a:rPr>
              <a:t> Wireless routers</a:t>
            </a:r>
          </a:p>
          <a:p>
            <a:pPr algn="l">
              <a:spcBef>
                <a:spcPct val="50000"/>
              </a:spcBef>
            </a:pPr>
            <a:r>
              <a:rPr lang="en-US" altLang="ko-KR" sz="1800">
                <a:solidFill>
                  <a:srgbClr val="0000FF"/>
                </a:solidFill>
                <a:ea typeface="굴림" charset="0"/>
                <a:cs typeface="굴림" charset="0"/>
              </a:rPr>
              <a:t> Gateways</a:t>
            </a:r>
          </a:p>
          <a:p>
            <a:pPr algn="l">
              <a:spcBef>
                <a:spcPct val="50000"/>
              </a:spcBef>
            </a:pPr>
            <a:endParaRPr lang="en-US" altLang="ko-KR" sz="1800">
              <a:solidFill>
                <a:srgbClr val="0000FF"/>
              </a:solidFill>
              <a:ea typeface="굴림" charset="0"/>
              <a:cs typeface="굴림" charset="0"/>
            </a:endParaRPr>
          </a:p>
          <a:p>
            <a:pPr algn="l">
              <a:spcBef>
                <a:spcPct val="50000"/>
              </a:spcBef>
            </a:pPr>
            <a:r>
              <a:rPr lang="en-US" altLang="ko-KR" sz="1800">
                <a:solidFill>
                  <a:srgbClr val="0000FF"/>
                </a:solidFill>
                <a:ea typeface="굴림" charset="0"/>
                <a:cs typeface="굴림" charset="0"/>
              </a:rPr>
              <a:t> Printers, servers</a:t>
            </a:r>
          </a:p>
          <a:p>
            <a:pPr algn="l">
              <a:spcBef>
                <a:spcPct val="50000"/>
              </a:spcBef>
            </a:pPr>
            <a:endParaRPr lang="en-US" altLang="ko-KR" sz="1800">
              <a:solidFill>
                <a:srgbClr val="0000FF"/>
              </a:solidFill>
              <a:ea typeface="굴림" charset="0"/>
              <a:cs typeface="굴림" charset="0"/>
            </a:endParaRPr>
          </a:p>
          <a:p>
            <a:pPr algn="l">
              <a:spcBef>
                <a:spcPct val="50000"/>
              </a:spcBef>
            </a:pPr>
            <a:r>
              <a:rPr lang="en-US" altLang="ko-KR" sz="1800">
                <a:solidFill>
                  <a:srgbClr val="0000FF"/>
                </a:solidFill>
                <a:ea typeface="굴림" charset="0"/>
                <a:cs typeface="굴림" charset="0"/>
              </a:rPr>
              <a:t> Mobile clients</a:t>
            </a:r>
          </a:p>
          <a:p>
            <a:pPr algn="l">
              <a:spcBef>
                <a:spcPct val="50000"/>
              </a:spcBef>
            </a:pPr>
            <a:endParaRPr lang="en-US" altLang="ko-KR" sz="1800">
              <a:solidFill>
                <a:srgbClr val="0000FF"/>
              </a:solidFill>
              <a:ea typeface="굴림" charset="0"/>
              <a:cs typeface="굴림" charset="0"/>
            </a:endParaRPr>
          </a:p>
          <a:p>
            <a:pPr algn="l">
              <a:spcBef>
                <a:spcPct val="50000"/>
              </a:spcBef>
            </a:pPr>
            <a:r>
              <a:rPr lang="en-US" altLang="ko-KR" sz="1800">
                <a:solidFill>
                  <a:srgbClr val="0000FF"/>
                </a:solidFill>
                <a:ea typeface="굴림" charset="0"/>
                <a:cs typeface="굴림" charset="0"/>
              </a:rPr>
              <a:t> Stationary clients</a:t>
            </a:r>
            <a:endParaRPr lang="en-US" sz="1800">
              <a:solidFill>
                <a:srgbClr val="0000FF"/>
              </a:solidFill>
              <a:ea typeface="굴림" charset="0"/>
              <a:cs typeface="굴림" charset="0"/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6170613" y="1925638"/>
            <a:ext cx="2830512" cy="325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1800">
                <a:solidFill>
                  <a:srgbClr val="FF0000"/>
                </a:solidFill>
                <a:ea typeface="굴림" charset="0"/>
                <a:cs typeface="굴림" charset="0"/>
              </a:rPr>
              <a:t>Intra-mesh wireless links    </a:t>
            </a:r>
          </a:p>
          <a:p>
            <a:pPr algn="r">
              <a:spcBef>
                <a:spcPct val="50000"/>
              </a:spcBef>
            </a:pPr>
            <a:r>
              <a:rPr lang="en-US" altLang="ko-KR" sz="1800">
                <a:solidFill>
                  <a:srgbClr val="FF0000"/>
                </a:solidFill>
                <a:ea typeface="굴림" charset="0"/>
                <a:cs typeface="굴림" charset="0"/>
              </a:rPr>
              <a:t>Stationary client access</a:t>
            </a:r>
          </a:p>
          <a:p>
            <a:pPr algn="r">
              <a:spcBef>
                <a:spcPct val="50000"/>
              </a:spcBef>
            </a:pPr>
            <a:endParaRPr lang="en-US" altLang="ko-KR" sz="1800">
              <a:solidFill>
                <a:srgbClr val="FF0000"/>
              </a:solidFill>
              <a:ea typeface="굴림" charset="0"/>
              <a:cs typeface="굴림" charset="0"/>
            </a:endParaRPr>
          </a:p>
          <a:p>
            <a:pPr algn="r">
              <a:spcBef>
                <a:spcPct val="50000"/>
              </a:spcBef>
            </a:pPr>
            <a:r>
              <a:rPr lang="en-US" altLang="ko-KR" sz="1800">
                <a:solidFill>
                  <a:srgbClr val="FF0000"/>
                </a:solidFill>
                <a:ea typeface="굴림" charset="0"/>
                <a:cs typeface="굴림" charset="0"/>
              </a:rPr>
              <a:t>Mobile client access</a:t>
            </a:r>
          </a:p>
          <a:p>
            <a:pPr algn="r">
              <a:spcBef>
                <a:spcPct val="50000"/>
              </a:spcBef>
            </a:pPr>
            <a:endParaRPr lang="en-US" altLang="ko-KR" sz="1800">
              <a:solidFill>
                <a:srgbClr val="FF0000"/>
              </a:solidFill>
              <a:ea typeface="굴림" charset="0"/>
              <a:cs typeface="굴림" charset="0"/>
            </a:endParaRPr>
          </a:p>
          <a:p>
            <a:pPr algn="r">
              <a:spcBef>
                <a:spcPct val="50000"/>
              </a:spcBef>
            </a:pPr>
            <a:endParaRPr lang="en-US" altLang="ko-KR" sz="1800">
              <a:solidFill>
                <a:srgbClr val="FF0000"/>
              </a:solidFill>
              <a:ea typeface="굴림" charset="0"/>
              <a:cs typeface="굴림" charset="0"/>
            </a:endParaRPr>
          </a:p>
          <a:p>
            <a:pPr algn="r">
              <a:spcBef>
                <a:spcPct val="50000"/>
              </a:spcBef>
            </a:pPr>
            <a:endParaRPr lang="en-US" altLang="ko-KR" sz="1800">
              <a:solidFill>
                <a:srgbClr val="FF0000"/>
              </a:solidFill>
              <a:ea typeface="굴림" charset="0"/>
              <a:cs typeface="굴림" charset="0"/>
            </a:endParaRPr>
          </a:p>
          <a:p>
            <a:pPr algn="r">
              <a:spcBef>
                <a:spcPct val="50000"/>
              </a:spcBef>
            </a:pPr>
            <a:r>
              <a:rPr lang="en-US" altLang="ko-KR" sz="1800">
                <a:solidFill>
                  <a:srgbClr val="FF0000"/>
                </a:solidFill>
                <a:ea typeface="굴림" charset="0"/>
                <a:cs typeface="굴림" charset="0"/>
              </a:rPr>
              <a:t>Internet access links 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190500" y="1520825"/>
            <a:ext cx="1568450" cy="3794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50000">
                <a:srgbClr val="3366FF">
                  <a:gamma/>
                  <a:tint val="0"/>
                  <a:invGamma/>
                </a:srgbClr>
              </a:gs>
              <a:gs pos="100000">
                <a:srgbClr val="3366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800">
                <a:solidFill>
                  <a:srgbClr val="0000FF"/>
                </a:solidFill>
                <a:ea typeface="굴림" charset="0"/>
                <a:cs typeface="굴림" charset="0"/>
              </a:rPr>
              <a:t>Node Types</a:t>
            </a:r>
            <a:endParaRPr lang="en-US" sz="1800">
              <a:solidFill>
                <a:srgbClr val="0000FF"/>
              </a:solidFill>
            </a:endParaRPr>
          </a:p>
        </p:txBody>
      </p:sp>
      <p:sp>
        <p:nvSpPr>
          <p:cNvPr id="37898" name="AutoShape 10"/>
          <p:cNvSpPr>
            <a:spLocks noChangeArrowheads="1"/>
          </p:cNvSpPr>
          <p:nvPr/>
        </p:nvSpPr>
        <p:spPr bwMode="auto">
          <a:xfrm>
            <a:off x="7110413" y="1506538"/>
            <a:ext cx="1568450" cy="3794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0"/>
                  <a:invGamma/>
                </a:srgbClr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800">
                <a:solidFill>
                  <a:srgbClr val="FF0000"/>
                </a:solidFill>
                <a:ea typeface="굴림" charset="0"/>
                <a:cs typeface="굴림" charset="0"/>
              </a:rPr>
              <a:t>Link Types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37899" name="Oval 11"/>
          <p:cNvSpPr>
            <a:spLocks noChangeArrowheads="1"/>
          </p:cNvSpPr>
          <p:nvPr/>
        </p:nvSpPr>
        <p:spPr bwMode="auto">
          <a:xfrm rot="-181345">
            <a:off x="2695575" y="2346325"/>
            <a:ext cx="3017838" cy="1758950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Oval 12"/>
          <p:cNvSpPr>
            <a:spLocks noChangeArrowheads="1"/>
          </p:cNvSpPr>
          <p:nvPr/>
        </p:nvSpPr>
        <p:spPr bwMode="auto">
          <a:xfrm rot="642915">
            <a:off x="1847850" y="2332038"/>
            <a:ext cx="709613" cy="1552575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Oval 13"/>
          <p:cNvSpPr>
            <a:spLocks noChangeArrowheads="1"/>
          </p:cNvSpPr>
          <p:nvPr/>
        </p:nvSpPr>
        <p:spPr bwMode="auto">
          <a:xfrm>
            <a:off x="1692275" y="3871913"/>
            <a:ext cx="788988" cy="652462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Oval 14"/>
          <p:cNvSpPr>
            <a:spLocks noChangeArrowheads="1"/>
          </p:cNvSpPr>
          <p:nvPr/>
        </p:nvSpPr>
        <p:spPr bwMode="auto">
          <a:xfrm>
            <a:off x="1890713" y="4527550"/>
            <a:ext cx="941387" cy="757238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Oval 15"/>
          <p:cNvSpPr>
            <a:spLocks noChangeArrowheads="1"/>
          </p:cNvSpPr>
          <p:nvPr/>
        </p:nvSpPr>
        <p:spPr bwMode="auto">
          <a:xfrm rot="-753863">
            <a:off x="5824538" y="2703513"/>
            <a:ext cx="420687" cy="11080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904" name="Group 16"/>
          <p:cNvGrpSpPr>
            <a:grpSpLocks/>
          </p:cNvGrpSpPr>
          <p:nvPr/>
        </p:nvGrpSpPr>
        <p:grpSpPr bwMode="auto">
          <a:xfrm>
            <a:off x="5248275" y="2544763"/>
            <a:ext cx="1103313" cy="1633537"/>
            <a:chOff x="3306" y="1603"/>
            <a:chExt cx="695" cy="1029"/>
          </a:xfrm>
        </p:grpSpPr>
        <p:sp>
          <p:nvSpPr>
            <p:cNvPr id="37905" name="Oval 17"/>
            <p:cNvSpPr>
              <a:spLocks noChangeArrowheads="1"/>
            </p:cNvSpPr>
            <p:nvPr/>
          </p:nvSpPr>
          <p:spPr bwMode="auto">
            <a:xfrm rot="-725012">
              <a:off x="3306" y="1603"/>
              <a:ext cx="249" cy="16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6" name="Oval 18"/>
            <p:cNvSpPr>
              <a:spLocks noChangeArrowheads="1"/>
            </p:cNvSpPr>
            <p:nvPr/>
          </p:nvSpPr>
          <p:spPr bwMode="auto">
            <a:xfrm rot="1344328">
              <a:off x="3590" y="2454"/>
              <a:ext cx="411" cy="17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07" name="Group 19"/>
          <p:cNvGrpSpPr>
            <a:grpSpLocks/>
          </p:cNvGrpSpPr>
          <p:nvPr/>
        </p:nvGrpSpPr>
        <p:grpSpPr bwMode="auto">
          <a:xfrm>
            <a:off x="3576638" y="4144963"/>
            <a:ext cx="1984375" cy="744537"/>
            <a:chOff x="2253" y="2611"/>
            <a:chExt cx="1250" cy="469"/>
          </a:xfrm>
        </p:grpSpPr>
        <p:sp>
          <p:nvSpPr>
            <p:cNvPr id="37908" name="Oval 20"/>
            <p:cNvSpPr>
              <a:spLocks noChangeArrowheads="1"/>
            </p:cNvSpPr>
            <p:nvPr/>
          </p:nvSpPr>
          <p:spPr bwMode="auto">
            <a:xfrm rot="-753863">
              <a:off x="2253" y="2707"/>
              <a:ext cx="376" cy="37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9" name="Oval 21"/>
            <p:cNvSpPr>
              <a:spLocks noChangeArrowheads="1"/>
            </p:cNvSpPr>
            <p:nvPr/>
          </p:nvSpPr>
          <p:spPr bwMode="auto">
            <a:xfrm rot="-753863">
              <a:off x="3127" y="2611"/>
              <a:ext cx="376" cy="37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10" name="Group 22"/>
          <p:cNvGrpSpPr>
            <a:grpSpLocks/>
          </p:cNvGrpSpPr>
          <p:nvPr/>
        </p:nvGrpSpPr>
        <p:grpSpPr bwMode="auto">
          <a:xfrm>
            <a:off x="3101975" y="2667000"/>
            <a:ext cx="2151063" cy="1346200"/>
            <a:chOff x="1954" y="1680"/>
            <a:chExt cx="1355" cy="848"/>
          </a:xfrm>
        </p:grpSpPr>
        <p:sp>
          <p:nvSpPr>
            <p:cNvPr id="37911" name="Oval 23"/>
            <p:cNvSpPr>
              <a:spLocks noChangeArrowheads="1"/>
            </p:cNvSpPr>
            <p:nvPr/>
          </p:nvSpPr>
          <p:spPr bwMode="auto">
            <a:xfrm rot="395049">
              <a:off x="2466" y="1680"/>
              <a:ext cx="487" cy="26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2" name="Oval 24"/>
            <p:cNvSpPr>
              <a:spLocks noChangeArrowheads="1"/>
            </p:cNvSpPr>
            <p:nvPr/>
          </p:nvSpPr>
          <p:spPr bwMode="auto">
            <a:xfrm rot="747261">
              <a:off x="2594" y="1991"/>
              <a:ext cx="715" cy="38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3" name="Oval 25"/>
            <p:cNvSpPr>
              <a:spLocks noChangeArrowheads="1"/>
            </p:cNvSpPr>
            <p:nvPr/>
          </p:nvSpPr>
          <p:spPr bwMode="auto">
            <a:xfrm rot="-1216534">
              <a:off x="1959" y="2096"/>
              <a:ext cx="609" cy="43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4" name="Oval 26"/>
            <p:cNvSpPr>
              <a:spLocks noChangeArrowheads="1"/>
            </p:cNvSpPr>
            <p:nvPr/>
          </p:nvSpPr>
          <p:spPr bwMode="auto">
            <a:xfrm rot="-1490358">
              <a:off x="1954" y="1749"/>
              <a:ext cx="457" cy="3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15" name="Group 27"/>
          <p:cNvGrpSpPr>
            <a:grpSpLocks/>
          </p:cNvGrpSpPr>
          <p:nvPr/>
        </p:nvGrpSpPr>
        <p:grpSpPr bwMode="auto">
          <a:xfrm>
            <a:off x="2660650" y="3524250"/>
            <a:ext cx="3322638" cy="1203325"/>
            <a:chOff x="1676" y="2220"/>
            <a:chExt cx="2093" cy="758"/>
          </a:xfrm>
        </p:grpSpPr>
        <p:sp>
          <p:nvSpPr>
            <p:cNvPr id="37916" name="Oval 28"/>
            <p:cNvSpPr>
              <a:spLocks noChangeArrowheads="1"/>
            </p:cNvSpPr>
            <p:nvPr/>
          </p:nvSpPr>
          <p:spPr bwMode="auto">
            <a:xfrm rot="-1681584">
              <a:off x="1676" y="2458"/>
              <a:ext cx="574" cy="520"/>
            </a:xfrm>
            <a:prstGeom prst="ellips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7" name="Oval 29"/>
            <p:cNvSpPr>
              <a:spLocks noChangeArrowheads="1"/>
            </p:cNvSpPr>
            <p:nvPr/>
          </p:nvSpPr>
          <p:spPr bwMode="auto">
            <a:xfrm rot="1335729">
              <a:off x="3195" y="2220"/>
              <a:ext cx="574" cy="518"/>
            </a:xfrm>
            <a:prstGeom prst="ellips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18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components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470650" y="6288741"/>
            <a:ext cx="2687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Mihail</a:t>
            </a:r>
            <a:r>
              <a:rPr lang="en-US" dirty="0" smtClean="0"/>
              <a:t> L. </a:t>
            </a:r>
            <a:r>
              <a:rPr lang="en-US" dirty="0" err="1" smtClean="0"/>
              <a:t>Sichitiu</a:t>
            </a:r>
            <a:r>
              <a:rPr lang="en-US" dirty="0" smtClean="0"/>
              <a:t>, NCSU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351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5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2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2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2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2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1" grpId="0" animBg="1"/>
      <p:bldP spid="37892" grpId="0" animBg="1"/>
      <p:bldP spid="37897" grpId="0" animBg="1"/>
      <p:bldP spid="37898" grpId="0" animBg="1"/>
      <p:bldP spid="37899" grpId="0" animBg="1"/>
      <p:bldP spid="37899" grpId="1" animBg="1"/>
      <p:bldP spid="37900" grpId="0" animBg="1"/>
      <p:bldP spid="37900" grpId="1" animBg="1"/>
      <p:bldP spid="37901" grpId="0" animBg="1"/>
      <p:bldP spid="37901" grpId="1" animBg="1"/>
      <p:bldP spid="37902" grpId="0" animBg="1"/>
      <p:bldP spid="37902" grpId="1" animBg="1"/>
      <p:bldP spid="37903" grpId="0" animBg="1"/>
      <p:bldP spid="3790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Need symmetric radio links</a:t>
            </a:r>
          </a:p>
          <a:p>
            <a:pPr lvl="1"/>
            <a:r>
              <a:rPr lang="en-US" dirty="0" smtClean="0"/>
              <a:t>802.11 in “ad-hoc” mode</a:t>
            </a:r>
          </a:p>
          <a:p>
            <a:pPr lvl="1"/>
            <a:r>
              <a:rPr lang="en-US" dirty="0" smtClean="0"/>
              <a:t>LTE does not currently support </a:t>
            </a:r>
            <a:r>
              <a:rPr lang="en-US" b="1" i="1" dirty="0" smtClean="0"/>
              <a:t>direct mode</a:t>
            </a:r>
          </a:p>
          <a:p>
            <a:pPr lvl="2"/>
            <a:r>
              <a:rPr lang="en-US" dirty="0" smtClean="0"/>
              <a:t>without </a:t>
            </a:r>
            <a:r>
              <a:rPr lang="en-US" dirty="0" err="1" smtClean="0"/>
              <a:t>eNodeB</a:t>
            </a:r>
            <a:endParaRPr lang="en-US" dirty="0" smtClean="0"/>
          </a:p>
          <a:p>
            <a:r>
              <a:rPr lang="en-US" dirty="0" smtClean="0"/>
              <a:t>Stand-alone operation </a:t>
            </a:r>
            <a:r>
              <a:rPr lang="en-US" dirty="0" smtClean="0">
                <a:sym typeface="Wingdings"/>
              </a:rPr>
              <a:t> more than just links</a:t>
            </a:r>
            <a:endParaRPr lang="en-US" dirty="0" smtClean="0"/>
          </a:p>
          <a:p>
            <a:pPr lvl="1"/>
            <a:r>
              <a:rPr lang="en-US" dirty="0" smtClean="0"/>
              <a:t>no HSS</a:t>
            </a:r>
          </a:p>
          <a:p>
            <a:pPr lvl="1"/>
            <a:r>
              <a:rPr lang="en-US" dirty="0" smtClean="0"/>
              <a:t>no remote authentication (HSS, RADIUS/DIAMETER server)</a:t>
            </a:r>
          </a:p>
          <a:p>
            <a:pPr lvl="1"/>
            <a:r>
              <a:rPr lang="en-US" dirty="0" smtClean="0"/>
              <a:t>built-in support infrastructure</a:t>
            </a:r>
          </a:p>
          <a:p>
            <a:pPr lvl="2"/>
            <a:r>
              <a:rPr lang="en-US" dirty="0" smtClean="0"/>
              <a:t>DNS</a:t>
            </a:r>
          </a:p>
          <a:p>
            <a:pPr lvl="2"/>
            <a:r>
              <a:rPr lang="en-US" dirty="0" smtClean="0"/>
              <a:t>DHCP</a:t>
            </a:r>
          </a:p>
          <a:p>
            <a:pPr lvl="2"/>
            <a:r>
              <a:rPr lang="en-US" dirty="0" smtClean="0"/>
              <a:t>SIP proxy</a:t>
            </a:r>
          </a:p>
          <a:p>
            <a:pPr lvl="2"/>
            <a:r>
              <a:rPr lang="en-US" dirty="0" smtClean="0"/>
              <a:t>service discovery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919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Store-forward vs. Store-carry-forward</a:t>
            </a:r>
            <a:endParaRPr lang="en-US" dirty="0"/>
          </a:p>
        </p:txBody>
      </p:sp>
      <p:sp>
        <p:nvSpPr>
          <p:cNvPr id="4" name="Summing Junction 3"/>
          <p:cNvSpPr/>
          <p:nvPr/>
        </p:nvSpPr>
        <p:spPr>
          <a:xfrm>
            <a:off x="2650702" y="2733078"/>
            <a:ext cx="497006" cy="460114"/>
          </a:xfrm>
          <a:prstGeom prst="flowChartSummingJuncti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mming Junction 4"/>
          <p:cNvSpPr/>
          <p:nvPr/>
        </p:nvSpPr>
        <p:spPr>
          <a:xfrm>
            <a:off x="1612818" y="2503021"/>
            <a:ext cx="497006" cy="460114"/>
          </a:xfrm>
          <a:prstGeom prst="flowChartSummingJuncti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mming Junction 5"/>
          <p:cNvSpPr/>
          <p:nvPr/>
        </p:nvSpPr>
        <p:spPr>
          <a:xfrm>
            <a:off x="2899205" y="3909181"/>
            <a:ext cx="497006" cy="460114"/>
          </a:xfrm>
          <a:prstGeom prst="flowChartSummingJuncti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mming Junction 6"/>
          <p:cNvSpPr/>
          <p:nvPr/>
        </p:nvSpPr>
        <p:spPr>
          <a:xfrm>
            <a:off x="1115812" y="3511694"/>
            <a:ext cx="497006" cy="460114"/>
          </a:xfrm>
          <a:prstGeom prst="flowChartSummingJuncti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mming Junction 7"/>
          <p:cNvSpPr/>
          <p:nvPr/>
        </p:nvSpPr>
        <p:spPr>
          <a:xfrm>
            <a:off x="2109824" y="4419345"/>
            <a:ext cx="497006" cy="460114"/>
          </a:xfrm>
          <a:prstGeom prst="flowChartSummingJuncti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5" idx="3"/>
            <a:endCxn id="7" idx="0"/>
          </p:cNvCxnSpPr>
          <p:nvPr/>
        </p:nvCxnSpPr>
        <p:spPr>
          <a:xfrm flipH="1">
            <a:off x="1364315" y="2895753"/>
            <a:ext cx="321288" cy="615941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3"/>
          </p:cNvCxnSpPr>
          <p:nvPr/>
        </p:nvCxnSpPr>
        <p:spPr>
          <a:xfrm flipH="1">
            <a:off x="2358329" y="3125810"/>
            <a:ext cx="365158" cy="1293535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2"/>
            <a:endCxn id="5" idx="6"/>
          </p:cNvCxnSpPr>
          <p:nvPr/>
        </p:nvCxnSpPr>
        <p:spPr>
          <a:xfrm flipH="1" flipV="1">
            <a:off x="2109824" y="2733078"/>
            <a:ext cx="540878" cy="230057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4"/>
            <a:endCxn id="8" idx="6"/>
          </p:cNvCxnSpPr>
          <p:nvPr/>
        </p:nvCxnSpPr>
        <p:spPr>
          <a:xfrm flipH="1">
            <a:off x="2606830" y="4369295"/>
            <a:ext cx="540878" cy="280107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0210" y="1747193"/>
            <a:ext cx="3313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store packet for &lt; 100 </a:t>
            </a:r>
            <a:r>
              <a:rPr lang="en-US" dirty="0" err="1" smtClean="0">
                <a:solidFill>
                  <a:srgbClr val="D9D9D9"/>
                </a:solidFill>
              </a:rPr>
              <a:t>ms</a:t>
            </a:r>
            <a:endParaRPr lang="en-US" dirty="0" smtClean="0">
              <a:solidFill>
                <a:srgbClr val="D9D9D9"/>
              </a:solidFill>
            </a:endParaRPr>
          </a:p>
          <a:p>
            <a:r>
              <a:rPr lang="en-US" dirty="0" smtClean="0">
                <a:solidFill>
                  <a:srgbClr val="D9D9D9"/>
                </a:solidFill>
              </a:rPr>
              <a:t>~stationary while transmitting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16" name="Summing Junction 15"/>
          <p:cNvSpPr/>
          <p:nvPr/>
        </p:nvSpPr>
        <p:spPr>
          <a:xfrm>
            <a:off x="6613485" y="2963135"/>
            <a:ext cx="497006" cy="460114"/>
          </a:xfrm>
          <a:prstGeom prst="flowChartSummingJuncti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mming Junction 16"/>
          <p:cNvSpPr/>
          <p:nvPr/>
        </p:nvSpPr>
        <p:spPr>
          <a:xfrm>
            <a:off x="5575601" y="2733078"/>
            <a:ext cx="497006" cy="460114"/>
          </a:xfrm>
          <a:prstGeom prst="flowChartSummingJuncti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mming Junction 17"/>
          <p:cNvSpPr/>
          <p:nvPr/>
        </p:nvSpPr>
        <p:spPr>
          <a:xfrm>
            <a:off x="6861988" y="4139238"/>
            <a:ext cx="497006" cy="460114"/>
          </a:xfrm>
          <a:prstGeom prst="flowChartSummingJuncti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mming Junction 18"/>
          <p:cNvSpPr/>
          <p:nvPr/>
        </p:nvSpPr>
        <p:spPr>
          <a:xfrm>
            <a:off x="5078595" y="3741751"/>
            <a:ext cx="497006" cy="460114"/>
          </a:xfrm>
          <a:prstGeom prst="flowChartSummingJuncti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mming Junction 19"/>
          <p:cNvSpPr/>
          <p:nvPr/>
        </p:nvSpPr>
        <p:spPr>
          <a:xfrm>
            <a:off x="6072607" y="4649402"/>
            <a:ext cx="497006" cy="460114"/>
          </a:xfrm>
          <a:prstGeom prst="flowChartSummingJuncti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17" idx="3"/>
            <a:endCxn id="19" idx="0"/>
          </p:cNvCxnSpPr>
          <p:nvPr/>
        </p:nvCxnSpPr>
        <p:spPr>
          <a:xfrm flipH="1">
            <a:off x="5327098" y="3125810"/>
            <a:ext cx="321288" cy="615941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2"/>
            <a:endCxn id="17" idx="6"/>
          </p:cNvCxnSpPr>
          <p:nvPr/>
        </p:nvCxnSpPr>
        <p:spPr>
          <a:xfrm flipH="1" flipV="1">
            <a:off x="6072607" y="2963135"/>
            <a:ext cx="540878" cy="230057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20" idx="6"/>
          </p:cNvCxnSpPr>
          <p:nvPr/>
        </p:nvCxnSpPr>
        <p:spPr>
          <a:xfrm flipH="1">
            <a:off x="6569613" y="4599352"/>
            <a:ext cx="540878" cy="280107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Summing Junction 24"/>
          <p:cNvSpPr/>
          <p:nvPr/>
        </p:nvSpPr>
        <p:spPr>
          <a:xfrm>
            <a:off x="6364982" y="3511694"/>
            <a:ext cx="497006" cy="460114"/>
          </a:xfrm>
          <a:prstGeom prst="flowChartSummingJuncti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Curved Connector 26"/>
          <p:cNvCxnSpPr>
            <a:stCxn id="20" idx="2"/>
          </p:cNvCxnSpPr>
          <p:nvPr/>
        </p:nvCxnSpPr>
        <p:spPr>
          <a:xfrm rot="10800000" flipH="1">
            <a:off x="6072606" y="3511695"/>
            <a:ext cx="292375" cy="1367765"/>
          </a:xfrm>
          <a:prstGeom prst="curvedConnector4">
            <a:avLst>
              <a:gd name="adj1" fmla="val -78187"/>
              <a:gd name="adj2" fmla="val 82631"/>
            </a:avLst>
          </a:prstGeom>
          <a:ln w="38100" cmpd="sng">
            <a:solidFill>
              <a:schemeClr val="accent3">
                <a:lumMod val="40000"/>
                <a:lumOff val="6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7"/>
          </p:cNvCxnSpPr>
          <p:nvPr/>
        </p:nvCxnSpPr>
        <p:spPr>
          <a:xfrm flipV="1">
            <a:off x="6789203" y="3193193"/>
            <a:ext cx="72785" cy="385883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706431" y="4556295"/>
            <a:ext cx="1241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 data</a:t>
            </a:r>
          </a:p>
          <a:p>
            <a:r>
              <a:rPr lang="en-US" dirty="0" smtClean="0"/>
              <a:t>&amp; move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364315" y="5575342"/>
            <a:ext cx="1788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D9D9D9"/>
                </a:solidFill>
              </a:rPr>
              <a:t>mesh networks</a:t>
            </a:r>
            <a:endParaRPr lang="en-US" i="1" dirty="0">
              <a:solidFill>
                <a:srgbClr val="D9D9D9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41244" y="5354177"/>
            <a:ext cx="2303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D9D9D9"/>
                </a:solidFill>
              </a:rPr>
              <a:t>store-carry-forward</a:t>
            </a:r>
          </a:p>
          <a:p>
            <a:r>
              <a:rPr lang="en-US" i="1" dirty="0" smtClean="0">
                <a:solidFill>
                  <a:srgbClr val="D9D9D9"/>
                </a:solidFill>
              </a:rPr>
              <a:t>disruption tolerant</a:t>
            </a:r>
          </a:p>
          <a:p>
            <a:r>
              <a:rPr lang="en-US" i="1" dirty="0" smtClean="0">
                <a:solidFill>
                  <a:srgbClr val="D9D9D9"/>
                </a:solidFill>
              </a:rPr>
              <a:t>delay tolerant</a:t>
            </a:r>
            <a:endParaRPr lang="en-US" i="1" dirty="0">
              <a:solidFill>
                <a:srgbClr val="D9D9D9"/>
              </a:solidFill>
            </a:endParaRPr>
          </a:p>
        </p:txBody>
      </p:sp>
      <p:sp>
        <p:nvSpPr>
          <p:cNvPr id="37" name="Magnetic Disk 36"/>
          <p:cNvSpPr/>
          <p:nvPr/>
        </p:nvSpPr>
        <p:spPr>
          <a:xfrm>
            <a:off x="5950103" y="3747376"/>
            <a:ext cx="414879" cy="691137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disk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638859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CEF2-C289-1548-A464-A28F6A15DC2C}" type="slidenum">
              <a:rPr lang="en-US"/>
              <a:pPr/>
              <a:t>6</a:t>
            </a:fld>
            <a:endParaRPr lang="en-US"/>
          </a:p>
        </p:txBody>
      </p:sp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Taxonomy</a:t>
            </a:r>
          </a:p>
        </p:txBody>
      </p:sp>
      <p:cxnSp>
        <p:nvCxnSpPr>
          <p:cNvPr id="508931" name="AutoShape 3"/>
          <p:cNvCxnSpPr>
            <a:cxnSpLocks noChangeShapeType="1"/>
            <a:stCxn id="508932" idx="5"/>
            <a:endCxn id="508933" idx="0"/>
          </p:cNvCxnSpPr>
          <p:nvPr/>
        </p:nvCxnSpPr>
        <p:spPr bwMode="auto">
          <a:xfrm>
            <a:off x="5056188" y="2011363"/>
            <a:ext cx="1382712" cy="65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08932" name="Oval 4"/>
          <p:cNvSpPr>
            <a:spLocks noChangeArrowheads="1"/>
          </p:cNvSpPr>
          <p:nvPr/>
        </p:nvSpPr>
        <p:spPr bwMode="auto">
          <a:xfrm>
            <a:off x="3886200" y="1524000"/>
            <a:ext cx="1371600" cy="57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/>
              <a:t>Wireless</a:t>
            </a:r>
          </a:p>
          <a:p>
            <a:r>
              <a:rPr lang="en-US" sz="1400"/>
              <a:t>Networking</a:t>
            </a:r>
          </a:p>
        </p:txBody>
      </p:sp>
      <p:sp>
        <p:nvSpPr>
          <p:cNvPr id="508933" name="Oval 5"/>
          <p:cNvSpPr>
            <a:spLocks noChangeArrowheads="1"/>
          </p:cNvSpPr>
          <p:nvPr/>
        </p:nvSpPr>
        <p:spPr bwMode="auto">
          <a:xfrm>
            <a:off x="5791200" y="2667000"/>
            <a:ext cx="1295400" cy="53975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/>
              <a:t>Multi-hop</a:t>
            </a:r>
          </a:p>
        </p:txBody>
      </p:sp>
      <p:sp>
        <p:nvSpPr>
          <p:cNvPr id="508934" name="Oval 6"/>
          <p:cNvSpPr>
            <a:spLocks noChangeArrowheads="1"/>
          </p:cNvSpPr>
          <p:nvPr/>
        </p:nvSpPr>
        <p:spPr bwMode="auto">
          <a:xfrm>
            <a:off x="2438400" y="3674232"/>
            <a:ext cx="1676400" cy="93110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dirty="0"/>
              <a:t>Infrastructure-less</a:t>
            </a:r>
          </a:p>
          <a:p>
            <a:pPr algn="ctr"/>
            <a:r>
              <a:rPr lang="en-US" sz="1400" dirty="0"/>
              <a:t>(ad-hoc)</a:t>
            </a:r>
          </a:p>
        </p:txBody>
      </p:sp>
      <p:cxnSp>
        <p:nvCxnSpPr>
          <p:cNvPr id="508935" name="AutoShape 7"/>
          <p:cNvCxnSpPr>
            <a:cxnSpLocks noChangeShapeType="1"/>
            <a:stCxn id="508932" idx="3"/>
            <a:endCxn id="508940" idx="0"/>
          </p:cNvCxnSpPr>
          <p:nvPr/>
        </p:nvCxnSpPr>
        <p:spPr bwMode="auto">
          <a:xfrm flipH="1">
            <a:off x="2362200" y="2011363"/>
            <a:ext cx="1725613" cy="65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08936" name="Oval 8"/>
          <p:cNvSpPr>
            <a:spLocks noChangeArrowheads="1"/>
          </p:cNvSpPr>
          <p:nvPr/>
        </p:nvSpPr>
        <p:spPr bwMode="auto">
          <a:xfrm>
            <a:off x="4495800" y="3674232"/>
            <a:ext cx="1905000" cy="88824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dirty="0"/>
              <a:t>Infrastructure-based</a:t>
            </a:r>
          </a:p>
          <a:p>
            <a:pPr algn="ctr"/>
            <a:r>
              <a:rPr lang="en-US" sz="1400" dirty="0"/>
              <a:t>(Hybrid)</a:t>
            </a:r>
          </a:p>
        </p:txBody>
      </p:sp>
      <p:sp>
        <p:nvSpPr>
          <p:cNvPr id="508937" name="Oval 9"/>
          <p:cNvSpPr>
            <a:spLocks noChangeArrowheads="1"/>
          </p:cNvSpPr>
          <p:nvPr/>
        </p:nvSpPr>
        <p:spPr bwMode="auto">
          <a:xfrm>
            <a:off x="7315200" y="3674232"/>
            <a:ext cx="1828800" cy="94221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dirty="0"/>
              <a:t>Infrastructure-less</a:t>
            </a:r>
          </a:p>
          <a:p>
            <a:pPr algn="ctr"/>
            <a:r>
              <a:rPr lang="en-US" sz="1400" dirty="0"/>
              <a:t>(MANET)</a:t>
            </a:r>
          </a:p>
        </p:txBody>
      </p:sp>
      <p:cxnSp>
        <p:nvCxnSpPr>
          <p:cNvPr id="508938" name="AutoShape 10"/>
          <p:cNvCxnSpPr>
            <a:cxnSpLocks noChangeShapeType="1"/>
            <a:stCxn id="508936" idx="4"/>
            <a:endCxn id="508944" idx="0"/>
          </p:cNvCxnSpPr>
          <p:nvPr/>
        </p:nvCxnSpPr>
        <p:spPr bwMode="auto">
          <a:xfrm flipH="1">
            <a:off x="4533900" y="4562475"/>
            <a:ext cx="914400" cy="847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08939" name="AutoShape 11"/>
          <p:cNvCxnSpPr>
            <a:cxnSpLocks noChangeShapeType="1"/>
            <a:stCxn id="508933" idx="5"/>
            <a:endCxn id="508937" idx="0"/>
          </p:cNvCxnSpPr>
          <p:nvPr/>
        </p:nvCxnSpPr>
        <p:spPr bwMode="auto">
          <a:xfrm>
            <a:off x="6896893" y="3127705"/>
            <a:ext cx="1332707" cy="5465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08940" name="Oval 12"/>
          <p:cNvSpPr>
            <a:spLocks noChangeArrowheads="1"/>
          </p:cNvSpPr>
          <p:nvPr/>
        </p:nvSpPr>
        <p:spPr bwMode="auto">
          <a:xfrm>
            <a:off x="1676400" y="2667000"/>
            <a:ext cx="1371600" cy="5715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/>
              <a:t>Single</a:t>
            </a:r>
          </a:p>
          <a:p>
            <a:r>
              <a:rPr lang="en-US" sz="1400"/>
              <a:t>Hop</a:t>
            </a:r>
          </a:p>
        </p:txBody>
      </p:sp>
      <p:cxnSp>
        <p:nvCxnSpPr>
          <p:cNvPr id="508941" name="AutoShape 13"/>
          <p:cNvCxnSpPr>
            <a:cxnSpLocks noChangeShapeType="1"/>
            <a:stCxn id="508940" idx="3"/>
            <a:endCxn id="508947" idx="0"/>
          </p:cNvCxnSpPr>
          <p:nvPr/>
        </p:nvCxnSpPr>
        <p:spPr bwMode="auto">
          <a:xfrm flipH="1">
            <a:off x="1333500" y="3154806"/>
            <a:ext cx="543766" cy="51942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08942" name="AutoShape 14"/>
          <p:cNvCxnSpPr>
            <a:cxnSpLocks noChangeShapeType="1"/>
            <a:stCxn id="508940" idx="5"/>
            <a:endCxn id="508934" idx="0"/>
          </p:cNvCxnSpPr>
          <p:nvPr/>
        </p:nvCxnSpPr>
        <p:spPr bwMode="auto">
          <a:xfrm>
            <a:off x="2847134" y="3154806"/>
            <a:ext cx="429466" cy="51942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08943" name="Oval 15"/>
          <p:cNvSpPr>
            <a:spLocks noChangeArrowheads="1"/>
          </p:cNvSpPr>
          <p:nvPr/>
        </p:nvSpPr>
        <p:spPr bwMode="auto">
          <a:xfrm>
            <a:off x="685800" y="5334000"/>
            <a:ext cx="1295400" cy="533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Cellular</a:t>
            </a:r>
          </a:p>
          <a:p>
            <a:r>
              <a:rPr lang="en-US" sz="1400" dirty="0">
                <a:solidFill>
                  <a:schemeClr val="bg1"/>
                </a:solidFill>
              </a:rPr>
              <a:t>Networks</a:t>
            </a:r>
          </a:p>
        </p:txBody>
      </p:sp>
      <p:sp>
        <p:nvSpPr>
          <p:cNvPr id="508944" name="Oval 16"/>
          <p:cNvSpPr>
            <a:spLocks noChangeArrowheads="1"/>
          </p:cNvSpPr>
          <p:nvPr/>
        </p:nvSpPr>
        <p:spPr bwMode="auto">
          <a:xfrm>
            <a:off x="3581400" y="5410200"/>
            <a:ext cx="1905000" cy="67627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Wireless Sensor </a:t>
            </a:r>
          </a:p>
          <a:p>
            <a:pPr algn="ctr"/>
            <a:r>
              <a:rPr lang="en-US" sz="1400">
                <a:solidFill>
                  <a:schemeClr val="bg1"/>
                </a:solidFill>
              </a:rPr>
              <a:t>Networks</a:t>
            </a:r>
          </a:p>
        </p:txBody>
      </p:sp>
      <p:sp>
        <p:nvSpPr>
          <p:cNvPr id="508945" name="Oval 17"/>
          <p:cNvSpPr>
            <a:spLocks noChangeArrowheads="1"/>
          </p:cNvSpPr>
          <p:nvPr/>
        </p:nvSpPr>
        <p:spPr bwMode="auto">
          <a:xfrm>
            <a:off x="5562600" y="5410200"/>
            <a:ext cx="1524000" cy="7048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Wireless Mesh</a:t>
            </a:r>
          </a:p>
          <a:p>
            <a:r>
              <a:rPr lang="en-US" sz="1400" dirty="0">
                <a:solidFill>
                  <a:schemeClr val="bg1"/>
                </a:solidFill>
              </a:rPr>
              <a:t>Networks</a:t>
            </a:r>
          </a:p>
        </p:txBody>
      </p:sp>
      <p:sp>
        <p:nvSpPr>
          <p:cNvPr id="508946" name="Oval 18"/>
          <p:cNvSpPr>
            <a:spLocks noChangeArrowheads="1"/>
          </p:cNvSpPr>
          <p:nvPr/>
        </p:nvSpPr>
        <p:spPr bwMode="auto">
          <a:xfrm>
            <a:off x="7315200" y="5334000"/>
            <a:ext cx="1828800" cy="7302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Car-to-car </a:t>
            </a:r>
          </a:p>
          <a:p>
            <a:pPr algn="ctr"/>
            <a:r>
              <a:rPr lang="en-US" sz="1400">
                <a:solidFill>
                  <a:schemeClr val="bg1"/>
                </a:solidFill>
              </a:rPr>
              <a:t>Networks</a:t>
            </a:r>
          </a:p>
          <a:p>
            <a:pPr algn="ctr"/>
            <a:r>
              <a:rPr lang="en-US" sz="1400">
                <a:solidFill>
                  <a:schemeClr val="bg1"/>
                </a:solidFill>
              </a:rPr>
              <a:t>(VANETs)</a:t>
            </a:r>
          </a:p>
        </p:txBody>
      </p:sp>
      <p:sp>
        <p:nvSpPr>
          <p:cNvPr id="508947" name="Oval 19"/>
          <p:cNvSpPr>
            <a:spLocks noChangeArrowheads="1"/>
          </p:cNvSpPr>
          <p:nvPr/>
        </p:nvSpPr>
        <p:spPr bwMode="auto">
          <a:xfrm>
            <a:off x="381000" y="3674232"/>
            <a:ext cx="1905000" cy="88824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dirty="0"/>
              <a:t>Infrastructure-based</a:t>
            </a:r>
          </a:p>
          <a:p>
            <a:pPr algn="ctr"/>
            <a:r>
              <a:rPr lang="en-US" sz="1400" dirty="0"/>
              <a:t>(</a:t>
            </a:r>
            <a:r>
              <a:rPr lang="en-US" sz="1400" dirty="0" err="1"/>
              <a:t>hub&amp;spoke</a:t>
            </a:r>
            <a:r>
              <a:rPr lang="en-US" sz="1400" dirty="0"/>
              <a:t>)</a:t>
            </a:r>
          </a:p>
        </p:txBody>
      </p:sp>
      <p:sp>
        <p:nvSpPr>
          <p:cNvPr id="508948" name="Oval 20"/>
          <p:cNvSpPr>
            <a:spLocks noChangeArrowheads="1"/>
          </p:cNvSpPr>
          <p:nvPr/>
        </p:nvSpPr>
        <p:spPr bwMode="auto">
          <a:xfrm>
            <a:off x="152400" y="4876800"/>
            <a:ext cx="7620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>
                <a:solidFill>
                  <a:schemeClr val="bg1"/>
                </a:solidFill>
              </a:rPr>
              <a:t>802.11</a:t>
            </a:r>
          </a:p>
        </p:txBody>
      </p:sp>
      <p:sp>
        <p:nvSpPr>
          <p:cNvPr id="508949" name="Oval 21"/>
          <p:cNvSpPr>
            <a:spLocks noChangeArrowheads="1"/>
          </p:cNvSpPr>
          <p:nvPr/>
        </p:nvSpPr>
        <p:spPr bwMode="auto">
          <a:xfrm>
            <a:off x="1600200" y="4876800"/>
            <a:ext cx="7620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>
                <a:solidFill>
                  <a:schemeClr val="bg1"/>
                </a:solidFill>
              </a:rPr>
              <a:t>802.16</a:t>
            </a:r>
          </a:p>
        </p:txBody>
      </p:sp>
      <p:cxnSp>
        <p:nvCxnSpPr>
          <p:cNvPr id="508950" name="AutoShape 22"/>
          <p:cNvCxnSpPr>
            <a:cxnSpLocks noChangeShapeType="1"/>
            <a:stCxn id="508933" idx="4"/>
            <a:endCxn id="508936" idx="0"/>
          </p:cNvCxnSpPr>
          <p:nvPr/>
        </p:nvCxnSpPr>
        <p:spPr bwMode="auto">
          <a:xfrm flipH="1">
            <a:off x="5448300" y="3206750"/>
            <a:ext cx="990600" cy="4674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08951" name="AutoShape 23"/>
          <p:cNvCxnSpPr>
            <a:cxnSpLocks noChangeShapeType="1"/>
            <a:stCxn id="508936" idx="4"/>
            <a:endCxn id="508945" idx="0"/>
          </p:cNvCxnSpPr>
          <p:nvPr/>
        </p:nvCxnSpPr>
        <p:spPr bwMode="auto">
          <a:xfrm>
            <a:off x="5448300" y="4562475"/>
            <a:ext cx="876300" cy="847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08952" name="Oval 24"/>
          <p:cNvSpPr>
            <a:spLocks noChangeArrowheads="1"/>
          </p:cNvSpPr>
          <p:nvPr/>
        </p:nvSpPr>
        <p:spPr bwMode="auto">
          <a:xfrm>
            <a:off x="3352800" y="4876800"/>
            <a:ext cx="1066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>
                <a:solidFill>
                  <a:schemeClr val="bg1"/>
                </a:solidFill>
              </a:rPr>
              <a:t>Bluetooth</a:t>
            </a:r>
          </a:p>
        </p:txBody>
      </p:sp>
      <p:cxnSp>
        <p:nvCxnSpPr>
          <p:cNvPr id="508953" name="AutoShape 25"/>
          <p:cNvCxnSpPr>
            <a:cxnSpLocks noChangeShapeType="1"/>
            <a:stCxn id="508947" idx="4"/>
            <a:endCxn id="508948" idx="0"/>
          </p:cNvCxnSpPr>
          <p:nvPr/>
        </p:nvCxnSpPr>
        <p:spPr bwMode="auto">
          <a:xfrm flipH="1">
            <a:off x="533400" y="4562475"/>
            <a:ext cx="800100" cy="314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08954" name="AutoShape 26"/>
          <p:cNvCxnSpPr>
            <a:cxnSpLocks noChangeShapeType="1"/>
            <a:stCxn id="508947" idx="4"/>
            <a:endCxn id="508943" idx="0"/>
          </p:cNvCxnSpPr>
          <p:nvPr/>
        </p:nvCxnSpPr>
        <p:spPr bwMode="auto">
          <a:xfrm>
            <a:off x="1333500" y="4562475"/>
            <a:ext cx="0" cy="771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08955" name="AutoShape 27"/>
          <p:cNvCxnSpPr>
            <a:cxnSpLocks noChangeShapeType="1"/>
            <a:stCxn id="508947" idx="4"/>
            <a:endCxn id="508949" idx="0"/>
          </p:cNvCxnSpPr>
          <p:nvPr/>
        </p:nvCxnSpPr>
        <p:spPr bwMode="auto">
          <a:xfrm>
            <a:off x="1333500" y="4562475"/>
            <a:ext cx="647700" cy="314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08956" name="Oval 28"/>
          <p:cNvSpPr>
            <a:spLocks noChangeArrowheads="1"/>
          </p:cNvSpPr>
          <p:nvPr/>
        </p:nvSpPr>
        <p:spPr bwMode="auto">
          <a:xfrm>
            <a:off x="2438400" y="4876800"/>
            <a:ext cx="7620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>
                <a:solidFill>
                  <a:schemeClr val="bg1"/>
                </a:solidFill>
              </a:rPr>
              <a:t>802.11</a:t>
            </a:r>
          </a:p>
        </p:txBody>
      </p:sp>
      <p:cxnSp>
        <p:nvCxnSpPr>
          <p:cNvPr id="508957" name="AutoShape 29"/>
          <p:cNvCxnSpPr>
            <a:cxnSpLocks noChangeShapeType="1"/>
            <a:stCxn id="508934" idx="4"/>
            <a:endCxn id="508956" idx="0"/>
          </p:cNvCxnSpPr>
          <p:nvPr/>
        </p:nvCxnSpPr>
        <p:spPr bwMode="auto">
          <a:xfrm flipH="1">
            <a:off x="2819400" y="4605338"/>
            <a:ext cx="457200" cy="271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08958" name="AutoShape 30"/>
          <p:cNvCxnSpPr>
            <a:cxnSpLocks noChangeShapeType="1"/>
            <a:stCxn id="508934" idx="4"/>
            <a:endCxn id="508952" idx="0"/>
          </p:cNvCxnSpPr>
          <p:nvPr/>
        </p:nvCxnSpPr>
        <p:spPr bwMode="auto">
          <a:xfrm>
            <a:off x="3276600" y="4605338"/>
            <a:ext cx="609600" cy="271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08959" name="AutoShape 31"/>
          <p:cNvCxnSpPr>
            <a:cxnSpLocks noChangeShapeType="1"/>
            <a:stCxn id="508937" idx="4"/>
            <a:endCxn id="508946" idx="0"/>
          </p:cNvCxnSpPr>
          <p:nvPr/>
        </p:nvCxnSpPr>
        <p:spPr bwMode="auto">
          <a:xfrm>
            <a:off x="8229600" y="4616450"/>
            <a:ext cx="0" cy="717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6470650" y="6288741"/>
            <a:ext cx="2687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Mihail</a:t>
            </a:r>
            <a:r>
              <a:rPr lang="en-US" dirty="0" smtClean="0"/>
              <a:t> L. </a:t>
            </a:r>
            <a:r>
              <a:rPr lang="en-US" dirty="0" err="1" smtClean="0"/>
              <a:t>Sichitiu</a:t>
            </a:r>
            <a:r>
              <a:rPr lang="en-US" dirty="0" smtClean="0"/>
              <a:t>, NCSU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222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5089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5089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089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5089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2" grpId="0" animBg="1"/>
      <p:bldP spid="508933" grpId="0" animBg="1"/>
      <p:bldP spid="508934" grpId="0" animBg="1"/>
      <p:bldP spid="508936" grpId="0" animBg="1"/>
      <p:bldP spid="508937" grpId="0" animBg="1"/>
      <p:bldP spid="508940" grpId="0" animBg="1"/>
      <p:bldP spid="508943" grpId="0" animBg="1"/>
      <p:bldP spid="508944" grpId="0" animBg="1"/>
      <p:bldP spid="508945" grpId="0" animBg="1"/>
      <p:bldP spid="508945" grpId="1" animBg="1"/>
      <p:bldP spid="508946" grpId="0" animBg="1"/>
      <p:bldP spid="508947" grpId="0" animBg="1"/>
      <p:bldP spid="508948" grpId="0" animBg="1"/>
      <p:bldP spid="508949" grpId="0" animBg="1"/>
      <p:bldP spid="508952" grpId="0" animBg="1"/>
      <p:bldP spid="5089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Taxonomy, cont’d.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23338817"/>
              </p:ext>
            </p:extLst>
          </p:nvPr>
        </p:nvGraphicFramePr>
        <p:xfrm>
          <a:off x="497007" y="1397000"/>
          <a:ext cx="7865943" cy="4768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2294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8074617" cy="1044388"/>
          </a:xfrm>
        </p:spPr>
        <p:txBody>
          <a:bodyPr/>
          <a:lstStyle/>
          <a:p>
            <a:r>
              <a:rPr lang="en-US" dirty="0" smtClean="0"/>
              <a:t>Relationships: Local mesh vs. funnel</a:t>
            </a:r>
            <a:endParaRPr lang="en-US" dirty="0"/>
          </a:p>
        </p:txBody>
      </p:sp>
      <p:sp>
        <p:nvSpPr>
          <p:cNvPr id="5" name="Summing Junction 4"/>
          <p:cNvSpPr/>
          <p:nvPr/>
        </p:nvSpPr>
        <p:spPr>
          <a:xfrm>
            <a:off x="2650702" y="2733078"/>
            <a:ext cx="497006" cy="460114"/>
          </a:xfrm>
          <a:prstGeom prst="flowChartSummingJuncti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mming Junction 5"/>
          <p:cNvSpPr/>
          <p:nvPr/>
        </p:nvSpPr>
        <p:spPr>
          <a:xfrm>
            <a:off x="1612818" y="2503021"/>
            <a:ext cx="497006" cy="460114"/>
          </a:xfrm>
          <a:prstGeom prst="flowChartSummingJuncti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mming Junction 6"/>
          <p:cNvSpPr/>
          <p:nvPr/>
        </p:nvSpPr>
        <p:spPr>
          <a:xfrm>
            <a:off x="2899205" y="3909181"/>
            <a:ext cx="497006" cy="460114"/>
          </a:xfrm>
          <a:prstGeom prst="flowChartSummingJuncti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mming Junction 7"/>
          <p:cNvSpPr/>
          <p:nvPr/>
        </p:nvSpPr>
        <p:spPr>
          <a:xfrm>
            <a:off x="1115812" y="3511694"/>
            <a:ext cx="497006" cy="460114"/>
          </a:xfrm>
          <a:prstGeom prst="flowChartSummingJuncti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mming Junction 8"/>
          <p:cNvSpPr/>
          <p:nvPr/>
        </p:nvSpPr>
        <p:spPr>
          <a:xfrm>
            <a:off x="2109824" y="4419345"/>
            <a:ext cx="497006" cy="460114"/>
          </a:xfrm>
          <a:prstGeom prst="flowChartSummingJuncti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6" idx="3"/>
            <a:endCxn id="8" idx="0"/>
          </p:cNvCxnSpPr>
          <p:nvPr/>
        </p:nvCxnSpPr>
        <p:spPr>
          <a:xfrm flipH="1">
            <a:off x="1364315" y="2895753"/>
            <a:ext cx="321288" cy="615941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</p:cNvCxnSpPr>
          <p:nvPr/>
        </p:nvCxnSpPr>
        <p:spPr>
          <a:xfrm flipH="1">
            <a:off x="2358329" y="3125810"/>
            <a:ext cx="365158" cy="1293535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5"/>
            <a:endCxn id="7" idx="7"/>
          </p:cNvCxnSpPr>
          <p:nvPr/>
        </p:nvCxnSpPr>
        <p:spPr>
          <a:xfrm>
            <a:off x="3074923" y="3125810"/>
            <a:ext cx="248503" cy="850753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5"/>
            <a:endCxn id="9" idx="1"/>
          </p:cNvCxnSpPr>
          <p:nvPr/>
        </p:nvCxnSpPr>
        <p:spPr>
          <a:xfrm>
            <a:off x="1540033" y="3904426"/>
            <a:ext cx="642576" cy="582301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2"/>
            <a:endCxn id="6" idx="6"/>
          </p:cNvCxnSpPr>
          <p:nvPr/>
        </p:nvCxnSpPr>
        <p:spPr>
          <a:xfrm flipH="1" flipV="1">
            <a:off x="2109824" y="2733078"/>
            <a:ext cx="540878" cy="230057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4"/>
            <a:endCxn id="9" idx="6"/>
          </p:cNvCxnSpPr>
          <p:nvPr/>
        </p:nvCxnSpPr>
        <p:spPr>
          <a:xfrm flipH="1">
            <a:off x="2606830" y="4369295"/>
            <a:ext cx="540878" cy="280107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690" y="1392762"/>
            <a:ext cx="3085199" cy="1624871"/>
          </a:xfrm>
          <a:prstGeom prst="rect">
            <a:avLst/>
          </a:prstGeom>
        </p:spPr>
      </p:pic>
      <p:sp>
        <p:nvSpPr>
          <p:cNvPr id="28" name="Alternate Process 27"/>
          <p:cNvSpPr/>
          <p:nvPr/>
        </p:nvSpPr>
        <p:spPr>
          <a:xfrm>
            <a:off x="6497900" y="3017633"/>
            <a:ext cx="625860" cy="62647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GW</a:t>
            </a:r>
            <a:endParaRPr lang="en-US" dirty="0"/>
          </a:p>
        </p:txBody>
      </p:sp>
      <p:sp>
        <p:nvSpPr>
          <p:cNvPr id="29" name="Summing Junction 28"/>
          <p:cNvSpPr/>
          <p:nvPr/>
        </p:nvSpPr>
        <p:spPr>
          <a:xfrm>
            <a:off x="5757530" y="4886873"/>
            <a:ext cx="497006" cy="460114"/>
          </a:xfrm>
          <a:prstGeom prst="flowChartSummingJuncti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umming Junction 29"/>
          <p:cNvSpPr/>
          <p:nvPr/>
        </p:nvSpPr>
        <p:spPr>
          <a:xfrm>
            <a:off x="6066166" y="3909181"/>
            <a:ext cx="497006" cy="460114"/>
          </a:xfrm>
          <a:prstGeom prst="flowChartSummingJuncti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umming Junction 30"/>
          <p:cNvSpPr/>
          <p:nvPr/>
        </p:nvSpPr>
        <p:spPr>
          <a:xfrm>
            <a:off x="7433471" y="3909181"/>
            <a:ext cx="497006" cy="460114"/>
          </a:xfrm>
          <a:prstGeom prst="flowChartSummingJuncti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umming Junction 31"/>
          <p:cNvSpPr/>
          <p:nvPr/>
        </p:nvSpPr>
        <p:spPr>
          <a:xfrm>
            <a:off x="6536405" y="5699587"/>
            <a:ext cx="497006" cy="460114"/>
          </a:xfrm>
          <a:prstGeom prst="flowChartSummingJuncti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32" idx="1"/>
            <a:endCxn id="29" idx="5"/>
          </p:cNvCxnSpPr>
          <p:nvPr/>
        </p:nvCxnSpPr>
        <p:spPr>
          <a:xfrm flipH="1" flipV="1">
            <a:off x="6181751" y="5279605"/>
            <a:ext cx="427439" cy="487364"/>
          </a:xfrm>
          <a:prstGeom prst="straightConnector1">
            <a:avLst/>
          </a:prstGeom>
          <a:ln w="38100" cmpd="sng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9" idx="0"/>
            <a:endCxn id="30" idx="4"/>
          </p:cNvCxnSpPr>
          <p:nvPr/>
        </p:nvCxnSpPr>
        <p:spPr>
          <a:xfrm flipV="1">
            <a:off x="6006033" y="4369295"/>
            <a:ext cx="308636" cy="517578"/>
          </a:xfrm>
          <a:prstGeom prst="straightConnector1">
            <a:avLst/>
          </a:prstGeom>
          <a:ln w="38100" cmpd="sng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7123760" y="3389917"/>
            <a:ext cx="427439" cy="487364"/>
          </a:xfrm>
          <a:prstGeom prst="straightConnector1">
            <a:avLst/>
          </a:prstGeom>
          <a:ln w="38100" cmpd="sng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0"/>
            <a:endCxn id="28" idx="2"/>
          </p:cNvCxnSpPr>
          <p:nvPr/>
        </p:nvCxnSpPr>
        <p:spPr>
          <a:xfrm flipV="1">
            <a:off x="6314669" y="3644103"/>
            <a:ext cx="496161" cy="265078"/>
          </a:xfrm>
          <a:prstGeom prst="straightConnector1">
            <a:avLst/>
          </a:prstGeom>
          <a:ln w="38100" cmpd="sng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297971" y="2134867"/>
            <a:ext cx="102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43" name="Summing Junction 42"/>
          <p:cNvSpPr/>
          <p:nvPr/>
        </p:nvSpPr>
        <p:spPr>
          <a:xfrm>
            <a:off x="5060187" y="5699587"/>
            <a:ext cx="497006" cy="460114"/>
          </a:xfrm>
          <a:prstGeom prst="flowChartSummingJuncti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>
            <a:stCxn id="43" idx="0"/>
            <a:endCxn id="29" idx="3"/>
          </p:cNvCxnSpPr>
          <p:nvPr/>
        </p:nvCxnSpPr>
        <p:spPr>
          <a:xfrm flipV="1">
            <a:off x="5308690" y="5279605"/>
            <a:ext cx="521625" cy="419982"/>
          </a:xfrm>
          <a:prstGeom prst="straightConnector1">
            <a:avLst/>
          </a:prstGeom>
          <a:ln w="38100" cmpd="sng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236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Mobility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10435197"/>
              </p:ext>
            </p:extLst>
          </p:nvPr>
        </p:nvGraphicFramePr>
        <p:xfrm>
          <a:off x="1524000" y="167306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1049236" y="1673069"/>
            <a:ext cx="36815" cy="4064000"/>
          </a:xfrm>
          <a:prstGeom prst="straightConnector1">
            <a:avLst/>
          </a:prstGeom>
          <a:ln w="76200" cmpd="sng">
            <a:solidFill>
              <a:srgbClr val="FF9E4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524000" y="6073506"/>
            <a:ext cx="6096000" cy="0"/>
          </a:xfrm>
          <a:prstGeom prst="straightConnector1">
            <a:avLst/>
          </a:prstGeom>
          <a:ln w="76200" cmpd="sng">
            <a:solidFill>
              <a:srgbClr val="FF9E4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91976" y="6182692"/>
            <a:ext cx="1657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relative speed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249894" y="3515271"/>
            <a:ext cx="205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extent of mobility</a:t>
            </a:r>
            <a:endParaRPr lang="en-US" dirty="0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828141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1872</TotalTime>
  <Words>595</Words>
  <Application>Microsoft Macintosh PowerPoint</Application>
  <PresentationFormat>On-screen Show (4:3)</PresentationFormat>
  <Paragraphs>161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Revolution</vt:lpstr>
      <vt:lpstr>Mesh networks (for public safety) – a taxonomy</vt:lpstr>
      <vt:lpstr>Overview</vt:lpstr>
      <vt:lpstr>Mesh components</vt:lpstr>
      <vt:lpstr>Mesh requirements</vt:lpstr>
      <vt:lpstr>Store-forward vs. Store-carry-forward</vt:lpstr>
      <vt:lpstr>Taxonomy</vt:lpstr>
      <vt:lpstr>Taxonomy, cont’d.</vt:lpstr>
      <vt:lpstr>Relationships: Local mesh vs. funnel</vt:lpstr>
      <vt:lpstr>Mobility</vt:lpstr>
      <vt:lpstr>Three kinds of mesh nodes</vt:lpstr>
      <vt:lpstr>Mesh network capacity</vt:lpstr>
      <vt:lpstr>Example alternative: Inmarsat BGAN</vt:lpstr>
      <vt:lpstr>Example alternative: Viasat (Exede)</vt:lpstr>
      <vt:lpstr>Example: AT&amp;T remote mobility zone</vt:lpstr>
      <vt:lpstr>Example: Amateur radio</vt:lpstr>
      <vt:lpstr>Conclusion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Mesh networks (for public safety) – a taxonomy</dc:title>
  <dc:creator>Henning Schulzrinne</dc:creator>
  <cp:lastModifiedBy>Henning Schulzrinne</cp:lastModifiedBy>
  <cp:revision>20</cp:revision>
  <dcterms:created xsi:type="dcterms:W3CDTF">2012-03-26T18:03:58Z</dcterms:created>
  <dcterms:modified xsi:type="dcterms:W3CDTF">2012-03-30T03:48:07Z</dcterms:modified>
</cp:coreProperties>
</file>