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CF61-837D-4807-B079-73897BEE8D3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206A-F8FD-492C-971F-031DAF3E10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CF61-837D-4807-B079-73897BEE8D3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206A-F8FD-492C-971F-031DAF3E1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CF61-837D-4807-B079-73897BEE8D3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206A-F8FD-492C-971F-031DAF3E1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CF61-837D-4807-B079-73897BEE8D3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206A-F8FD-492C-971F-031DAF3E1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CF61-837D-4807-B079-73897BEE8D3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568206A-F8FD-492C-971F-031DAF3E1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CF61-837D-4807-B079-73897BEE8D3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206A-F8FD-492C-971F-031DAF3E1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CF61-837D-4807-B079-73897BEE8D3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206A-F8FD-492C-971F-031DAF3E1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CF61-837D-4807-B079-73897BEE8D3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206A-F8FD-492C-971F-031DAF3E1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CF61-837D-4807-B079-73897BEE8D3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206A-F8FD-492C-971F-031DAF3E1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CF61-837D-4807-B079-73897BEE8D3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206A-F8FD-492C-971F-031DAF3E1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CF61-837D-4807-B079-73897BEE8D3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206A-F8FD-492C-971F-031DAF3E1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2BCF61-837D-4807-B079-73897BEE8D3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68206A-F8FD-492C-971F-031DAF3E10A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Aim:  How does the budget deficit and national debt influence </a:t>
            </a:r>
            <a:r>
              <a:rPr lang="en-US" smtClean="0">
                <a:latin typeface="Aharoni" panose="02010803020104030203" pitchFamily="2" charset="-79"/>
                <a:cs typeface="Aharoni" panose="02010803020104030203" pitchFamily="2" charset="-79"/>
              </a:rPr>
              <a:t>our </a:t>
            </a:r>
            <a:r>
              <a:rPr lang="en-US" smtClean="0">
                <a:latin typeface="Aharoni" panose="02010803020104030203" pitchFamily="2" charset="-79"/>
                <a:cs typeface="Aharoni" panose="02010803020104030203" pitchFamily="2" charset="-79"/>
              </a:rPr>
              <a:t>economy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Do Now:</a:t>
            </a:r>
          </a:p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a budget?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17092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Aim:  How should the problem of budget deficits and the national debt be dealt with?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Do Now: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a budget deficit?</a:t>
            </a:r>
          </a:p>
          <a:p>
            <a:pPr lvl="1"/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the national debt?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9481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Aim: How should the problem of budget deficits and the national debt be dealt with?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Cut Spending?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Which areas?</a:t>
            </a:r>
          </a:p>
          <a:p>
            <a:pPr lvl="1"/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Negative effects?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Politicians?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47252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Aim:  How should the problem of budget deficits and the national debt be dealt with?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Raise Taxes</a:t>
            </a:r>
          </a:p>
          <a:p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For whom?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How much?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Negative effects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07647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Aim:  How should the problem of budget deficits and the national debt be dealt with?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Balanced Budget Amendment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Define</a:t>
            </a:r>
          </a:p>
          <a:p>
            <a:pPr lvl="1"/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difficulties?</a:t>
            </a:r>
          </a:p>
          <a:p>
            <a:pPr lvl="1"/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Good for the economy?</a:t>
            </a:r>
          </a:p>
        </p:txBody>
      </p:sp>
    </p:spTree>
    <p:extLst>
      <p:ext uri="{BB962C8B-B14F-4D97-AF65-F5344CB8AC3E}">
        <p14:creationId xmlns:p14="http://schemas.microsoft.com/office/powerpoint/2010/main" val="1180334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Aim:  How should the problem of budget deficits and the national debt be dealt with?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Demand-Side Theory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Keynesian Economics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Deficit spending to stimulate the economy during a recession/contraction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Democrats favor this theory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2522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Aim:  How should the problem of budget deficits and the national debt be dealt with?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Supply-Side theory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Across the board tax cuts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Individuals and corporations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“trickle down” economics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Stimulate the economy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Reaganomics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Favored by Republicans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70713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Aim:  How should the problem of budget deficits and the national debt be dealt with?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Other concerns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Can we afford our debt?</a:t>
            </a:r>
          </a:p>
          <a:p>
            <a:pPr lvl="1"/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Debt as a percentage of GDP</a:t>
            </a:r>
          </a:p>
          <a:p>
            <a:pPr lvl="1"/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Foreign owned portion of the debt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21852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Aim:  How should the problem of budget deficits and the national debt be dealt with?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48840"/>
            <a:ext cx="8229600" cy="4709160"/>
          </a:xfrm>
        </p:spPr>
        <p:txBody>
          <a:bodyPr>
            <a:normAutofit/>
          </a:bodyPr>
          <a:lstStyle/>
          <a:p>
            <a:endParaRPr lang="en-US" sz="320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smtClean="0">
                <a:latin typeface="Aharoni" panose="02010803020104030203" pitchFamily="2" charset="-79"/>
                <a:cs typeface="Aharoni" panose="02010803020104030203" pitchFamily="2" charset="-79"/>
              </a:rPr>
              <a:t>Does 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problem of budget deficits and </a:t>
            </a:r>
            <a:r>
              <a:rPr lang="en-US" sz="3200" smtClean="0">
                <a:latin typeface="Aharoni" panose="02010803020104030203" pitchFamily="2" charset="-79"/>
                <a:cs typeface="Aharoni" panose="02010803020104030203" pitchFamily="2" charset="-79"/>
              </a:rPr>
              <a:t>national debt need 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 be solved for? Explain.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6406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Aim:  How does the budget deficit and national debt influence our economy?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Budget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President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Congress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Revenues (taxes)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Expenditures (spending/appropriations)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Categories of spending (Big 3)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3543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Aim:  How does the budget deficit and national debt influence our economy?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Budget deficit</a:t>
            </a:r>
          </a:p>
          <a:p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Define</a:t>
            </a:r>
          </a:p>
          <a:p>
            <a:pPr lvl="1"/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Budget Surplus?</a:t>
            </a:r>
          </a:p>
        </p:txBody>
      </p:sp>
    </p:spTree>
    <p:extLst>
      <p:ext uri="{BB962C8B-B14F-4D97-AF65-F5344CB8AC3E}">
        <p14:creationId xmlns:p14="http://schemas.microsoft.com/office/powerpoint/2010/main" val="286773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Aim:  How does the budget deficit and national debt influence our economy?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National Debt</a:t>
            </a:r>
          </a:p>
          <a:p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Define – 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18 trillion dollars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3114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Aim:  How does the budget deficit and national debt influence our economy?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Interest Payments on the Debt</a:t>
            </a:r>
          </a:p>
          <a:p>
            <a:endParaRPr lang="en-US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part of the budget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Grows as the debt grows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7% of budget due to low interest rates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6626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Aim: How does the budget deficit and national debt influence our economy?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Effects of National Debt</a:t>
            </a:r>
          </a:p>
          <a:p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Crowding out (?)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Increase total demand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ofr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goods/services (inflation)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Interest payments on debt</a:t>
            </a:r>
          </a:p>
          <a:p>
            <a:pPr lvl="1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Foreign owned portion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0743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Summary:  Budget Deficit and National Debt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Define Budget.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our federal government’s major source of revenue?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meant by expenditure?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are the 3 biggest categories of federal spending?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421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Summary:  Budget Deficit and National Debt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When government expenditures exceed revenue a ________ has occurred.</a:t>
            </a: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When government revenues exceed expenditures a _________has occurred. </a:t>
            </a: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accumulated borrowing the federal government engages to finance its budget deficits is the ________________.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55446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Aim: How does the budget deficit and national debt influence our economy?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the current level of the U.S. national debt?</a:t>
            </a: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are some negative effects of a large national debt?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8754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</TotalTime>
  <Words>542</Words>
  <Application>Microsoft Office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Aharoni</vt:lpstr>
      <vt:lpstr>Book Antiqua</vt:lpstr>
      <vt:lpstr>Lucida Sans</vt:lpstr>
      <vt:lpstr>Wingdings</vt:lpstr>
      <vt:lpstr>Wingdings 2</vt:lpstr>
      <vt:lpstr>Wingdings 3</vt:lpstr>
      <vt:lpstr>Apex</vt:lpstr>
      <vt:lpstr>Aim:  How does the budget deficit and national debt influence our economy</vt:lpstr>
      <vt:lpstr>Aim:  How does the budget deficit and national debt influence our economy?</vt:lpstr>
      <vt:lpstr>Aim:  How does the budget deficit and national debt influence our economy?</vt:lpstr>
      <vt:lpstr>Aim:  How does the budget deficit and national debt influence our economy?</vt:lpstr>
      <vt:lpstr>Aim:  How does the budget deficit and national debt influence our economy?</vt:lpstr>
      <vt:lpstr>Aim: How does the budget deficit and national debt influence our economy?</vt:lpstr>
      <vt:lpstr>Summary:  Budget Deficit and National Debt</vt:lpstr>
      <vt:lpstr>Summary:  Budget Deficit and National Debt</vt:lpstr>
      <vt:lpstr>Aim: How does the budget deficit and national debt influence our economy?</vt:lpstr>
      <vt:lpstr>Aim:  How should the problem of budget deficits and the national debt be dealt with?</vt:lpstr>
      <vt:lpstr>Aim: How should the problem of budget deficits and the national debt be dealt with?</vt:lpstr>
      <vt:lpstr>Aim:  How should the problem of budget deficits and the national debt be dealt with?</vt:lpstr>
      <vt:lpstr>Aim:  How should the problem of budget deficits and the national debt be dealt with?</vt:lpstr>
      <vt:lpstr>Aim:  How should the problem of budget deficits and the national debt be dealt with?</vt:lpstr>
      <vt:lpstr>Aim:  How should the problem of budget deficits and the national debt be dealt with?</vt:lpstr>
      <vt:lpstr>Aim:  How should the problem of budget deficits and the national debt be dealt with?</vt:lpstr>
      <vt:lpstr>Aim:  How should the problem of budget deficits and the national debt be dealt with?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 How does the budget deficit and national debt influence our economy?</dc:title>
  <dc:creator>user</dc:creator>
  <cp:lastModifiedBy>fatemeh</cp:lastModifiedBy>
  <cp:revision>8</cp:revision>
  <dcterms:created xsi:type="dcterms:W3CDTF">2015-05-11T22:19:07Z</dcterms:created>
  <dcterms:modified xsi:type="dcterms:W3CDTF">2017-04-25T17:07:02Z</dcterms:modified>
</cp:coreProperties>
</file>