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66" r:id="rId4"/>
    <p:sldId id="263" r:id="rId5"/>
    <p:sldId id="257" r:id="rId6"/>
    <p:sldId id="258" r:id="rId7"/>
    <p:sldId id="259" r:id="rId8"/>
    <p:sldId id="260" r:id="rId9"/>
    <p:sldId id="261" r:id="rId10"/>
    <p:sldId id="262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71" d="100"/>
          <a:sy n="71" d="100"/>
        </p:scale>
        <p:origin x="-3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1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467D60-3DC0-408F-8687-E2743D6424A1}" type="doc">
      <dgm:prSet loTypeId="urn:microsoft.com/office/officeart/2005/8/layout/orgChart1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8BC138B-A7FD-49ED-9051-5FCC15A2AADC}">
      <dgm:prSet phldrT="[Text]" custT="1"/>
      <dgm:spPr/>
      <dgm:t>
        <a:bodyPr/>
        <a:lstStyle/>
        <a:p>
          <a:pPr algn="ctr"/>
          <a:r>
            <a:rPr lang="en-US" sz="2000" dirty="0" smtClean="0"/>
            <a:t>Understandability</a:t>
          </a:r>
          <a:endParaRPr lang="en-US" sz="2000" dirty="0"/>
        </a:p>
      </dgm:t>
    </dgm:pt>
    <dgm:pt modelId="{6302C637-5504-4005-A85B-0DAD2CBFEFAA}" type="parTrans" cxnId="{B1439D27-2422-4565-9239-32696FC8D558}">
      <dgm:prSet/>
      <dgm:spPr/>
      <dgm:t>
        <a:bodyPr/>
        <a:lstStyle/>
        <a:p>
          <a:endParaRPr lang="en-US"/>
        </a:p>
      </dgm:t>
    </dgm:pt>
    <dgm:pt modelId="{CD761FB0-6B0B-4743-9FD0-C2284493D814}" type="sibTrans" cxnId="{B1439D27-2422-4565-9239-32696FC8D558}">
      <dgm:prSet/>
      <dgm:spPr/>
      <dgm:t>
        <a:bodyPr/>
        <a:lstStyle/>
        <a:p>
          <a:endParaRPr lang="en-US"/>
        </a:p>
      </dgm:t>
    </dgm:pt>
    <dgm:pt modelId="{D86C6D23-8D30-40C6-BE58-0F4BCBF5670E}">
      <dgm:prSet custT="1"/>
      <dgm:spPr/>
      <dgm:t>
        <a:bodyPr/>
        <a:lstStyle/>
        <a:p>
          <a:r>
            <a:rPr lang="en-US" sz="1800" smtClean="0"/>
            <a:t>Decision Usefulness</a:t>
          </a:r>
          <a:endParaRPr lang="en-US" sz="1800" dirty="0"/>
        </a:p>
      </dgm:t>
    </dgm:pt>
    <dgm:pt modelId="{873DD9C1-2555-45AA-A20D-C4BB4E10BDF2}" type="parTrans" cxnId="{837E3FB6-BD53-4E5F-9CCD-D6839190BDD2}">
      <dgm:prSet/>
      <dgm:spPr/>
      <dgm:t>
        <a:bodyPr/>
        <a:lstStyle/>
        <a:p>
          <a:endParaRPr lang="en-US" sz="3200">
            <a:solidFill>
              <a:schemeClr val="accent5"/>
            </a:solidFill>
          </a:endParaRPr>
        </a:p>
      </dgm:t>
    </dgm:pt>
    <dgm:pt modelId="{6FECCF30-323D-4779-8DDF-80E42ED25F3D}" type="sibTrans" cxnId="{837E3FB6-BD53-4E5F-9CCD-D6839190BDD2}">
      <dgm:prSet/>
      <dgm:spPr/>
      <dgm:t>
        <a:bodyPr/>
        <a:lstStyle/>
        <a:p>
          <a:endParaRPr lang="en-US"/>
        </a:p>
      </dgm:t>
    </dgm:pt>
    <dgm:pt modelId="{1E83A98C-A878-4886-9EF9-047E5BEF4285}">
      <dgm:prSet custT="1"/>
      <dgm:spPr/>
      <dgm:t>
        <a:bodyPr/>
        <a:lstStyle/>
        <a:p>
          <a:r>
            <a:rPr lang="en-US" sz="2000" smtClean="0"/>
            <a:t>Relevance</a:t>
          </a:r>
          <a:endParaRPr lang="en-US" sz="2000" dirty="0"/>
        </a:p>
      </dgm:t>
    </dgm:pt>
    <dgm:pt modelId="{D885B2D2-95FD-4E55-A6E3-077042A97763}" type="parTrans" cxnId="{83739B4F-6B65-45BD-95B6-CDE4D93C667B}">
      <dgm:prSet/>
      <dgm:spPr/>
      <dgm:t>
        <a:bodyPr/>
        <a:lstStyle/>
        <a:p>
          <a:endParaRPr lang="en-US" sz="3200">
            <a:solidFill>
              <a:schemeClr val="accent5"/>
            </a:solidFill>
          </a:endParaRPr>
        </a:p>
      </dgm:t>
    </dgm:pt>
    <dgm:pt modelId="{12DEA569-17E7-4B60-B774-8514E00B49A7}" type="sibTrans" cxnId="{83739B4F-6B65-45BD-95B6-CDE4D93C667B}">
      <dgm:prSet/>
      <dgm:spPr/>
      <dgm:t>
        <a:bodyPr/>
        <a:lstStyle/>
        <a:p>
          <a:endParaRPr lang="en-US"/>
        </a:p>
      </dgm:t>
    </dgm:pt>
    <dgm:pt modelId="{F10B774A-DBF3-409C-BCE2-46E6B9C44C47}">
      <dgm:prSet custT="1"/>
      <dgm:spPr/>
      <dgm:t>
        <a:bodyPr/>
        <a:lstStyle/>
        <a:p>
          <a:r>
            <a:rPr lang="en-US" sz="1800" smtClean="0"/>
            <a:t>Reliability</a:t>
          </a:r>
          <a:endParaRPr lang="en-US" sz="1800" dirty="0"/>
        </a:p>
      </dgm:t>
    </dgm:pt>
    <dgm:pt modelId="{3890DDC9-6841-44CC-926D-93D0073ABB43}" type="parTrans" cxnId="{203C0D83-FBF6-40D5-A0FF-635A3D5A6A25}">
      <dgm:prSet/>
      <dgm:spPr/>
      <dgm:t>
        <a:bodyPr/>
        <a:lstStyle/>
        <a:p>
          <a:endParaRPr lang="en-US" sz="3200">
            <a:solidFill>
              <a:schemeClr val="accent5"/>
            </a:solidFill>
          </a:endParaRPr>
        </a:p>
      </dgm:t>
    </dgm:pt>
    <dgm:pt modelId="{3BB8C21F-CDB3-4C2D-A6AC-5AE1C7B0F547}" type="sibTrans" cxnId="{203C0D83-FBF6-40D5-A0FF-635A3D5A6A25}">
      <dgm:prSet/>
      <dgm:spPr/>
      <dgm:t>
        <a:bodyPr/>
        <a:lstStyle/>
        <a:p>
          <a:endParaRPr lang="en-US"/>
        </a:p>
      </dgm:t>
    </dgm:pt>
    <dgm:pt modelId="{D6DBA06B-6846-4E23-9413-4A453D9DF8E8}">
      <dgm:prSet/>
      <dgm:spPr/>
      <dgm:t>
        <a:bodyPr/>
        <a:lstStyle/>
        <a:p>
          <a:r>
            <a:rPr lang="en-US" dirty="0" smtClean="0"/>
            <a:t>Predictive Value</a:t>
          </a:r>
          <a:endParaRPr lang="en-US" dirty="0"/>
        </a:p>
      </dgm:t>
    </dgm:pt>
    <dgm:pt modelId="{2D3BFCE7-766B-44B4-B9B0-114B92189F9E}" type="parTrans" cxnId="{AAC77BF5-22DF-4143-BB58-069421B5F4D2}">
      <dgm:prSet/>
      <dgm:spPr/>
      <dgm:t>
        <a:bodyPr/>
        <a:lstStyle/>
        <a:p>
          <a:endParaRPr lang="en-US" sz="3200">
            <a:solidFill>
              <a:schemeClr val="accent5"/>
            </a:solidFill>
          </a:endParaRPr>
        </a:p>
      </dgm:t>
    </dgm:pt>
    <dgm:pt modelId="{E3DB66E1-3416-495E-ABCE-DCE03B9D9720}" type="sibTrans" cxnId="{AAC77BF5-22DF-4143-BB58-069421B5F4D2}">
      <dgm:prSet/>
      <dgm:spPr/>
      <dgm:t>
        <a:bodyPr/>
        <a:lstStyle/>
        <a:p>
          <a:endParaRPr lang="en-US"/>
        </a:p>
      </dgm:t>
    </dgm:pt>
    <dgm:pt modelId="{B948D754-6CB5-4047-BA77-01920A9F41E5}">
      <dgm:prSet custT="1"/>
      <dgm:spPr/>
      <dgm:t>
        <a:bodyPr/>
        <a:lstStyle/>
        <a:p>
          <a:r>
            <a:rPr lang="en-US" sz="1200" dirty="0" smtClean="0"/>
            <a:t>Feedback Value</a:t>
          </a:r>
          <a:endParaRPr lang="en-US" sz="1200" dirty="0"/>
        </a:p>
      </dgm:t>
    </dgm:pt>
    <dgm:pt modelId="{2A6F9E6F-0172-473A-ACEE-BA2D1848FDCD}" type="parTrans" cxnId="{B4E4911A-11B2-44AB-8E7A-9B6BD6F6DF1B}">
      <dgm:prSet/>
      <dgm:spPr/>
      <dgm:t>
        <a:bodyPr/>
        <a:lstStyle/>
        <a:p>
          <a:endParaRPr lang="en-US" sz="3200">
            <a:solidFill>
              <a:schemeClr val="accent5"/>
            </a:solidFill>
          </a:endParaRPr>
        </a:p>
      </dgm:t>
    </dgm:pt>
    <dgm:pt modelId="{DB9A4592-637F-4B82-BEF4-FAEC0928B66B}" type="sibTrans" cxnId="{B4E4911A-11B2-44AB-8E7A-9B6BD6F6DF1B}">
      <dgm:prSet/>
      <dgm:spPr/>
      <dgm:t>
        <a:bodyPr/>
        <a:lstStyle/>
        <a:p>
          <a:endParaRPr lang="en-US"/>
        </a:p>
      </dgm:t>
    </dgm:pt>
    <dgm:pt modelId="{C653E057-80DF-412B-8754-AC5B5D073D7A}">
      <dgm:prSet custT="1"/>
      <dgm:spPr/>
      <dgm:t>
        <a:bodyPr/>
        <a:lstStyle/>
        <a:p>
          <a:r>
            <a:rPr lang="en-US" sz="1200" dirty="0" smtClean="0"/>
            <a:t>Timeliness</a:t>
          </a:r>
          <a:endParaRPr lang="en-US" sz="1200" dirty="0"/>
        </a:p>
      </dgm:t>
    </dgm:pt>
    <dgm:pt modelId="{7163ED4A-CBE9-4AF7-A2C1-8132BF6BB36F}" type="parTrans" cxnId="{AAC63489-70E0-44E6-AE40-56610765ADAF}">
      <dgm:prSet/>
      <dgm:spPr/>
      <dgm:t>
        <a:bodyPr/>
        <a:lstStyle/>
        <a:p>
          <a:endParaRPr lang="en-US" sz="3200">
            <a:solidFill>
              <a:schemeClr val="accent5"/>
            </a:solidFill>
          </a:endParaRPr>
        </a:p>
      </dgm:t>
    </dgm:pt>
    <dgm:pt modelId="{FE4AC611-5656-4612-AB91-8E3570008165}" type="sibTrans" cxnId="{AAC63489-70E0-44E6-AE40-56610765ADAF}">
      <dgm:prSet/>
      <dgm:spPr/>
      <dgm:t>
        <a:bodyPr/>
        <a:lstStyle/>
        <a:p>
          <a:endParaRPr lang="en-US"/>
        </a:p>
      </dgm:t>
    </dgm:pt>
    <dgm:pt modelId="{97D6C7DB-C3E5-4B33-96FA-220BE989D4D6}">
      <dgm:prSet custT="1"/>
      <dgm:spPr/>
      <dgm:t>
        <a:bodyPr/>
        <a:lstStyle/>
        <a:p>
          <a:r>
            <a:rPr lang="en-US" sz="1200" dirty="0" smtClean="0"/>
            <a:t>Verifiability</a:t>
          </a:r>
          <a:endParaRPr lang="en-US" sz="1200" dirty="0"/>
        </a:p>
      </dgm:t>
    </dgm:pt>
    <dgm:pt modelId="{FE5C3C3A-A3ED-4174-9C08-061299736107}" type="parTrans" cxnId="{AE026079-5D14-4BE5-BDBF-BF045DB96B5C}">
      <dgm:prSet/>
      <dgm:spPr/>
      <dgm:t>
        <a:bodyPr/>
        <a:lstStyle/>
        <a:p>
          <a:endParaRPr lang="en-US" sz="3200">
            <a:solidFill>
              <a:schemeClr val="accent5"/>
            </a:solidFill>
          </a:endParaRPr>
        </a:p>
      </dgm:t>
    </dgm:pt>
    <dgm:pt modelId="{E5E3702D-9259-426C-A618-EA31C7AADA85}" type="sibTrans" cxnId="{AE026079-5D14-4BE5-BDBF-BF045DB96B5C}">
      <dgm:prSet/>
      <dgm:spPr/>
      <dgm:t>
        <a:bodyPr/>
        <a:lstStyle/>
        <a:p>
          <a:endParaRPr lang="en-US"/>
        </a:p>
      </dgm:t>
    </dgm:pt>
    <dgm:pt modelId="{DF7DA777-B5AD-4AE4-84B1-DA5A2C57E187}">
      <dgm:prSet custT="1"/>
      <dgm:spPr/>
      <dgm:t>
        <a:bodyPr/>
        <a:lstStyle/>
        <a:p>
          <a:r>
            <a:rPr lang="en-US" sz="1200" dirty="0" smtClean="0"/>
            <a:t>Neutrality</a:t>
          </a:r>
          <a:endParaRPr lang="en-US" sz="1200" dirty="0"/>
        </a:p>
      </dgm:t>
    </dgm:pt>
    <dgm:pt modelId="{25524BE8-8A54-4C7D-9223-E005F4EF5CDD}" type="parTrans" cxnId="{FB0D2446-95FB-435B-9C4E-2B2AF1EBAB9C}">
      <dgm:prSet/>
      <dgm:spPr/>
      <dgm:t>
        <a:bodyPr/>
        <a:lstStyle/>
        <a:p>
          <a:endParaRPr lang="en-US" sz="3200">
            <a:solidFill>
              <a:schemeClr val="accent5"/>
            </a:solidFill>
          </a:endParaRPr>
        </a:p>
      </dgm:t>
    </dgm:pt>
    <dgm:pt modelId="{55BD5E9D-6752-486A-B34B-0D1D670C7F1D}" type="sibTrans" cxnId="{FB0D2446-95FB-435B-9C4E-2B2AF1EBAB9C}">
      <dgm:prSet/>
      <dgm:spPr/>
      <dgm:t>
        <a:bodyPr/>
        <a:lstStyle/>
        <a:p>
          <a:endParaRPr lang="en-US"/>
        </a:p>
      </dgm:t>
    </dgm:pt>
    <dgm:pt modelId="{775AB5A0-19A5-44F8-A2DD-E725863D5D6C}">
      <dgm:prSet custT="1"/>
      <dgm:spPr/>
      <dgm:t>
        <a:bodyPr/>
        <a:lstStyle/>
        <a:p>
          <a:r>
            <a:rPr lang="en-US" sz="1200" dirty="0" smtClean="0"/>
            <a:t>Representational Faithfulness</a:t>
          </a:r>
          <a:endParaRPr lang="en-US" sz="1200" dirty="0"/>
        </a:p>
      </dgm:t>
    </dgm:pt>
    <dgm:pt modelId="{492D7379-2F74-4830-B3B7-AA9A193C9344}" type="parTrans" cxnId="{A13EB853-1ED9-468B-8DA0-A6B2D5B940F2}">
      <dgm:prSet/>
      <dgm:spPr/>
      <dgm:t>
        <a:bodyPr/>
        <a:lstStyle/>
        <a:p>
          <a:endParaRPr lang="en-US" sz="3200">
            <a:solidFill>
              <a:schemeClr val="accent5"/>
            </a:solidFill>
          </a:endParaRPr>
        </a:p>
      </dgm:t>
    </dgm:pt>
    <dgm:pt modelId="{5C4EC5F0-0F29-4B31-969D-18D745760CBA}" type="sibTrans" cxnId="{A13EB853-1ED9-468B-8DA0-A6B2D5B940F2}">
      <dgm:prSet/>
      <dgm:spPr/>
      <dgm:t>
        <a:bodyPr/>
        <a:lstStyle/>
        <a:p>
          <a:endParaRPr lang="en-US"/>
        </a:p>
      </dgm:t>
    </dgm:pt>
    <dgm:pt modelId="{A27AD6A2-C3CF-4AEF-B657-4C466B416BE3}">
      <dgm:prSet custT="1"/>
      <dgm:spPr/>
      <dgm:t>
        <a:bodyPr/>
        <a:lstStyle/>
        <a:p>
          <a:r>
            <a:rPr lang="en-US" sz="1600" dirty="0" smtClean="0"/>
            <a:t>Comparability and Consistency</a:t>
          </a:r>
          <a:endParaRPr lang="en-US" sz="1600" dirty="0"/>
        </a:p>
      </dgm:t>
    </dgm:pt>
    <dgm:pt modelId="{629B053B-8F99-4C24-BBFF-15F2B26EC7B8}" type="parTrans" cxnId="{DD134C65-A5D8-4C6E-BE79-FB23810DDE14}">
      <dgm:prSet/>
      <dgm:spPr/>
      <dgm:t>
        <a:bodyPr/>
        <a:lstStyle/>
        <a:p>
          <a:endParaRPr lang="en-US"/>
        </a:p>
      </dgm:t>
    </dgm:pt>
    <dgm:pt modelId="{875253A5-A49F-4E00-9FAE-D124A529A3C0}" type="sibTrans" cxnId="{DD134C65-A5D8-4C6E-BE79-FB23810DDE14}">
      <dgm:prSet/>
      <dgm:spPr/>
      <dgm:t>
        <a:bodyPr/>
        <a:lstStyle/>
        <a:p>
          <a:endParaRPr lang="en-US"/>
        </a:p>
      </dgm:t>
    </dgm:pt>
    <dgm:pt modelId="{8EAD2671-1DFF-4EA7-820A-DDB2FAA908C4}" type="pres">
      <dgm:prSet presAssocID="{FE467D60-3DC0-408F-8687-E2743D6424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4304959-CCC4-47FF-92EA-3EA2EFCC72E6}" type="pres">
      <dgm:prSet presAssocID="{68BC138B-A7FD-49ED-9051-5FCC15A2AADC}" presName="hierRoot1" presStyleCnt="0">
        <dgm:presLayoutVars>
          <dgm:hierBranch val="init"/>
        </dgm:presLayoutVars>
      </dgm:prSet>
      <dgm:spPr/>
    </dgm:pt>
    <dgm:pt modelId="{9C602CEA-D6C2-410F-9255-C9EBD3D31A98}" type="pres">
      <dgm:prSet presAssocID="{68BC138B-A7FD-49ED-9051-5FCC15A2AADC}" presName="rootComposite1" presStyleCnt="0"/>
      <dgm:spPr/>
    </dgm:pt>
    <dgm:pt modelId="{A1FFE945-4689-4239-9A26-AFFDCFE32364}" type="pres">
      <dgm:prSet presAssocID="{68BC138B-A7FD-49ED-9051-5FCC15A2AADC}" presName="rootText1" presStyleLbl="node0" presStyleIdx="0" presStyleCnt="2" custScaleX="362700" custLinFactX="30556" custLinFactNeighborX="100000" custLinFactNeighborY="-488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566DED-8309-4704-A1F7-FECAA3480AD2}" type="pres">
      <dgm:prSet presAssocID="{68BC138B-A7FD-49ED-9051-5FCC15A2AAD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3F95BBA-0753-4916-B371-E4D27A82A0CB}" type="pres">
      <dgm:prSet presAssocID="{68BC138B-A7FD-49ED-9051-5FCC15A2AADC}" presName="hierChild2" presStyleCnt="0"/>
      <dgm:spPr/>
    </dgm:pt>
    <dgm:pt modelId="{F2E6C3D2-D31C-4CA4-9476-C046D3F0F91A}" type="pres">
      <dgm:prSet presAssocID="{873DD9C1-2555-45AA-A20D-C4BB4E10BDF2}" presName="Name37" presStyleLbl="parChTrans1D2" presStyleIdx="0" presStyleCnt="1"/>
      <dgm:spPr/>
      <dgm:t>
        <a:bodyPr/>
        <a:lstStyle/>
        <a:p>
          <a:endParaRPr lang="en-US"/>
        </a:p>
      </dgm:t>
    </dgm:pt>
    <dgm:pt modelId="{68E73731-3066-4652-8D6F-FF1FBD4A513E}" type="pres">
      <dgm:prSet presAssocID="{D86C6D23-8D30-40C6-BE58-0F4BCBF5670E}" presName="hierRoot2" presStyleCnt="0">
        <dgm:presLayoutVars>
          <dgm:hierBranch val="init"/>
        </dgm:presLayoutVars>
      </dgm:prSet>
      <dgm:spPr/>
    </dgm:pt>
    <dgm:pt modelId="{4F8422FF-3E7E-4176-8A03-4FE93CCDB6FC}" type="pres">
      <dgm:prSet presAssocID="{D86C6D23-8D30-40C6-BE58-0F4BCBF5670E}" presName="rootComposite" presStyleCnt="0"/>
      <dgm:spPr/>
    </dgm:pt>
    <dgm:pt modelId="{0DB25024-F160-42B3-B4D2-58C7D048741D}" type="pres">
      <dgm:prSet presAssocID="{D86C6D23-8D30-40C6-BE58-0F4BCBF5670E}" presName="rootText" presStyleLbl="node2" presStyleIdx="0" presStyleCnt="1" custScaleX="356807" custLinFactX="30556" custLinFactNeighborX="100000" custLinFactNeighborY="-230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CBFE9D-BEC9-4EEF-BB1A-DB45A963A49C}" type="pres">
      <dgm:prSet presAssocID="{D86C6D23-8D30-40C6-BE58-0F4BCBF5670E}" presName="rootConnector" presStyleLbl="node2" presStyleIdx="0" presStyleCnt="1"/>
      <dgm:spPr/>
      <dgm:t>
        <a:bodyPr/>
        <a:lstStyle/>
        <a:p>
          <a:endParaRPr lang="en-US"/>
        </a:p>
      </dgm:t>
    </dgm:pt>
    <dgm:pt modelId="{5FB56AE3-4CB0-4FD0-B5E1-900A42ED906B}" type="pres">
      <dgm:prSet presAssocID="{D86C6D23-8D30-40C6-BE58-0F4BCBF5670E}" presName="hierChild4" presStyleCnt="0"/>
      <dgm:spPr/>
    </dgm:pt>
    <dgm:pt modelId="{DCAF072A-1CF6-43CC-A44D-9B5F6186CFE5}" type="pres">
      <dgm:prSet presAssocID="{D885B2D2-95FD-4E55-A6E3-077042A97763}" presName="Name37" presStyleLbl="parChTrans1D3" presStyleIdx="0" presStyleCnt="2"/>
      <dgm:spPr/>
      <dgm:t>
        <a:bodyPr/>
        <a:lstStyle/>
        <a:p>
          <a:endParaRPr lang="en-US"/>
        </a:p>
      </dgm:t>
    </dgm:pt>
    <dgm:pt modelId="{5C1BFA1B-8EC3-430E-A402-9CAB2AA2A713}" type="pres">
      <dgm:prSet presAssocID="{1E83A98C-A878-4886-9EF9-047E5BEF4285}" presName="hierRoot2" presStyleCnt="0">
        <dgm:presLayoutVars>
          <dgm:hierBranch val="init"/>
        </dgm:presLayoutVars>
      </dgm:prSet>
      <dgm:spPr/>
    </dgm:pt>
    <dgm:pt modelId="{68DBD148-111F-4C4C-A80E-2AE50910394D}" type="pres">
      <dgm:prSet presAssocID="{1E83A98C-A878-4886-9EF9-047E5BEF4285}" presName="rootComposite" presStyleCnt="0"/>
      <dgm:spPr/>
    </dgm:pt>
    <dgm:pt modelId="{38CF04EA-A075-4A06-B5E9-D14313849933}" type="pres">
      <dgm:prSet presAssocID="{1E83A98C-A878-4886-9EF9-047E5BEF4285}" presName="rootText" presStyleLbl="node3" presStyleIdx="0" presStyleCnt="2" custScaleX="290413" custLinFactNeighborX="54160" custLinFactNeighborY="-242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48ACF9-AF1F-4F63-A5FD-F00644538E43}" type="pres">
      <dgm:prSet presAssocID="{1E83A98C-A878-4886-9EF9-047E5BEF4285}" presName="rootConnector" presStyleLbl="node3" presStyleIdx="0" presStyleCnt="2"/>
      <dgm:spPr/>
      <dgm:t>
        <a:bodyPr/>
        <a:lstStyle/>
        <a:p>
          <a:endParaRPr lang="en-US"/>
        </a:p>
      </dgm:t>
    </dgm:pt>
    <dgm:pt modelId="{9FBAE3F7-96BD-446E-8367-BA3C0731C94A}" type="pres">
      <dgm:prSet presAssocID="{1E83A98C-A878-4886-9EF9-047E5BEF4285}" presName="hierChild4" presStyleCnt="0"/>
      <dgm:spPr/>
    </dgm:pt>
    <dgm:pt modelId="{489E0294-8A1E-4157-84EE-4A679B1CCCC5}" type="pres">
      <dgm:prSet presAssocID="{2D3BFCE7-766B-44B4-B9B0-114B92189F9E}" presName="Name37" presStyleLbl="parChTrans1D4" presStyleIdx="0" presStyleCnt="6"/>
      <dgm:spPr/>
      <dgm:t>
        <a:bodyPr/>
        <a:lstStyle/>
        <a:p>
          <a:endParaRPr lang="en-US"/>
        </a:p>
      </dgm:t>
    </dgm:pt>
    <dgm:pt modelId="{3C4C248A-1C81-4F2F-A77F-393066C70F6D}" type="pres">
      <dgm:prSet presAssocID="{D6DBA06B-6846-4E23-9413-4A453D9DF8E8}" presName="hierRoot2" presStyleCnt="0">
        <dgm:presLayoutVars>
          <dgm:hierBranch val="init"/>
        </dgm:presLayoutVars>
      </dgm:prSet>
      <dgm:spPr/>
    </dgm:pt>
    <dgm:pt modelId="{A5453471-F8AC-4F10-9F4A-BE1B4568CEE0}" type="pres">
      <dgm:prSet presAssocID="{D6DBA06B-6846-4E23-9413-4A453D9DF8E8}" presName="rootComposite" presStyleCnt="0"/>
      <dgm:spPr/>
    </dgm:pt>
    <dgm:pt modelId="{9845A157-8190-4DCC-9666-4069B7216C36}" type="pres">
      <dgm:prSet presAssocID="{D6DBA06B-6846-4E23-9413-4A453D9DF8E8}" presName="rootText" presStyleLbl="node4" presStyleIdx="0" presStyleCnt="6" custLinFactX="35866" custLinFactY="100000" custLinFactNeighborX="100000" custLinFactNeighborY="1331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6DDB0C-B19B-4E3E-AB53-6D2BE9A6A80A}" type="pres">
      <dgm:prSet presAssocID="{D6DBA06B-6846-4E23-9413-4A453D9DF8E8}" presName="rootConnector" presStyleLbl="node4" presStyleIdx="0" presStyleCnt="6"/>
      <dgm:spPr/>
      <dgm:t>
        <a:bodyPr/>
        <a:lstStyle/>
        <a:p>
          <a:endParaRPr lang="en-US"/>
        </a:p>
      </dgm:t>
    </dgm:pt>
    <dgm:pt modelId="{7D959EB4-8C2F-4AE8-BE46-984111D3924F}" type="pres">
      <dgm:prSet presAssocID="{D6DBA06B-6846-4E23-9413-4A453D9DF8E8}" presName="hierChild4" presStyleCnt="0"/>
      <dgm:spPr/>
    </dgm:pt>
    <dgm:pt modelId="{E8D4663E-A33F-4E02-AC97-9F4B2579CABE}" type="pres">
      <dgm:prSet presAssocID="{D6DBA06B-6846-4E23-9413-4A453D9DF8E8}" presName="hierChild5" presStyleCnt="0"/>
      <dgm:spPr/>
    </dgm:pt>
    <dgm:pt modelId="{3C987AC8-58B4-4359-804D-38AEA675CC13}" type="pres">
      <dgm:prSet presAssocID="{2A6F9E6F-0172-473A-ACEE-BA2D1848FDCD}" presName="Name37" presStyleLbl="parChTrans1D4" presStyleIdx="1" presStyleCnt="6"/>
      <dgm:spPr/>
      <dgm:t>
        <a:bodyPr/>
        <a:lstStyle/>
        <a:p>
          <a:endParaRPr lang="en-US"/>
        </a:p>
      </dgm:t>
    </dgm:pt>
    <dgm:pt modelId="{162040FE-57B3-4E22-93DE-6EA4E5FD3B27}" type="pres">
      <dgm:prSet presAssocID="{B948D754-6CB5-4047-BA77-01920A9F41E5}" presName="hierRoot2" presStyleCnt="0">
        <dgm:presLayoutVars>
          <dgm:hierBranch val="init"/>
        </dgm:presLayoutVars>
      </dgm:prSet>
      <dgm:spPr/>
    </dgm:pt>
    <dgm:pt modelId="{912C20C9-7B21-4176-A0F7-2782E9F6E6E9}" type="pres">
      <dgm:prSet presAssocID="{B948D754-6CB5-4047-BA77-01920A9F41E5}" presName="rootComposite" presStyleCnt="0"/>
      <dgm:spPr/>
    </dgm:pt>
    <dgm:pt modelId="{4A62B236-7D96-44B6-8E01-A52EB31A9987}" type="pres">
      <dgm:prSet presAssocID="{B948D754-6CB5-4047-BA77-01920A9F41E5}" presName="rootText" presStyleLbl="node4" presStyleIdx="1" presStyleCnt="6" custLinFactX="35866" custLinFactNeighborX="100000" custLinFactNeighborY="-359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A670A8-6C5D-4DA2-A8CE-BA6DACCB07A2}" type="pres">
      <dgm:prSet presAssocID="{B948D754-6CB5-4047-BA77-01920A9F41E5}" presName="rootConnector" presStyleLbl="node4" presStyleIdx="1" presStyleCnt="6"/>
      <dgm:spPr/>
      <dgm:t>
        <a:bodyPr/>
        <a:lstStyle/>
        <a:p>
          <a:endParaRPr lang="en-US"/>
        </a:p>
      </dgm:t>
    </dgm:pt>
    <dgm:pt modelId="{A72D475A-CAAD-4280-BD6C-2A5C51BB42CB}" type="pres">
      <dgm:prSet presAssocID="{B948D754-6CB5-4047-BA77-01920A9F41E5}" presName="hierChild4" presStyleCnt="0"/>
      <dgm:spPr/>
    </dgm:pt>
    <dgm:pt modelId="{361F832F-871D-416F-A2F7-B06E55E52C72}" type="pres">
      <dgm:prSet presAssocID="{B948D754-6CB5-4047-BA77-01920A9F41E5}" presName="hierChild5" presStyleCnt="0"/>
      <dgm:spPr/>
    </dgm:pt>
    <dgm:pt modelId="{FBF1B630-35C6-4068-8A8A-7F45CD03C224}" type="pres">
      <dgm:prSet presAssocID="{7163ED4A-CBE9-4AF7-A2C1-8132BF6BB36F}" presName="Name37" presStyleLbl="parChTrans1D4" presStyleIdx="2" presStyleCnt="6"/>
      <dgm:spPr/>
      <dgm:t>
        <a:bodyPr/>
        <a:lstStyle/>
        <a:p>
          <a:endParaRPr lang="en-US"/>
        </a:p>
      </dgm:t>
    </dgm:pt>
    <dgm:pt modelId="{A85E04F1-26E9-4BBC-A79D-1CF1215F2134}" type="pres">
      <dgm:prSet presAssocID="{C653E057-80DF-412B-8754-AC5B5D073D7A}" presName="hierRoot2" presStyleCnt="0">
        <dgm:presLayoutVars>
          <dgm:hierBranch val="init"/>
        </dgm:presLayoutVars>
      </dgm:prSet>
      <dgm:spPr/>
    </dgm:pt>
    <dgm:pt modelId="{76C4F476-0AEA-46A2-910F-6B2859F1C2BF}" type="pres">
      <dgm:prSet presAssocID="{C653E057-80DF-412B-8754-AC5B5D073D7A}" presName="rootComposite" presStyleCnt="0"/>
      <dgm:spPr/>
    </dgm:pt>
    <dgm:pt modelId="{151BEEA6-D308-4BA5-9D45-4560ADFE33CE}" type="pres">
      <dgm:prSet presAssocID="{C653E057-80DF-412B-8754-AC5B5D073D7A}" presName="rootText" presStyleLbl="node4" presStyleIdx="2" presStyleCnt="6" custLinFactY="-123592" custLinFactNeighborX="86080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CB3ACB-2588-44CE-B71F-422CC412F11E}" type="pres">
      <dgm:prSet presAssocID="{C653E057-80DF-412B-8754-AC5B5D073D7A}" presName="rootConnector" presStyleLbl="node4" presStyleIdx="2" presStyleCnt="6"/>
      <dgm:spPr/>
      <dgm:t>
        <a:bodyPr/>
        <a:lstStyle/>
        <a:p>
          <a:endParaRPr lang="en-US"/>
        </a:p>
      </dgm:t>
    </dgm:pt>
    <dgm:pt modelId="{2ACF8C9D-1CA5-41F2-8FB9-32FBCC5E7387}" type="pres">
      <dgm:prSet presAssocID="{C653E057-80DF-412B-8754-AC5B5D073D7A}" presName="hierChild4" presStyleCnt="0"/>
      <dgm:spPr/>
    </dgm:pt>
    <dgm:pt modelId="{614FE72D-1A7E-4B78-B563-4FB61760E96E}" type="pres">
      <dgm:prSet presAssocID="{C653E057-80DF-412B-8754-AC5B5D073D7A}" presName="hierChild5" presStyleCnt="0"/>
      <dgm:spPr/>
    </dgm:pt>
    <dgm:pt modelId="{50FA8C03-63B7-4D50-870C-B391FF020A9B}" type="pres">
      <dgm:prSet presAssocID="{1E83A98C-A878-4886-9EF9-047E5BEF4285}" presName="hierChild5" presStyleCnt="0"/>
      <dgm:spPr/>
    </dgm:pt>
    <dgm:pt modelId="{550032D0-CE41-4BE3-A17C-9C726980596F}" type="pres">
      <dgm:prSet presAssocID="{3890DDC9-6841-44CC-926D-93D0073ABB43}" presName="Name37" presStyleLbl="parChTrans1D3" presStyleIdx="1" presStyleCnt="2"/>
      <dgm:spPr/>
      <dgm:t>
        <a:bodyPr/>
        <a:lstStyle/>
        <a:p>
          <a:endParaRPr lang="en-US"/>
        </a:p>
      </dgm:t>
    </dgm:pt>
    <dgm:pt modelId="{2CDD41E5-D8D2-4644-8270-A4A2587DB5C3}" type="pres">
      <dgm:prSet presAssocID="{F10B774A-DBF3-409C-BCE2-46E6B9C44C47}" presName="hierRoot2" presStyleCnt="0">
        <dgm:presLayoutVars>
          <dgm:hierBranch val="init"/>
        </dgm:presLayoutVars>
      </dgm:prSet>
      <dgm:spPr/>
    </dgm:pt>
    <dgm:pt modelId="{6A3433A4-CAEB-4D50-BA8D-DF807A2CBBAD}" type="pres">
      <dgm:prSet presAssocID="{F10B774A-DBF3-409C-BCE2-46E6B9C44C47}" presName="rootComposite" presStyleCnt="0"/>
      <dgm:spPr/>
    </dgm:pt>
    <dgm:pt modelId="{D98F962F-AF73-4D5D-BDCD-11351FFA841E}" type="pres">
      <dgm:prSet presAssocID="{F10B774A-DBF3-409C-BCE2-46E6B9C44C47}" presName="rootText" presStyleLbl="node3" presStyleIdx="1" presStyleCnt="2" custScaleX="261956" custLinFactX="80020" custLinFactNeighborX="100000" custLinFactNeighborY="-185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524403-D241-49BD-A185-0E695CFE8088}" type="pres">
      <dgm:prSet presAssocID="{F10B774A-DBF3-409C-BCE2-46E6B9C44C47}" presName="rootConnector" presStyleLbl="node3" presStyleIdx="1" presStyleCnt="2"/>
      <dgm:spPr/>
      <dgm:t>
        <a:bodyPr/>
        <a:lstStyle/>
        <a:p>
          <a:endParaRPr lang="en-US"/>
        </a:p>
      </dgm:t>
    </dgm:pt>
    <dgm:pt modelId="{3F7F3962-A5AF-4B43-B9D8-45D9208AC60E}" type="pres">
      <dgm:prSet presAssocID="{F10B774A-DBF3-409C-BCE2-46E6B9C44C47}" presName="hierChild4" presStyleCnt="0"/>
      <dgm:spPr/>
    </dgm:pt>
    <dgm:pt modelId="{982905FE-F169-4F24-B8B9-539797006943}" type="pres">
      <dgm:prSet presAssocID="{FE5C3C3A-A3ED-4174-9C08-061299736107}" presName="Name37" presStyleLbl="parChTrans1D4" presStyleIdx="3" presStyleCnt="6"/>
      <dgm:spPr/>
      <dgm:t>
        <a:bodyPr/>
        <a:lstStyle/>
        <a:p>
          <a:endParaRPr lang="en-US"/>
        </a:p>
      </dgm:t>
    </dgm:pt>
    <dgm:pt modelId="{4249870E-515C-4E11-A7B6-3B70E057F675}" type="pres">
      <dgm:prSet presAssocID="{97D6C7DB-C3E5-4B33-96FA-220BE989D4D6}" presName="hierRoot2" presStyleCnt="0">
        <dgm:presLayoutVars>
          <dgm:hierBranch val="init"/>
        </dgm:presLayoutVars>
      </dgm:prSet>
      <dgm:spPr/>
    </dgm:pt>
    <dgm:pt modelId="{BDAE4FE9-A91A-43A1-B43E-598730C4A196}" type="pres">
      <dgm:prSet presAssocID="{97D6C7DB-C3E5-4B33-96FA-220BE989D4D6}" presName="rootComposite" presStyleCnt="0"/>
      <dgm:spPr/>
    </dgm:pt>
    <dgm:pt modelId="{ACB2B72B-D986-414C-9663-B9D3878B91CF}" type="pres">
      <dgm:prSet presAssocID="{97D6C7DB-C3E5-4B33-96FA-220BE989D4D6}" presName="rootText" presStyleLbl="node4" presStyleIdx="3" presStyleCnt="6" custScaleX="174951" custLinFactX="93328" custLinFactNeighborX="100000" custLinFactNeighborY="-400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CC1FA1-5725-4289-AF49-8FC60277464B}" type="pres">
      <dgm:prSet presAssocID="{97D6C7DB-C3E5-4B33-96FA-220BE989D4D6}" presName="rootConnector" presStyleLbl="node4" presStyleIdx="3" presStyleCnt="6"/>
      <dgm:spPr/>
      <dgm:t>
        <a:bodyPr/>
        <a:lstStyle/>
        <a:p>
          <a:endParaRPr lang="en-US"/>
        </a:p>
      </dgm:t>
    </dgm:pt>
    <dgm:pt modelId="{D17E49AE-02D9-49F4-BE69-47B4AEF06DCC}" type="pres">
      <dgm:prSet presAssocID="{97D6C7DB-C3E5-4B33-96FA-220BE989D4D6}" presName="hierChild4" presStyleCnt="0"/>
      <dgm:spPr/>
    </dgm:pt>
    <dgm:pt modelId="{1F2A6910-54E1-4F95-B258-8E017BB19BC9}" type="pres">
      <dgm:prSet presAssocID="{97D6C7DB-C3E5-4B33-96FA-220BE989D4D6}" presName="hierChild5" presStyleCnt="0"/>
      <dgm:spPr/>
    </dgm:pt>
    <dgm:pt modelId="{6F4F51BD-8F95-4A5B-9131-00A8AC98FA86}" type="pres">
      <dgm:prSet presAssocID="{25524BE8-8A54-4C7D-9223-E005F4EF5CDD}" presName="Name37" presStyleLbl="parChTrans1D4" presStyleIdx="4" presStyleCnt="6"/>
      <dgm:spPr/>
      <dgm:t>
        <a:bodyPr/>
        <a:lstStyle/>
        <a:p>
          <a:endParaRPr lang="en-US"/>
        </a:p>
      </dgm:t>
    </dgm:pt>
    <dgm:pt modelId="{02DBB1EF-2595-4DD0-A761-B77495D2DC98}" type="pres">
      <dgm:prSet presAssocID="{DF7DA777-B5AD-4AE4-84B1-DA5A2C57E187}" presName="hierRoot2" presStyleCnt="0">
        <dgm:presLayoutVars>
          <dgm:hierBranch val="init"/>
        </dgm:presLayoutVars>
      </dgm:prSet>
      <dgm:spPr/>
    </dgm:pt>
    <dgm:pt modelId="{E7820370-7541-45B4-A4EB-9CF0166A21EE}" type="pres">
      <dgm:prSet presAssocID="{DF7DA777-B5AD-4AE4-84B1-DA5A2C57E187}" presName="rootComposite" presStyleCnt="0"/>
      <dgm:spPr/>
    </dgm:pt>
    <dgm:pt modelId="{4ACEACE5-98DB-4C64-B640-5479B534B13E}" type="pres">
      <dgm:prSet presAssocID="{DF7DA777-B5AD-4AE4-84B1-DA5A2C57E187}" presName="rootText" presStyleLbl="node4" presStyleIdx="4" presStyleCnt="6" custScaleX="133628" custLinFactX="100000" custLinFactNeighborX="140033" custLinFactNeighborY="-540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91EAB0-89C0-4B75-8DF0-EB744D68D2B5}" type="pres">
      <dgm:prSet presAssocID="{DF7DA777-B5AD-4AE4-84B1-DA5A2C57E187}" presName="rootConnector" presStyleLbl="node4" presStyleIdx="4" presStyleCnt="6"/>
      <dgm:spPr/>
      <dgm:t>
        <a:bodyPr/>
        <a:lstStyle/>
        <a:p>
          <a:endParaRPr lang="en-US"/>
        </a:p>
      </dgm:t>
    </dgm:pt>
    <dgm:pt modelId="{0469962C-4192-4B40-B4FC-32F077CBF7E8}" type="pres">
      <dgm:prSet presAssocID="{DF7DA777-B5AD-4AE4-84B1-DA5A2C57E187}" presName="hierChild4" presStyleCnt="0"/>
      <dgm:spPr/>
    </dgm:pt>
    <dgm:pt modelId="{B656A928-E81F-41F9-B19A-22675CE3827F}" type="pres">
      <dgm:prSet presAssocID="{DF7DA777-B5AD-4AE4-84B1-DA5A2C57E187}" presName="hierChild5" presStyleCnt="0"/>
      <dgm:spPr/>
    </dgm:pt>
    <dgm:pt modelId="{FD3753D1-E672-4883-8256-7575E453F3B4}" type="pres">
      <dgm:prSet presAssocID="{492D7379-2F74-4830-B3B7-AA9A193C9344}" presName="Name37" presStyleLbl="parChTrans1D4" presStyleIdx="5" presStyleCnt="6"/>
      <dgm:spPr/>
      <dgm:t>
        <a:bodyPr/>
        <a:lstStyle/>
        <a:p>
          <a:endParaRPr lang="en-US"/>
        </a:p>
      </dgm:t>
    </dgm:pt>
    <dgm:pt modelId="{D6E08BDA-597A-4D42-87C3-0EF5A8780383}" type="pres">
      <dgm:prSet presAssocID="{775AB5A0-19A5-44F8-A2DD-E725863D5D6C}" presName="hierRoot2" presStyleCnt="0">
        <dgm:presLayoutVars>
          <dgm:hierBranch val="init"/>
        </dgm:presLayoutVars>
      </dgm:prSet>
      <dgm:spPr/>
    </dgm:pt>
    <dgm:pt modelId="{38EC5196-D46B-48EC-83C8-86468C084367}" type="pres">
      <dgm:prSet presAssocID="{775AB5A0-19A5-44F8-A2DD-E725863D5D6C}" presName="rootComposite" presStyleCnt="0"/>
      <dgm:spPr/>
    </dgm:pt>
    <dgm:pt modelId="{7F651B6B-E7FF-416D-A0E4-D30FCE633078}" type="pres">
      <dgm:prSet presAssocID="{775AB5A0-19A5-44F8-A2DD-E725863D5D6C}" presName="rootText" presStyleLbl="node4" presStyleIdx="5" presStyleCnt="6" custScaleX="190464" custLinFactX="94648" custLinFactNeighborX="100000" custLinFactNeighborY="-689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B17727-D984-441A-AD5B-80CA30221BC1}" type="pres">
      <dgm:prSet presAssocID="{775AB5A0-19A5-44F8-A2DD-E725863D5D6C}" presName="rootConnector" presStyleLbl="node4" presStyleIdx="5" presStyleCnt="6"/>
      <dgm:spPr/>
      <dgm:t>
        <a:bodyPr/>
        <a:lstStyle/>
        <a:p>
          <a:endParaRPr lang="en-US"/>
        </a:p>
      </dgm:t>
    </dgm:pt>
    <dgm:pt modelId="{9703E57A-8AB7-453B-9AE0-F07C84F4358F}" type="pres">
      <dgm:prSet presAssocID="{775AB5A0-19A5-44F8-A2DD-E725863D5D6C}" presName="hierChild4" presStyleCnt="0"/>
      <dgm:spPr/>
    </dgm:pt>
    <dgm:pt modelId="{9670BF4F-83BF-4A63-8E21-C7B795726D57}" type="pres">
      <dgm:prSet presAssocID="{775AB5A0-19A5-44F8-A2DD-E725863D5D6C}" presName="hierChild5" presStyleCnt="0"/>
      <dgm:spPr/>
    </dgm:pt>
    <dgm:pt modelId="{C5DAF249-1819-4AD3-8967-AC8BEA3D412E}" type="pres">
      <dgm:prSet presAssocID="{F10B774A-DBF3-409C-BCE2-46E6B9C44C47}" presName="hierChild5" presStyleCnt="0"/>
      <dgm:spPr/>
    </dgm:pt>
    <dgm:pt modelId="{35B18F1F-D146-46A5-8043-4B873220E24F}" type="pres">
      <dgm:prSet presAssocID="{D86C6D23-8D30-40C6-BE58-0F4BCBF5670E}" presName="hierChild5" presStyleCnt="0"/>
      <dgm:spPr/>
    </dgm:pt>
    <dgm:pt modelId="{1C4EEF7B-6BD5-4C8B-8102-84DF610FAB69}" type="pres">
      <dgm:prSet presAssocID="{68BC138B-A7FD-49ED-9051-5FCC15A2AADC}" presName="hierChild3" presStyleCnt="0"/>
      <dgm:spPr/>
    </dgm:pt>
    <dgm:pt modelId="{973CDBFA-4286-4A61-8238-ADD5C2C8040A}" type="pres">
      <dgm:prSet presAssocID="{A27AD6A2-C3CF-4AEF-B657-4C466B416BE3}" presName="hierRoot1" presStyleCnt="0">
        <dgm:presLayoutVars>
          <dgm:hierBranch val="init"/>
        </dgm:presLayoutVars>
      </dgm:prSet>
      <dgm:spPr/>
    </dgm:pt>
    <dgm:pt modelId="{CEA1B3CE-760D-4FDB-A53E-B17B729C3581}" type="pres">
      <dgm:prSet presAssocID="{A27AD6A2-C3CF-4AEF-B657-4C466B416BE3}" presName="rootComposite1" presStyleCnt="0"/>
      <dgm:spPr/>
    </dgm:pt>
    <dgm:pt modelId="{FCAB142E-6A51-4E65-B4C1-1B56011CFC63}" type="pres">
      <dgm:prSet presAssocID="{A27AD6A2-C3CF-4AEF-B657-4C466B416BE3}" presName="rootText1" presStyleLbl="node0" presStyleIdx="1" presStyleCnt="2" custScaleX="372678" custLinFactX="-100000" custLinFactY="368080" custLinFactNeighborX="-158133" custLinFactNeighborY="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95AA4E-905E-4309-85C4-AE82CF2163A7}" type="pres">
      <dgm:prSet presAssocID="{A27AD6A2-C3CF-4AEF-B657-4C466B416BE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F7EEECC-E9DA-4826-AB06-7E1AF0A87BAA}" type="pres">
      <dgm:prSet presAssocID="{A27AD6A2-C3CF-4AEF-B657-4C466B416BE3}" presName="hierChild2" presStyleCnt="0"/>
      <dgm:spPr/>
    </dgm:pt>
    <dgm:pt modelId="{D8A45EB0-F9EA-42F5-A1D8-C1BCC6AB2DD4}" type="pres">
      <dgm:prSet presAssocID="{A27AD6A2-C3CF-4AEF-B657-4C466B416BE3}" presName="hierChild3" presStyleCnt="0"/>
      <dgm:spPr/>
    </dgm:pt>
  </dgm:ptLst>
  <dgm:cxnLst>
    <dgm:cxn modelId="{83739B4F-6B65-45BD-95B6-CDE4D93C667B}" srcId="{D86C6D23-8D30-40C6-BE58-0F4BCBF5670E}" destId="{1E83A98C-A878-4886-9EF9-047E5BEF4285}" srcOrd="0" destOrd="0" parTransId="{D885B2D2-95FD-4E55-A6E3-077042A97763}" sibTransId="{12DEA569-17E7-4B60-B774-8514E00B49A7}"/>
    <dgm:cxn modelId="{BBD6F024-C531-4680-8662-F59F7BDC7527}" type="presOf" srcId="{97D6C7DB-C3E5-4B33-96FA-220BE989D4D6}" destId="{ACB2B72B-D986-414C-9663-B9D3878B91CF}" srcOrd="0" destOrd="0" presId="urn:microsoft.com/office/officeart/2005/8/layout/orgChart1"/>
    <dgm:cxn modelId="{AAC63489-70E0-44E6-AE40-56610765ADAF}" srcId="{1E83A98C-A878-4886-9EF9-047E5BEF4285}" destId="{C653E057-80DF-412B-8754-AC5B5D073D7A}" srcOrd="2" destOrd="0" parTransId="{7163ED4A-CBE9-4AF7-A2C1-8132BF6BB36F}" sibTransId="{FE4AC611-5656-4612-AB91-8E3570008165}"/>
    <dgm:cxn modelId="{DD134C65-A5D8-4C6E-BE79-FB23810DDE14}" srcId="{FE467D60-3DC0-408F-8687-E2743D6424A1}" destId="{A27AD6A2-C3CF-4AEF-B657-4C466B416BE3}" srcOrd="1" destOrd="0" parTransId="{629B053B-8F99-4C24-BBFF-15F2B26EC7B8}" sibTransId="{875253A5-A49F-4E00-9FAE-D124A529A3C0}"/>
    <dgm:cxn modelId="{8B6F63E6-B27D-4010-9801-E539EAC4DC09}" type="presOf" srcId="{7163ED4A-CBE9-4AF7-A2C1-8132BF6BB36F}" destId="{FBF1B630-35C6-4068-8A8A-7F45CD03C224}" srcOrd="0" destOrd="0" presId="urn:microsoft.com/office/officeart/2005/8/layout/orgChart1"/>
    <dgm:cxn modelId="{D3FA00D7-9C0B-4271-8FCD-C10CA9238214}" type="presOf" srcId="{2D3BFCE7-766B-44B4-B9B0-114B92189F9E}" destId="{489E0294-8A1E-4157-84EE-4A679B1CCCC5}" srcOrd="0" destOrd="0" presId="urn:microsoft.com/office/officeart/2005/8/layout/orgChart1"/>
    <dgm:cxn modelId="{DD7F80AF-24E3-45D8-9A02-C855C7307D41}" type="presOf" srcId="{D6DBA06B-6846-4E23-9413-4A453D9DF8E8}" destId="{226DDB0C-B19B-4E3E-AB53-6D2BE9A6A80A}" srcOrd="1" destOrd="0" presId="urn:microsoft.com/office/officeart/2005/8/layout/orgChart1"/>
    <dgm:cxn modelId="{203C0D83-FBF6-40D5-A0FF-635A3D5A6A25}" srcId="{D86C6D23-8D30-40C6-BE58-0F4BCBF5670E}" destId="{F10B774A-DBF3-409C-BCE2-46E6B9C44C47}" srcOrd="1" destOrd="0" parTransId="{3890DDC9-6841-44CC-926D-93D0073ABB43}" sibTransId="{3BB8C21F-CDB3-4C2D-A6AC-5AE1C7B0F547}"/>
    <dgm:cxn modelId="{AAC77BF5-22DF-4143-BB58-069421B5F4D2}" srcId="{1E83A98C-A878-4886-9EF9-047E5BEF4285}" destId="{D6DBA06B-6846-4E23-9413-4A453D9DF8E8}" srcOrd="0" destOrd="0" parTransId="{2D3BFCE7-766B-44B4-B9B0-114B92189F9E}" sibTransId="{E3DB66E1-3416-495E-ABCE-DCE03B9D9720}"/>
    <dgm:cxn modelId="{5BD3853A-84D1-4DB8-A528-51AB342258AD}" type="presOf" srcId="{97D6C7DB-C3E5-4B33-96FA-220BE989D4D6}" destId="{1ACC1FA1-5725-4289-AF49-8FC60277464B}" srcOrd="1" destOrd="0" presId="urn:microsoft.com/office/officeart/2005/8/layout/orgChart1"/>
    <dgm:cxn modelId="{A13EB853-1ED9-468B-8DA0-A6B2D5B940F2}" srcId="{F10B774A-DBF3-409C-BCE2-46E6B9C44C47}" destId="{775AB5A0-19A5-44F8-A2DD-E725863D5D6C}" srcOrd="2" destOrd="0" parTransId="{492D7379-2F74-4830-B3B7-AA9A193C9344}" sibTransId="{5C4EC5F0-0F29-4B31-969D-18D745760CBA}"/>
    <dgm:cxn modelId="{7455329B-A72B-4446-8D09-A23E8B2FFCE5}" type="presOf" srcId="{B948D754-6CB5-4047-BA77-01920A9F41E5}" destId="{3CA670A8-6C5D-4DA2-A8CE-BA6DACCB07A2}" srcOrd="1" destOrd="0" presId="urn:microsoft.com/office/officeart/2005/8/layout/orgChart1"/>
    <dgm:cxn modelId="{C9373482-7ED4-46EF-8A43-76399DEDE8EF}" type="presOf" srcId="{F10B774A-DBF3-409C-BCE2-46E6B9C44C47}" destId="{D98F962F-AF73-4D5D-BDCD-11351FFA841E}" srcOrd="0" destOrd="0" presId="urn:microsoft.com/office/officeart/2005/8/layout/orgChart1"/>
    <dgm:cxn modelId="{CE261733-15CD-40F2-8FAE-8734BC44FC85}" type="presOf" srcId="{FE5C3C3A-A3ED-4174-9C08-061299736107}" destId="{982905FE-F169-4F24-B8B9-539797006943}" srcOrd="0" destOrd="0" presId="urn:microsoft.com/office/officeart/2005/8/layout/orgChart1"/>
    <dgm:cxn modelId="{B4E4911A-11B2-44AB-8E7A-9B6BD6F6DF1B}" srcId="{1E83A98C-A878-4886-9EF9-047E5BEF4285}" destId="{B948D754-6CB5-4047-BA77-01920A9F41E5}" srcOrd="1" destOrd="0" parTransId="{2A6F9E6F-0172-473A-ACEE-BA2D1848FDCD}" sibTransId="{DB9A4592-637F-4B82-BEF4-FAEC0928B66B}"/>
    <dgm:cxn modelId="{3EFAB923-2881-48F7-9DCF-8EA50831D860}" type="presOf" srcId="{25524BE8-8A54-4C7D-9223-E005F4EF5CDD}" destId="{6F4F51BD-8F95-4A5B-9131-00A8AC98FA86}" srcOrd="0" destOrd="0" presId="urn:microsoft.com/office/officeart/2005/8/layout/orgChart1"/>
    <dgm:cxn modelId="{0AF9B535-60E7-41A1-A7A0-49F6B7458743}" type="presOf" srcId="{3890DDC9-6841-44CC-926D-93D0073ABB43}" destId="{550032D0-CE41-4BE3-A17C-9C726980596F}" srcOrd="0" destOrd="0" presId="urn:microsoft.com/office/officeart/2005/8/layout/orgChart1"/>
    <dgm:cxn modelId="{1B45A8B1-5130-466B-B9F8-2B7159E7D812}" type="presOf" srcId="{1E83A98C-A878-4886-9EF9-047E5BEF4285}" destId="{CF48ACF9-AF1F-4F63-A5FD-F00644538E43}" srcOrd="1" destOrd="0" presId="urn:microsoft.com/office/officeart/2005/8/layout/orgChart1"/>
    <dgm:cxn modelId="{7FDBB63B-8FDB-4749-9F90-3A6BC79A672A}" type="presOf" srcId="{DF7DA777-B5AD-4AE4-84B1-DA5A2C57E187}" destId="{4ACEACE5-98DB-4C64-B640-5479B534B13E}" srcOrd="0" destOrd="0" presId="urn:microsoft.com/office/officeart/2005/8/layout/orgChart1"/>
    <dgm:cxn modelId="{6F40353D-E81D-4542-8C31-0FFCE6A29FAF}" type="presOf" srcId="{775AB5A0-19A5-44F8-A2DD-E725863D5D6C}" destId="{7F651B6B-E7FF-416D-A0E4-D30FCE633078}" srcOrd="0" destOrd="0" presId="urn:microsoft.com/office/officeart/2005/8/layout/orgChart1"/>
    <dgm:cxn modelId="{B1439D27-2422-4565-9239-32696FC8D558}" srcId="{FE467D60-3DC0-408F-8687-E2743D6424A1}" destId="{68BC138B-A7FD-49ED-9051-5FCC15A2AADC}" srcOrd="0" destOrd="0" parTransId="{6302C637-5504-4005-A85B-0DAD2CBFEFAA}" sibTransId="{CD761FB0-6B0B-4743-9FD0-C2284493D814}"/>
    <dgm:cxn modelId="{3F878F6A-8EF5-4E4A-B050-BEC0DD051E7C}" type="presOf" srcId="{D86C6D23-8D30-40C6-BE58-0F4BCBF5670E}" destId="{DACBFE9D-BEC9-4EEF-BB1A-DB45A963A49C}" srcOrd="1" destOrd="0" presId="urn:microsoft.com/office/officeart/2005/8/layout/orgChart1"/>
    <dgm:cxn modelId="{2ABB3EED-FBBE-4321-A447-3EFCA4F15714}" type="presOf" srcId="{F10B774A-DBF3-409C-BCE2-46E6B9C44C47}" destId="{35524403-D241-49BD-A185-0E695CFE8088}" srcOrd="1" destOrd="0" presId="urn:microsoft.com/office/officeart/2005/8/layout/orgChart1"/>
    <dgm:cxn modelId="{AE026079-5D14-4BE5-BDBF-BF045DB96B5C}" srcId="{F10B774A-DBF3-409C-BCE2-46E6B9C44C47}" destId="{97D6C7DB-C3E5-4B33-96FA-220BE989D4D6}" srcOrd="0" destOrd="0" parTransId="{FE5C3C3A-A3ED-4174-9C08-061299736107}" sibTransId="{E5E3702D-9259-426C-A618-EA31C7AADA85}"/>
    <dgm:cxn modelId="{5A709795-00FF-4BA0-B04D-8127FDD702C5}" type="presOf" srcId="{B948D754-6CB5-4047-BA77-01920A9F41E5}" destId="{4A62B236-7D96-44B6-8E01-A52EB31A9987}" srcOrd="0" destOrd="0" presId="urn:microsoft.com/office/officeart/2005/8/layout/orgChart1"/>
    <dgm:cxn modelId="{2C709371-6E54-461B-AF3F-AF6D3BA4D637}" type="presOf" srcId="{D885B2D2-95FD-4E55-A6E3-077042A97763}" destId="{DCAF072A-1CF6-43CC-A44D-9B5F6186CFE5}" srcOrd="0" destOrd="0" presId="urn:microsoft.com/office/officeart/2005/8/layout/orgChart1"/>
    <dgm:cxn modelId="{293DD737-7E4B-416D-ABCC-F1FF9E49C923}" type="presOf" srcId="{68BC138B-A7FD-49ED-9051-5FCC15A2AADC}" destId="{0D566DED-8309-4704-A1F7-FECAA3480AD2}" srcOrd="1" destOrd="0" presId="urn:microsoft.com/office/officeart/2005/8/layout/orgChart1"/>
    <dgm:cxn modelId="{A9DE427D-EDDC-4603-B081-FF866064AE95}" type="presOf" srcId="{A27AD6A2-C3CF-4AEF-B657-4C466B416BE3}" destId="{FCAB142E-6A51-4E65-B4C1-1B56011CFC63}" srcOrd="0" destOrd="0" presId="urn:microsoft.com/office/officeart/2005/8/layout/orgChart1"/>
    <dgm:cxn modelId="{5762D498-4BF4-46B2-9119-9126D13A5130}" type="presOf" srcId="{873DD9C1-2555-45AA-A20D-C4BB4E10BDF2}" destId="{F2E6C3D2-D31C-4CA4-9476-C046D3F0F91A}" srcOrd="0" destOrd="0" presId="urn:microsoft.com/office/officeart/2005/8/layout/orgChart1"/>
    <dgm:cxn modelId="{FB0D2446-95FB-435B-9C4E-2B2AF1EBAB9C}" srcId="{F10B774A-DBF3-409C-BCE2-46E6B9C44C47}" destId="{DF7DA777-B5AD-4AE4-84B1-DA5A2C57E187}" srcOrd="1" destOrd="0" parTransId="{25524BE8-8A54-4C7D-9223-E005F4EF5CDD}" sibTransId="{55BD5E9D-6752-486A-B34B-0D1D670C7F1D}"/>
    <dgm:cxn modelId="{1C6B9284-7093-4007-94BC-EF7B74297848}" type="presOf" srcId="{C653E057-80DF-412B-8754-AC5B5D073D7A}" destId="{30CB3ACB-2588-44CE-B71F-422CC412F11E}" srcOrd="1" destOrd="0" presId="urn:microsoft.com/office/officeart/2005/8/layout/orgChart1"/>
    <dgm:cxn modelId="{B419A2DE-95F0-4A77-A08B-0019D1636132}" type="presOf" srcId="{68BC138B-A7FD-49ED-9051-5FCC15A2AADC}" destId="{A1FFE945-4689-4239-9A26-AFFDCFE32364}" srcOrd="0" destOrd="0" presId="urn:microsoft.com/office/officeart/2005/8/layout/orgChart1"/>
    <dgm:cxn modelId="{3E14A006-19DE-4F18-A0EB-610B558A546B}" type="presOf" srcId="{A27AD6A2-C3CF-4AEF-B657-4C466B416BE3}" destId="{CC95AA4E-905E-4309-85C4-AE82CF2163A7}" srcOrd="1" destOrd="0" presId="urn:microsoft.com/office/officeart/2005/8/layout/orgChart1"/>
    <dgm:cxn modelId="{C32C9702-8118-4F3F-B393-F9B72B249147}" type="presOf" srcId="{DF7DA777-B5AD-4AE4-84B1-DA5A2C57E187}" destId="{3A91EAB0-89C0-4B75-8DF0-EB744D68D2B5}" srcOrd="1" destOrd="0" presId="urn:microsoft.com/office/officeart/2005/8/layout/orgChart1"/>
    <dgm:cxn modelId="{837E3FB6-BD53-4E5F-9CCD-D6839190BDD2}" srcId="{68BC138B-A7FD-49ED-9051-5FCC15A2AADC}" destId="{D86C6D23-8D30-40C6-BE58-0F4BCBF5670E}" srcOrd="0" destOrd="0" parTransId="{873DD9C1-2555-45AA-A20D-C4BB4E10BDF2}" sibTransId="{6FECCF30-323D-4779-8DDF-80E42ED25F3D}"/>
    <dgm:cxn modelId="{E8BD8C3B-8EC3-4DA9-8425-F621985877D6}" type="presOf" srcId="{FE467D60-3DC0-408F-8687-E2743D6424A1}" destId="{8EAD2671-1DFF-4EA7-820A-DDB2FAA908C4}" srcOrd="0" destOrd="0" presId="urn:microsoft.com/office/officeart/2005/8/layout/orgChart1"/>
    <dgm:cxn modelId="{3E165B13-AB56-4CAD-B39F-585EB387FAAF}" type="presOf" srcId="{D6DBA06B-6846-4E23-9413-4A453D9DF8E8}" destId="{9845A157-8190-4DCC-9666-4069B7216C36}" srcOrd="0" destOrd="0" presId="urn:microsoft.com/office/officeart/2005/8/layout/orgChart1"/>
    <dgm:cxn modelId="{1C422119-F25E-46DC-ADD2-39C4D7D6C751}" type="presOf" srcId="{775AB5A0-19A5-44F8-A2DD-E725863D5D6C}" destId="{1EB17727-D984-441A-AD5B-80CA30221BC1}" srcOrd="1" destOrd="0" presId="urn:microsoft.com/office/officeart/2005/8/layout/orgChart1"/>
    <dgm:cxn modelId="{7F43A602-B58C-4FE2-A644-894E2B7044B5}" type="presOf" srcId="{C653E057-80DF-412B-8754-AC5B5D073D7A}" destId="{151BEEA6-D308-4BA5-9D45-4560ADFE33CE}" srcOrd="0" destOrd="0" presId="urn:microsoft.com/office/officeart/2005/8/layout/orgChart1"/>
    <dgm:cxn modelId="{77149BD8-F2CD-434D-AC17-517E7890B8DB}" type="presOf" srcId="{D86C6D23-8D30-40C6-BE58-0F4BCBF5670E}" destId="{0DB25024-F160-42B3-B4D2-58C7D048741D}" srcOrd="0" destOrd="0" presId="urn:microsoft.com/office/officeart/2005/8/layout/orgChart1"/>
    <dgm:cxn modelId="{B143DD28-D96B-4369-9CD0-66DB49BFF33B}" type="presOf" srcId="{2A6F9E6F-0172-473A-ACEE-BA2D1848FDCD}" destId="{3C987AC8-58B4-4359-804D-38AEA675CC13}" srcOrd="0" destOrd="0" presId="urn:microsoft.com/office/officeart/2005/8/layout/orgChart1"/>
    <dgm:cxn modelId="{93A14B28-4CE6-467F-BC5C-87E4073BB400}" type="presOf" srcId="{1E83A98C-A878-4886-9EF9-047E5BEF4285}" destId="{38CF04EA-A075-4A06-B5E9-D14313849933}" srcOrd="0" destOrd="0" presId="urn:microsoft.com/office/officeart/2005/8/layout/orgChart1"/>
    <dgm:cxn modelId="{000E3883-8406-4238-8920-D259C6B3CBA0}" type="presOf" srcId="{492D7379-2F74-4830-B3B7-AA9A193C9344}" destId="{FD3753D1-E672-4883-8256-7575E453F3B4}" srcOrd="0" destOrd="0" presId="urn:microsoft.com/office/officeart/2005/8/layout/orgChart1"/>
    <dgm:cxn modelId="{C9249C8D-D505-47AE-B5D2-19C775FEE22F}" type="presParOf" srcId="{8EAD2671-1DFF-4EA7-820A-DDB2FAA908C4}" destId="{D4304959-CCC4-47FF-92EA-3EA2EFCC72E6}" srcOrd="0" destOrd="0" presId="urn:microsoft.com/office/officeart/2005/8/layout/orgChart1"/>
    <dgm:cxn modelId="{7FB2FF3F-992E-4DE5-8260-3F419F0CF7C1}" type="presParOf" srcId="{D4304959-CCC4-47FF-92EA-3EA2EFCC72E6}" destId="{9C602CEA-D6C2-410F-9255-C9EBD3D31A98}" srcOrd="0" destOrd="0" presId="urn:microsoft.com/office/officeart/2005/8/layout/orgChart1"/>
    <dgm:cxn modelId="{20201576-B2B8-4C15-A036-7442283D7464}" type="presParOf" srcId="{9C602CEA-D6C2-410F-9255-C9EBD3D31A98}" destId="{A1FFE945-4689-4239-9A26-AFFDCFE32364}" srcOrd="0" destOrd="0" presId="urn:microsoft.com/office/officeart/2005/8/layout/orgChart1"/>
    <dgm:cxn modelId="{F2D9A7DC-81A5-430B-A52A-3864A27DA4D6}" type="presParOf" srcId="{9C602CEA-D6C2-410F-9255-C9EBD3D31A98}" destId="{0D566DED-8309-4704-A1F7-FECAA3480AD2}" srcOrd="1" destOrd="0" presId="urn:microsoft.com/office/officeart/2005/8/layout/orgChart1"/>
    <dgm:cxn modelId="{977BD06A-A07E-4A89-9C32-682968CD353D}" type="presParOf" srcId="{D4304959-CCC4-47FF-92EA-3EA2EFCC72E6}" destId="{23F95BBA-0753-4916-B371-E4D27A82A0CB}" srcOrd="1" destOrd="0" presId="urn:microsoft.com/office/officeart/2005/8/layout/orgChart1"/>
    <dgm:cxn modelId="{9185AAED-0A43-45D5-B43A-03A241A0F7D8}" type="presParOf" srcId="{23F95BBA-0753-4916-B371-E4D27A82A0CB}" destId="{F2E6C3D2-D31C-4CA4-9476-C046D3F0F91A}" srcOrd="0" destOrd="0" presId="urn:microsoft.com/office/officeart/2005/8/layout/orgChart1"/>
    <dgm:cxn modelId="{358BDEC9-9956-40F3-92D5-EB6D38D1E67F}" type="presParOf" srcId="{23F95BBA-0753-4916-B371-E4D27A82A0CB}" destId="{68E73731-3066-4652-8D6F-FF1FBD4A513E}" srcOrd="1" destOrd="0" presId="urn:microsoft.com/office/officeart/2005/8/layout/orgChart1"/>
    <dgm:cxn modelId="{5491389D-1C60-46DC-95DF-173D47CD1F0F}" type="presParOf" srcId="{68E73731-3066-4652-8D6F-FF1FBD4A513E}" destId="{4F8422FF-3E7E-4176-8A03-4FE93CCDB6FC}" srcOrd="0" destOrd="0" presId="urn:microsoft.com/office/officeart/2005/8/layout/orgChart1"/>
    <dgm:cxn modelId="{4FB3D6FA-0BD9-4319-BDCF-ED65DE954E74}" type="presParOf" srcId="{4F8422FF-3E7E-4176-8A03-4FE93CCDB6FC}" destId="{0DB25024-F160-42B3-B4D2-58C7D048741D}" srcOrd="0" destOrd="0" presId="urn:microsoft.com/office/officeart/2005/8/layout/orgChart1"/>
    <dgm:cxn modelId="{75FB5EAA-7208-4A76-A055-8FEB4884303C}" type="presParOf" srcId="{4F8422FF-3E7E-4176-8A03-4FE93CCDB6FC}" destId="{DACBFE9D-BEC9-4EEF-BB1A-DB45A963A49C}" srcOrd="1" destOrd="0" presId="urn:microsoft.com/office/officeart/2005/8/layout/orgChart1"/>
    <dgm:cxn modelId="{32F08FE9-637A-4D2E-AB5A-957F0967C1B5}" type="presParOf" srcId="{68E73731-3066-4652-8D6F-FF1FBD4A513E}" destId="{5FB56AE3-4CB0-4FD0-B5E1-900A42ED906B}" srcOrd="1" destOrd="0" presId="urn:microsoft.com/office/officeart/2005/8/layout/orgChart1"/>
    <dgm:cxn modelId="{DF4AF64A-34AF-4C85-9A6C-47E7A7CA687E}" type="presParOf" srcId="{5FB56AE3-4CB0-4FD0-B5E1-900A42ED906B}" destId="{DCAF072A-1CF6-43CC-A44D-9B5F6186CFE5}" srcOrd="0" destOrd="0" presId="urn:microsoft.com/office/officeart/2005/8/layout/orgChart1"/>
    <dgm:cxn modelId="{55D290C5-AA17-429B-9993-70B26AA7A52F}" type="presParOf" srcId="{5FB56AE3-4CB0-4FD0-B5E1-900A42ED906B}" destId="{5C1BFA1B-8EC3-430E-A402-9CAB2AA2A713}" srcOrd="1" destOrd="0" presId="urn:microsoft.com/office/officeart/2005/8/layout/orgChart1"/>
    <dgm:cxn modelId="{F5F8400B-DA75-4F70-8649-4968DFF28452}" type="presParOf" srcId="{5C1BFA1B-8EC3-430E-A402-9CAB2AA2A713}" destId="{68DBD148-111F-4C4C-A80E-2AE50910394D}" srcOrd="0" destOrd="0" presId="urn:microsoft.com/office/officeart/2005/8/layout/orgChart1"/>
    <dgm:cxn modelId="{1AA396A1-C0E2-43BB-B522-AB99D20AB9D3}" type="presParOf" srcId="{68DBD148-111F-4C4C-A80E-2AE50910394D}" destId="{38CF04EA-A075-4A06-B5E9-D14313849933}" srcOrd="0" destOrd="0" presId="urn:microsoft.com/office/officeart/2005/8/layout/orgChart1"/>
    <dgm:cxn modelId="{D8304B95-CE15-40AE-9FF1-4EDCD50890BE}" type="presParOf" srcId="{68DBD148-111F-4C4C-A80E-2AE50910394D}" destId="{CF48ACF9-AF1F-4F63-A5FD-F00644538E43}" srcOrd="1" destOrd="0" presId="urn:microsoft.com/office/officeart/2005/8/layout/orgChart1"/>
    <dgm:cxn modelId="{757A6108-7FBE-4B16-B022-8489F12A59AD}" type="presParOf" srcId="{5C1BFA1B-8EC3-430E-A402-9CAB2AA2A713}" destId="{9FBAE3F7-96BD-446E-8367-BA3C0731C94A}" srcOrd="1" destOrd="0" presId="urn:microsoft.com/office/officeart/2005/8/layout/orgChart1"/>
    <dgm:cxn modelId="{B317F1D3-527C-4394-9216-41F85216CB70}" type="presParOf" srcId="{9FBAE3F7-96BD-446E-8367-BA3C0731C94A}" destId="{489E0294-8A1E-4157-84EE-4A679B1CCCC5}" srcOrd="0" destOrd="0" presId="urn:microsoft.com/office/officeart/2005/8/layout/orgChart1"/>
    <dgm:cxn modelId="{F80D6F7A-330E-4462-9964-801EDD81A7A0}" type="presParOf" srcId="{9FBAE3F7-96BD-446E-8367-BA3C0731C94A}" destId="{3C4C248A-1C81-4F2F-A77F-393066C70F6D}" srcOrd="1" destOrd="0" presId="urn:microsoft.com/office/officeart/2005/8/layout/orgChart1"/>
    <dgm:cxn modelId="{B6BC5A9E-AE4E-4952-B632-56EE2E22409A}" type="presParOf" srcId="{3C4C248A-1C81-4F2F-A77F-393066C70F6D}" destId="{A5453471-F8AC-4F10-9F4A-BE1B4568CEE0}" srcOrd="0" destOrd="0" presId="urn:microsoft.com/office/officeart/2005/8/layout/orgChart1"/>
    <dgm:cxn modelId="{A51C2BAC-446B-4239-90F0-E953162B198A}" type="presParOf" srcId="{A5453471-F8AC-4F10-9F4A-BE1B4568CEE0}" destId="{9845A157-8190-4DCC-9666-4069B7216C36}" srcOrd="0" destOrd="0" presId="urn:microsoft.com/office/officeart/2005/8/layout/orgChart1"/>
    <dgm:cxn modelId="{8FA6CB36-7012-413C-973E-086B752F24F1}" type="presParOf" srcId="{A5453471-F8AC-4F10-9F4A-BE1B4568CEE0}" destId="{226DDB0C-B19B-4E3E-AB53-6D2BE9A6A80A}" srcOrd="1" destOrd="0" presId="urn:microsoft.com/office/officeart/2005/8/layout/orgChart1"/>
    <dgm:cxn modelId="{A42D64A8-AC39-4F93-96A4-AEAD54379A72}" type="presParOf" srcId="{3C4C248A-1C81-4F2F-A77F-393066C70F6D}" destId="{7D959EB4-8C2F-4AE8-BE46-984111D3924F}" srcOrd="1" destOrd="0" presId="urn:microsoft.com/office/officeart/2005/8/layout/orgChart1"/>
    <dgm:cxn modelId="{14BA1760-7ABC-4F8F-9C98-22EE7B4660AC}" type="presParOf" srcId="{3C4C248A-1C81-4F2F-A77F-393066C70F6D}" destId="{E8D4663E-A33F-4E02-AC97-9F4B2579CABE}" srcOrd="2" destOrd="0" presId="urn:microsoft.com/office/officeart/2005/8/layout/orgChart1"/>
    <dgm:cxn modelId="{AF48E123-C309-4016-8BA3-7F53E96F7CE7}" type="presParOf" srcId="{9FBAE3F7-96BD-446E-8367-BA3C0731C94A}" destId="{3C987AC8-58B4-4359-804D-38AEA675CC13}" srcOrd="2" destOrd="0" presId="urn:microsoft.com/office/officeart/2005/8/layout/orgChart1"/>
    <dgm:cxn modelId="{6980656D-3D41-4AE8-BB59-4F69BFB4B3B8}" type="presParOf" srcId="{9FBAE3F7-96BD-446E-8367-BA3C0731C94A}" destId="{162040FE-57B3-4E22-93DE-6EA4E5FD3B27}" srcOrd="3" destOrd="0" presId="urn:microsoft.com/office/officeart/2005/8/layout/orgChart1"/>
    <dgm:cxn modelId="{64ED81FF-C642-4ECD-8D62-A465F09C7BB8}" type="presParOf" srcId="{162040FE-57B3-4E22-93DE-6EA4E5FD3B27}" destId="{912C20C9-7B21-4176-A0F7-2782E9F6E6E9}" srcOrd="0" destOrd="0" presId="urn:microsoft.com/office/officeart/2005/8/layout/orgChart1"/>
    <dgm:cxn modelId="{32BF42BF-BA0B-4B9E-A3CF-20D07FE37725}" type="presParOf" srcId="{912C20C9-7B21-4176-A0F7-2782E9F6E6E9}" destId="{4A62B236-7D96-44B6-8E01-A52EB31A9987}" srcOrd="0" destOrd="0" presId="urn:microsoft.com/office/officeart/2005/8/layout/orgChart1"/>
    <dgm:cxn modelId="{46120DC7-48A3-4821-A136-C62E88803FC9}" type="presParOf" srcId="{912C20C9-7B21-4176-A0F7-2782E9F6E6E9}" destId="{3CA670A8-6C5D-4DA2-A8CE-BA6DACCB07A2}" srcOrd="1" destOrd="0" presId="urn:microsoft.com/office/officeart/2005/8/layout/orgChart1"/>
    <dgm:cxn modelId="{B4D4A740-1923-4635-9B37-0E14305F2A50}" type="presParOf" srcId="{162040FE-57B3-4E22-93DE-6EA4E5FD3B27}" destId="{A72D475A-CAAD-4280-BD6C-2A5C51BB42CB}" srcOrd="1" destOrd="0" presId="urn:microsoft.com/office/officeart/2005/8/layout/orgChart1"/>
    <dgm:cxn modelId="{2B7B08BE-6BE9-47A5-B2F9-370D8D96A548}" type="presParOf" srcId="{162040FE-57B3-4E22-93DE-6EA4E5FD3B27}" destId="{361F832F-871D-416F-A2F7-B06E55E52C72}" srcOrd="2" destOrd="0" presId="urn:microsoft.com/office/officeart/2005/8/layout/orgChart1"/>
    <dgm:cxn modelId="{75F84595-BF21-4CBE-987F-C1BC98E6F358}" type="presParOf" srcId="{9FBAE3F7-96BD-446E-8367-BA3C0731C94A}" destId="{FBF1B630-35C6-4068-8A8A-7F45CD03C224}" srcOrd="4" destOrd="0" presId="urn:microsoft.com/office/officeart/2005/8/layout/orgChart1"/>
    <dgm:cxn modelId="{B8985023-B5D4-4B32-B413-FA76CE9B8CFF}" type="presParOf" srcId="{9FBAE3F7-96BD-446E-8367-BA3C0731C94A}" destId="{A85E04F1-26E9-4BBC-A79D-1CF1215F2134}" srcOrd="5" destOrd="0" presId="urn:microsoft.com/office/officeart/2005/8/layout/orgChart1"/>
    <dgm:cxn modelId="{9836C973-532D-4032-9E62-BBC04E588CFA}" type="presParOf" srcId="{A85E04F1-26E9-4BBC-A79D-1CF1215F2134}" destId="{76C4F476-0AEA-46A2-910F-6B2859F1C2BF}" srcOrd="0" destOrd="0" presId="urn:microsoft.com/office/officeart/2005/8/layout/orgChart1"/>
    <dgm:cxn modelId="{CF078AF9-4EC3-4F24-974B-68C38725BAC7}" type="presParOf" srcId="{76C4F476-0AEA-46A2-910F-6B2859F1C2BF}" destId="{151BEEA6-D308-4BA5-9D45-4560ADFE33CE}" srcOrd="0" destOrd="0" presId="urn:microsoft.com/office/officeart/2005/8/layout/orgChart1"/>
    <dgm:cxn modelId="{687FC676-C348-46C5-B82B-C0C6C66A24C9}" type="presParOf" srcId="{76C4F476-0AEA-46A2-910F-6B2859F1C2BF}" destId="{30CB3ACB-2588-44CE-B71F-422CC412F11E}" srcOrd="1" destOrd="0" presId="urn:microsoft.com/office/officeart/2005/8/layout/orgChart1"/>
    <dgm:cxn modelId="{24021EAD-E42B-4FDD-A4B0-6A1100108BFC}" type="presParOf" srcId="{A85E04F1-26E9-4BBC-A79D-1CF1215F2134}" destId="{2ACF8C9D-1CA5-41F2-8FB9-32FBCC5E7387}" srcOrd="1" destOrd="0" presId="urn:microsoft.com/office/officeart/2005/8/layout/orgChart1"/>
    <dgm:cxn modelId="{95F624D0-BE0C-4D5C-A22F-697A382EAAF9}" type="presParOf" srcId="{A85E04F1-26E9-4BBC-A79D-1CF1215F2134}" destId="{614FE72D-1A7E-4B78-B563-4FB61760E96E}" srcOrd="2" destOrd="0" presId="urn:microsoft.com/office/officeart/2005/8/layout/orgChart1"/>
    <dgm:cxn modelId="{15C20A7F-FD73-41E0-927C-37F3D9EF54E3}" type="presParOf" srcId="{5C1BFA1B-8EC3-430E-A402-9CAB2AA2A713}" destId="{50FA8C03-63B7-4D50-870C-B391FF020A9B}" srcOrd="2" destOrd="0" presId="urn:microsoft.com/office/officeart/2005/8/layout/orgChart1"/>
    <dgm:cxn modelId="{AA566971-5C61-4982-8B88-442F7B990C1A}" type="presParOf" srcId="{5FB56AE3-4CB0-4FD0-B5E1-900A42ED906B}" destId="{550032D0-CE41-4BE3-A17C-9C726980596F}" srcOrd="2" destOrd="0" presId="urn:microsoft.com/office/officeart/2005/8/layout/orgChart1"/>
    <dgm:cxn modelId="{60D813EC-E46E-43ED-B500-A745F6B60907}" type="presParOf" srcId="{5FB56AE3-4CB0-4FD0-B5E1-900A42ED906B}" destId="{2CDD41E5-D8D2-4644-8270-A4A2587DB5C3}" srcOrd="3" destOrd="0" presId="urn:microsoft.com/office/officeart/2005/8/layout/orgChart1"/>
    <dgm:cxn modelId="{7AC5B6F1-5730-42F6-AAD1-EB9AD70EDBD4}" type="presParOf" srcId="{2CDD41E5-D8D2-4644-8270-A4A2587DB5C3}" destId="{6A3433A4-CAEB-4D50-BA8D-DF807A2CBBAD}" srcOrd="0" destOrd="0" presId="urn:microsoft.com/office/officeart/2005/8/layout/orgChart1"/>
    <dgm:cxn modelId="{870C5444-A7D4-4F72-891B-DD845C425BBC}" type="presParOf" srcId="{6A3433A4-CAEB-4D50-BA8D-DF807A2CBBAD}" destId="{D98F962F-AF73-4D5D-BDCD-11351FFA841E}" srcOrd="0" destOrd="0" presId="urn:microsoft.com/office/officeart/2005/8/layout/orgChart1"/>
    <dgm:cxn modelId="{5DD37C9E-E1E5-49C8-92B8-A8179608F7D4}" type="presParOf" srcId="{6A3433A4-CAEB-4D50-BA8D-DF807A2CBBAD}" destId="{35524403-D241-49BD-A185-0E695CFE8088}" srcOrd="1" destOrd="0" presId="urn:microsoft.com/office/officeart/2005/8/layout/orgChart1"/>
    <dgm:cxn modelId="{9735076A-0359-4867-B1ED-A062EFB322AD}" type="presParOf" srcId="{2CDD41E5-D8D2-4644-8270-A4A2587DB5C3}" destId="{3F7F3962-A5AF-4B43-B9D8-45D9208AC60E}" srcOrd="1" destOrd="0" presId="urn:microsoft.com/office/officeart/2005/8/layout/orgChart1"/>
    <dgm:cxn modelId="{83534AAA-B103-4DCD-972B-C881EA70320E}" type="presParOf" srcId="{3F7F3962-A5AF-4B43-B9D8-45D9208AC60E}" destId="{982905FE-F169-4F24-B8B9-539797006943}" srcOrd="0" destOrd="0" presId="urn:microsoft.com/office/officeart/2005/8/layout/orgChart1"/>
    <dgm:cxn modelId="{8AE4A93E-7DC8-41C9-8103-A600338E8D36}" type="presParOf" srcId="{3F7F3962-A5AF-4B43-B9D8-45D9208AC60E}" destId="{4249870E-515C-4E11-A7B6-3B70E057F675}" srcOrd="1" destOrd="0" presId="urn:microsoft.com/office/officeart/2005/8/layout/orgChart1"/>
    <dgm:cxn modelId="{BF79C2A5-BB21-4628-882E-AD68385E25A3}" type="presParOf" srcId="{4249870E-515C-4E11-A7B6-3B70E057F675}" destId="{BDAE4FE9-A91A-43A1-B43E-598730C4A196}" srcOrd="0" destOrd="0" presId="urn:microsoft.com/office/officeart/2005/8/layout/orgChart1"/>
    <dgm:cxn modelId="{DF8A8411-417E-4D1A-90AB-DD7D1BE69B0E}" type="presParOf" srcId="{BDAE4FE9-A91A-43A1-B43E-598730C4A196}" destId="{ACB2B72B-D986-414C-9663-B9D3878B91CF}" srcOrd="0" destOrd="0" presId="urn:microsoft.com/office/officeart/2005/8/layout/orgChart1"/>
    <dgm:cxn modelId="{254FBD99-0A30-42F1-B6C8-57CF1A41F865}" type="presParOf" srcId="{BDAE4FE9-A91A-43A1-B43E-598730C4A196}" destId="{1ACC1FA1-5725-4289-AF49-8FC60277464B}" srcOrd="1" destOrd="0" presId="urn:microsoft.com/office/officeart/2005/8/layout/orgChart1"/>
    <dgm:cxn modelId="{C11F3544-93DA-4064-829C-BB566B6836C2}" type="presParOf" srcId="{4249870E-515C-4E11-A7B6-3B70E057F675}" destId="{D17E49AE-02D9-49F4-BE69-47B4AEF06DCC}" srcOrd="1" destOrd="0" presId="urn:microsoft.com/office/officeart/2005/8/layout/orgChart1"/>
    <dgm:cxn modelId="{2BC10CDB-60F1-41BE-A0EB-29BF15C7D943}" type="presParOf" srcId="{4249870E-515C-4E11-A7B6-3B70E057F675}" destId="{1F2A6910-54E1-4F95-B258-8E017BB19BC9}" srcOrd="2" destOrd="0" presId="urn:microsoft.com/office/officeart/2005/8/layout/orgChart1"/>
    <dgm:cxn modelId="{9CE7C25D-682C-41C8-9C06-8132B8A3B2D0}" type="presParOf" srcId="{3F7F3962-A5AF-4B43-B9D8-45D9208AC60E}" destId="{6F4F51BD-8F95-4A5B-9131-00A8AC98FA86}" srcOrd="2" destOrd="0" presId="urn:microsoft.com/office/officeart/2005/8/layout/orgChart1"/>
    <dgm:cxn modelId="{9A94BF44-637F-40F4-9298-35641B807719}" type="presParOf" srcId="{3F7F3962-A5AF-4B43-B9D8-45D9208AC60E}" destId="{02DBB1EF-2595-4DD0-A761-B77495D2DC98}" srcOrd="3" destOrd="0" presId="urn:microsoft.com/office/officeart/2005/8/layout/orgChart1"/>
    <dgm:cxn modelId="{61BCD0BD-FDFC-4B03-957C-924CE420E9C1}" type="presParOf" srcId="{02DBB1EF-2595-4DD0-A761-B77495D2DC98}" destId="{E7820370-7541-45B4-A4EB-9CF0166A21EE}" srcOrd="0" destOrd="0" presId="urn:microsoft.com/office/officeart/2005/8/layout/orgChart1"/>
    <dgm:cxn modelId="{AF27422D-9D26-4C75-8D02-40C0067CCAC7}" type="presParOf" srcId="{E7820370-7541-45B4-A4EB-9CF0166A21EE}" destId="{4ACEACE5-98DB-4C64-B640-5479B534B13E}" srcOrd="0" destOrd="0" presId="urn:microsoft.com/office/officeart/2005/8/layout/orgChart1"/>
    <dgm:cxn modelId="{51039D6C-3991-4699-9A2B-3BB4ACA342B3}" type="presParOf" srcId="{E7820370-7541-45B4-A4EB-9CF0166A21EE}" destId="{3A91EAB0-89C0-4B75-8DF0-EB744D68D2B5}" srcOrd="1" destOrd="0" presId="urn:microsoft.com/office/officeart/2005/8/layout/orgChart1"/>
    <dgm:cxn modelId="{7052D180-1D80-4A69-A47D-AEB86A9B1ED3}" type="presParOf" srcId="{02DBB1EF-2595-4DD0-A761-B77495D2DC98}" destId="{0469962C-4192-4B40-B4FC-32F077CBF7E8}" srcOrd="1" destOrd="0" presId="urn:microsoft.com/office/officeart/2005/8/layout/orgChart1"/>
    <dgm:cxn modelId="{255198F8-0482-44C9-9B7C-3E5101351906}" type="presParOf" srcId="{02DBB1EF-2595-4DD0-A761-B77495D2DC98}" destId="{B656A928-E81F-41F9-B19A-22675CE3827F}" srcOrd="2" destOrd="0" presId="urn:microsoft.com/office/officeart/2005/8/layout/orgChart1"/>
    <dgm:cxn modelId="{F44184CC-999B-42B5-B6F4-8C394818AFF8}" type="presParOf" srcId="{3F7F3962-A5AF-4B43-B9D8-45D9208AC60E}" destId="{FD3753D1-E672-4883-8256-7575E453F3B4}" srcOrd="4" destOrd="0" presId="urn:microsoft.com/office/officeart/2005/8/layout/orgChart1"/>
    <dgm:cxn modelId="{0B2063B9-23F8-416A-913F-AF1D917102DB}" type="presParOf" srcId="{3F7F3962-A5AF-4B43-B9D8-45D9208AC60E}" destId="{D6E08BDA-597A-4D42-87C3-0EF5A8780383}" srcOrd="5" destOrd="0" presId="urn:microsoft.com/office/officeart/2005/8/layout/orgChart1"/>
    <dgm:cxn modelId="{75B75308-F281-4FE6-BD73-607DA1FF722D}" type="presParOf" srcId="{D6E08BDA-597A-4D42-87C3-0EF5A8780383}" destId="{38EC5196-D46B-48EC-83C8-86468C084367}" srcOrd="0" destOrd="0" presId="urn:microsoft.com/office/officeart/2005/8/layout/orgChart1"/>
    <dgm:cxn modelId="{0039C9E6-3A29-45AC-91E6-AC588EE56D88}" type="presParOf" srcId="{38EC5196-D46B-48EC-83C8-86468C084367}" destId="{7F651B6B-E7FF-416D-A0E4-D30FCE633078}" srcOrd="0" destOrd="0" presId="urn:microsoft.com/office/officeart/2005/8/layout/orgChart1"/>
    <dgm:cxn modelId="{D0E8C346-A6D2-442D-882E-CC4976806FB7}" type="presParOf" srcId="{38EC5196-D46B-48EC-83C8-86468C084367}" destId="{1EB17727-D984-441A-AD5B-80CA30221BC1}" srcOrd="1" destOrd="0" presId="urn:microsoft.com/office/officeart/2005/8/layout/orgChart1"/>
    <dgm:cxn modelId="{804724B9-C200-488C-AA2F-9CC420239EFE}" type="presParOf" srcId="{D6E08BDA-597A-4D42-87C3-0EF5A8780383}" destId="{9703E57A-8AB7-453B-9AE0-F07C84F4358F}" srcOrd="1" destOrd="0" presId="urn:microsoft.com/office/officeart/2005/8/layout/orgChart1"/>
    <dgm:cxn modelId="{A8DF191E-1ADE-4353-B384-4B69C4CE644E}" type="presParOf" srcId="{D6E08BDA-597A-4D42-87C3-0EF5A8780383}" destId="{9670BF4F-83BF-4A63-8E21-C7B795726D57}" srcOrd="2" destOrd="0" presId="urn:microsoft.com/office/officeart/2005/8/layout/orgChart1"/>
    <dgm:cxn modelId="{2AD9A408-7664-4A82-9A72-461043415D07}" type="presParOf" srcId="{2CDD41E5-D8D2-4644-8270-A4A2587DB5C3}" destId="{C5DAF249-1819-4AD3-8967-AC8BEA3D412E}" srcOrd="2" destOrd="0" presId="urn:microsoft.com/office/officeart/2005/8/layout/orgChart1"/>
    <dgm:cxn modelId="{6EFFE8CF-AE48-4CF3-B854-012666F67EC5}" type="presParOf" srcId="{68E73731-3066-4652-8D6F-FF1FBD4A513E}" destId="{35B18F1F-D146-46A5-8043-4B873220E24F}" srcOrd="2" destOrd="0" presId="urn:microsoft.com/office/officeart/2005/8/layout/orgChart1"/>
    <dgm:cxn modelId="{163C2766-F37D-4051-A312-925DB2716FE5}" type="presParOf" srcId="{D4304959-CCC4-47FF-92EA-3EA2EFCC72E6}" destId="{1C4EEF7B-6BD5-4C8B-8102-84DF610FAB69}" srcOrd="2" destOrd="0" presId="urn:microsoft.com/office/officeart/2005/8/layout/orgChart1"/>
    <dgm:cxn modelId="{ACB79FA1-1A6B-4887-89E0-5976B7B91362}" type="presParOf" srcId="{8EAD2671-1DFF-4EA7-820A-DDB2FAA908C4}" destId="{973CDBFA-4286-4A61-8238-ADD5C2C8040A}" srcOrd="1" destOrd="0" presId="urn:microsoft.com/office/officeart/2005/8/layout/orgChart1"/>
    <dgm:cxn modelId="{26549119-CE0A-48B7-9123-124325F4584F}" type="presParOf" srcId="{973CDBFA-4286-4A61-8238-ADD5C2C8040A}" destId="{CEA1B3CE-760D-4FDB-A53E-B17B729C3581}" srcOrd="0" destOrd="0" presId="urn:microsoft.com/office/officeart/2005/8/layout/orgChart1"/>
    <dgm:cxn modelId="{EA35B298-695D-4329-ADF6-5A83F45A293F}" type="presParOf" srcId="{CEA1B3CE-760D-4FDB-A53E-B17B729C3581}" destId="{FCAB142E-6A51-4E65-B4C1-1B56011CFC63}" srcOrd="0" destOrd="0" presId="urn:microsoft.com/office/officeart/2005/8/layout/orgChart1"/>
    <dgm:cxn modelId="{5F7389A9-A184-4217-A64B-72E6EE412966}" type="presParOf" srcId="{CEA1B3CE-760D-4FDB-A53E-B17B729C3581}" destId="{CC95AA4E-905E-4309-85C4-AE82CF2163A7}" srcOrd="1" destOrd="0" presId="urn:microsoft.com/office/officeart/2005/8/layout/orgChart1"/>
    <dgm:cxn modelId="{2CEFDEF4-4FF6-47D9-8027-285D2E04C9D3}" type="presParOf" srcId="{973CDBFA-4286-4A61-8238-ADD5C2C8040A}" destId="{BF7EEECC-E9DA-4826-AB06-7E1AF0A87BAA}" srcOrd="1" destOrd="0" presId="urn:microsoft.com/office/officeart/2005/8/layout/orgChart1"/>
    <dgm:cxn modelId="{4B206B22-81CF-4F71-A951-C4DCFA01AEA2}" type="presParOf" srcId="{973CDBFA-4286-4A61-8238-ADD5C2C8040A}" destId="{D8A45EB0-F9EA-42F5-A1D8-C1BCC6AB2DD4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753D1-E672-4883-8256-7575E453F3B4}">
      <dsp:nvSpPr>
        <dsp:cNvPr id="0" name=""/>
        <dsp:cNvSpPr/>
      </dsp:nvSpPr>
      <dsp:spPr>
        <a:xfrm>
          <a:off x="4347939" y="2348415"/>
          <a:ext cx="452661" cy="1366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6654"/>
              </a:lnTo>
              <a:lnTo>
                <a:pt x="452661" y="1366654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4F51BD-8F95-4A5B-9131-00A8AC98FA86}">
      <dsp:nvSpPr>
        <dsp:cNvPr id="0" name=""/>
        <dsp:cNvSpPr/>
      </dsp:nvSpPr>
      <dsp:spPr>
        <a:xfrm>
          <a:off x="4347939" y="2348415"/>
          <a:ext cx="833660" cy="833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3254"/>
              </a:lnTo>
              <a:lnTo>
                <a:pt x="833660" y="833254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905FE-F169-4F24-B8B9-539797006943}">
      <dsp:nvSpPr>
        <dsp:cNvPr id="0" name=""/>
        <dsp:cNvSpPr/>
      </dsp:nvSpPr>
      <dsp:spPr>
        <a:xfrm>
          <a:off x="4347939" y="2348415"/>
          <a:ext cx="441580" cy="296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257"/>
              </a:lnTo>
              <a:lnTo>
                <a:pt x="441580" y="296257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0032D0-CE41-4BE3-A17C-9C726980596F}">
      <dsp:nvSpPr>
        <dsp:cNvPr id="0" name=""/>
        <dsp:cNvSpPr/>
      </dsp:nvSpPr>
      <dsp:spPr>
        <a:xfrm>
          <a:off x="3505198" y="1733871"/>
          <a:ext cx="1722372" cy="194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656"/>
              </a:lnTo>
              <a:lnTo>
                <a:pt x="1722372" y="106656"/>
              </a:lnTo>
              <a:lnTo>
                <a:pt x="1722372" y="194802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F1B630-35C6-4068-8A8A-7F45CD03C224}">
      <dsp:nvSpPr>
        <dsp:cNvPr id="0" name=""/>
        <dsp:cNvSpPr/>
      </dsp:nvSpPr>
      <dsp:spPr>
        <a:xfrm>
          <a:off x="700993" y="2324742"/>
          <a:ext cx="633658" cy="321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690"/>
              </a:lnTo>
              <a:lnTo>
                <a:pt x="633658" y="321690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987AC8-58B4-4359-804D-38AEA675CC13}">
      <dsp:nvSpPr>
        <dsp:cNvPr id="0" name=""/>
        <dsp:cNvSpPr/>
      </dsp:nvSpPr>
      <dsp:spPr>
        <a:xfrm>
          <a:off x="700993" y="2324742"/>
          <a:ext cx="1051603" cy="933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3128"/>
              </a:lnTo>
              <a:lnTo>
                <a:pt x="1051603" y="933128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E0294-8A1E-4157-84EE-4A679B1CCCC5}">
      <dsp:nvSpPr>
        <dsp:cNvPr id="0" name=""/>
        <dsp:cNvSpPr/>
      </dsp:nvSpPr>
      <dsp:spPr>
        <a:xfrm>
          <a:off x="700993" y="2324742"/>
          <a:ext cx="1051603" cy="1466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6527"/>
              </a:lnTo>
              <a:lnTo>
                <a:pt x="1051603" y="1466527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AF072A-1CF6-43CC-A44D-9B5F6186CFE5}">
      <dsp:nvSpPr>
        <dsp:cNvPr id="0" name=""/>
        <dsp:cNvSpPr/>
      </dsp:nvSpPr>
      <dsp:spPr>
        <a:xfrm>
          <a:off x="1676181" y="1733871"/>
          <a:ext cx="1829016" cy="171128"/>
        </a:xfrm>
        <a:custGeom>
          <a:avLst/>
          <a:gdLst/>
          <a:ahLst/>
          <a:cxnLst/>
          <a:rect l="0" t="0" r="0" b="0"/>
          <a:pathLst>
            <a:path>
              <a:moveTo>
                <a:pt x="1829016" y="0"/>
              </a:moveTo>
              <a:lnTo>
                <a:pt x="1829016" y="82982"/>
              </a:lnTo>
              <a:lnTo>
                <a:pt x="0" y="82982"/>
              </a:lnTo>
              <a:lnTo>
                <a:pt x="0" y="171128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6C3D2-D31C-4CA4-9476-C046D3F0F91A}">
      <dsp:nvSpPr>
        <dsp:cNvPr id="0" name=""/>
        <dsp:cNvSpPr/>
      </dsp:nvSpPr>
      <dsp:spPr>
        <a:xfrm>
          <a:off x="3459478" y="1029343"/>
          <a:ext cx="91440" cy="2847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786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FE945-4689-4239-9A26-AFFDCFE32364}">
      <dsp:nvSpPr>
        <dsp:cNvPr id="0" name=""/>
        <dsp:cNvSpPr/>
      </dsp:nvSpPr>
      <dsp:spPr>
        <a:xfrm>
          <a:off x="1982794" y="609601"/>
          <a:ext cx="3044807" cy="41974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Understandability</a:t>
          </a:r>
          <a:endParaRPr lang="en-US" sz="2000" kern="1200" dirty="0"/>
        </a:p>
      </dsp:txBody>
      <dsp:txXfrm>
        <a:off x="1982794" y="609601"/>
        <a:ext cx="3044807" cy="419741"/>
      </dsp:txXfrm>
    </dsp:sp>
    <dsp:sp modelId="{0DB25024-F160-42B3-B4D2-58C7D048741D}">
      <dsp:nvSpPr>
        <dsp:cNvPr id="0" name=""/>
        <dsp:cNvSpPr/>
      </dsp:nvSpPr>
      <dsp:spPr>
        <a:xfrm>
          <a:off x="2007529" y="1314129"/>
          <a:ext cx="2995336" cy="41974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Decision Usefulness</a:t>
          </a:r>
          <a:endParaRPr lang="en-US" sz="1800" kern="1200" dirty="0"/>
        </a:p>
      </dsp:txBody>
      <dsp:txXfrm>
        <a:off x="2007529" y="1314129"/>
        <a:ext cx="2995336" cy="419741"/>
      </dsp:txXfrm>
    </dsp:sp>
    <dsp:sp modelId="{38CF04EA-A075-4A06-B5E9-D14313849933}">
      <dsp:nvSpPr>
        <dsp:cNvPr id="0" name=""/>
        <dsp:cNvSpPr/>
      </dsp:nvSpPr>
      <dsp:spPr>
        <a:xfrm>
          <a:off x="457196" y="1905000"/>
          <a:ext cx="2437969" cy="41974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Relevance</a:t>
          </a:r>
          <a:endParaRPr lang="en-US" sz="2000" kern="1200" dirty="0"/>
        </a:p>
      </dsp:txBody>
      <dsp:txXfrm>
        <a:off x="457196" y="1905000"/>
        <a:ext cx="2437969" cy="419741"/>
      </dsp:txXfrm>
    </dsp:sp>
    <dsp:sp modelId="{9845A157-8190-4DCC-9666-4069B7216C36}">
      <dsp:nvSpPr>
        <dsp:cNvPr id="0" name=""/>
        <dsp:cNvSpPr/>
      </dsp:nvSpPr>
      <dsp:spPr>
        <a:xfrm>
          <a:off x="1752597" y="3581399"/>
          <a:ext cx="839483" cy="4197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Predictive Value</a:t>
          </a:r>
          <a:endParaRPr lang="en-US" sz="1100" kern="1200" dirty="0"/>
        </a:p>
      </dsp:txBody>
      <dsp:txXfrm>
        <a:off x="1752597" y="3581399"/>
        <a:ext cx="839483" cy="419741"/>
      </dsp:txXfrm>
    </dsp:sp>
    <dsp:sp modelId="{4A62B236-7D96-44B6-8E01-A52EB31A9987}">
      <dsp:nvSpPr>
        <dsp:cNvPr id="0" name=""/>
        <dsp:cNvSpPr/>
      </dsp:nvSpPr>
      <dsp:spPr>
        <a:xfrm>
          <a:off x="1752597" y="3047999"/>
          <a:ext cx="839483" cy="4197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Feedback Value</a:t>
          </a:r>
          <a:endParaRPr lang="en-US" sz="1200" kern="1200" dirty="0"/>
        </a:p>
      </dsp:txBody>
      <dsp:txXfrm>
        <a:off x="1752597" y="3047999"/>
        <a:ext cx="839483" cy="419741"/>
      </dsp:txXfrm>
    </dsp:sp>
    <dsp:sp modelId="{151BEEA6-D308-4BA5-9D45-4560ADFE33CE}">
      <dsp:nvSpPr>
        <dsp:cNvPr id="0" name=""/>
        <dsp:cNvSpPr/>
      </dsp:nvSpPr>
      <dsp:spPr>
        <a:xfrm>
          <a:off x="1334652" y="2436561"/>
          <a:ext cx="839483" cy="4197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Timeliness</a:t>
          </a:r>
          <a:endParaRPr lang="en-US" sz="1200" kern="1200" dirty="0"/>
        </a:p>
      </dsp:txBody>
      <dsp:txXfrm>
        <a:off x="1334652" y="2436561"/>
        <a:ext cx="839483" cy="419741"/>
      </dsp:txXfrm>
    </dsp:sp>
    <dsp:sp modelId="{D98F962F-AF73-4D5D-BDCD-11351FFA841E}">
      <dsp:nvSpPr>
        <dsp:cNvPr id="0" name=""/>
        <dsp:cNvSpPr/>
      </dsp:nvSpPr>
      <dsp:spPr>
        <a:xfrm>
          <a:off x="4128031" y="1928673"/>
          <a:ext cx="2199077" cy="41974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Reliability</a:t>
          </a:r>
          <a:endParaRPr lang="en-US" sz="1800" kern="1200" dirty="0"/>
        </a:p>
      </dsp:txBody>
      <dsp:txXfrm>
        <a:off x="4128031" y="1928673"/>
        <a:ext cx="2199077" cy="419741"/>
      </dsp:txXfrm>
    </dsp:sp>
    <dsp:sp modelId="{ACB2B72B-D986-414C-9663-B9D3878B91CF}">
      <dsp:nvSpPr>
        <dsp:cNvPr id="0" name=""/>
        <dsp:cNvSpPr/>
      </dsp:nvSpPr>
      <dsp:spPr>
        <a:xfrm>
          <a:off x="4789519" y="2434802"/>
          <a:ext cx="1468685" cy="4197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Verifiability</a:t>
          </a:r>
          <a:endParaRPr lang="en-US" sz="1200" kern="1200" dirty="0"/>
        </a:p>
      </dsp:txBody>
      <dsp:txXfrm>
        <a:off x="4789519" y="2434802"/>
        <a:ext cx="1468685" cy="419741"/>
      </dsp:txXfrm>
    </dsp:sp>
    <dsp:sp modelId="{4ACEACE5-98DB-4C64-B640-5479B534B13E}">
      <dsp:nvSpPr>
        <dsp:cNvPr id="0" name=""/>
        <dsp:cNvSpPr/>
      </dsp:nvSpPr>
      <dsp:spPr>
        <a:xfrm>
          <a:off x="5181600" y="2971799"/>
          <a:ext cx="1121785" cy="4197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Neutrality</a:t>
          </a:r>
          <a:endParaRPr lang="en-US" sz="1200" kern="1200" dirty="0"/>
        </a:p>
      </dsp:txBody>
      <dsp:txXfrm>
        <a:off x="5181600" y="2971799"/>
        <a:ext cx="1121785" cy="419741"/>
      </dsp:txXfrm>
    </dsp:sp>
    <dsp:sp modelId="{7F651B6B-E7FF-416D-A0E4-D30FCE633078}">
      <dsp:nvSpPr>
        <dsp:cNvPr id="0" name=""/>
        <dsp:cNvSpPr/>
      </dsp:nvSpPr>
      <dsp:spPr>
        <a:xfrm>
          <a:off x="4800601" y="3505199"/>
          <a:ext cx="1598914" cy="4197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Representational Faithfulness</a:t>
          </a:r>
          <a:endParaRPr lang="en-US" sz="1200" kern="1200" dirty="0"/>
        </a:p>
      </dsp:txBody>
      <dsp:txXfrm>
        <a:off x="4800601" y="3505199"/>
        <a:ext cx="1598914" cy="419741"/>
      </dsp:txXfrm>
    </dsp:sp>
    <dsp:sp modelId="{FCAB142E-6A51-4E65-B4C1-1B56011CFC63}">
      <dsp:nvSpPr>
        <dsp:cNvPr id="0" name=""/>
        <dsp:cNvSpPr/>
      </dsp:nvSpPr>
      <dsp:spPr>
        <a:xfrm>
          <a:off x="1940912" y="4038598"/>
          <a:ext cx="3128570" cy="41974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Comparability and Consistency</a:t>
          </a:r>
          <a:endParaRPr lang="en-US" sz="1600" kern="1200" dirty="0"/>
        </a:p>
      </dsp:txBody>
      <dsp:txXfrm>
        <a:off x="1940912" y="4038598"/>
        <a:ext cx="3128570" cy="419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504E4-5D66-433A-901B-DAE613813F00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F551F-AA76-49CA-AFDD-C064A0E1B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16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97B1D-074C-402A-A2ED-FD55ADE1C7E7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0B4A7-29A4-4A23-A8DE-354624086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51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B4A7-29A4-4A23-A8DE-3546240865F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B4A7-29A4-4A23-A8DE-3546240865F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B4A7-29A4-4A23-A8DE-3546240865F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http://www.fasb.org/jsp/FASB/Page/SectionPage&amp;cid=1176156317989</a:t>
            </a:r>
          </a:p>
          <a:p>
            <a:r>
              <a:rPr lang="en-US" dirty="0" smtClean="0"/>
              <a:t>Click on agreement, select yes</a:t>
            </a:r>
          </a:p>
          <a:p>
            <a:r>
              <a:rPr lang="en-US" dirty="0" smtClean="0"/>
              <a:t>Page 18 will contain the diagram above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B4A7-29A4-4A23-A8DE-3546240865F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73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B4A7-29A4-4A23-A8DE-3546240865F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B4A7-29A4-4A23-A8DE-3546240865F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B4A7-29A4-4A23-A8DE-3546240865F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B4A7-29A4-4A23-A8DE-3546240865F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B4A7-29A4-4A23-A8DE-3546240865F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B4A7-29A4-4A23-A8DE-3546240865F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B4A7-29A4-4A23-A8DE-3546240865F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195D55-EFA1-4C68-98A2-EF8E5A18389A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BD1331-935F-4595-BA7A-651E292A3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195D55-EFA1-4C68-98A2-EF8E5A18389A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D1331-935F-4595-BA7A-651E292A3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195D55-EFA1-4C68-98A2-EF8E5A18389A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D1331-935F-4595-BA7A-651E292A3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195D55-EFA1-4C68-98A2-EF8E5A18389A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D1331-935F-4595-BA7A-651E292A3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195D55-EFA1-4C68-98A2-EF8E5A18389A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D1331-935F-4595-BA7A-651E292A3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195D55-EFA1-4C68-98A2-EF8E5A18389A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D1331-935F-4595-BA7A-651E292A3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195D55-EFA1-4C68-98A2-EF8E5A18389A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D1331-935F-4595-BA7A-651E292A3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195D55-EFA1-4C68-98A2-EF8E5A18389A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D1331-935F-4595-BA7A-651E292A3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195D55-EFA1-4C68-98A2-EF8E5A18389A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D1331-935F-4595-BA7A-651E292A3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9195D55-EFA1-4C68-98A2-EF8E5A18389A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BD1331-935F-4595-BA7A-651E292A3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195D55-EFA1-4C68-98A2-EF8E5A18389A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BD1331-935F-4595-BA7A-651E292A3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195D55-EFA1-4C68-98A2-EF8E5A18389A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BD1331-935F-4595-BA7A-651E292A3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riam-webster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sb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1.01 Generally </a:t>
            </a:r>
            <a:r>
              <a:rPr lang="en-US" dirty="0"/>
              <a:t>Accepted Accounting </a:t>
            </a:r>
            <a:r>
              <a:rPr lang="en-US" dirty="0" smtClean="0"/>
              <a:t>Principles – Qualities of Accounting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0999"/>
            <a:ext cx="7772400" cy="620311"/>
          </a:xfrm>
        </p:spPr>
        <p:txBody>
          <a:bodyPr/>
          <a:lstStyle/>
          <a:p>
            <a:r>
              <a:rPr lang="en-US" dirty="0" smtClean="0"/>
              <a:t>GAAP PowerPoint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77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Consistent use of accounting </a:t>
            </a:r>
            <a:r>
              <a:rPr lang="en-US" dirty="0" smtClean="0"/>
              <a:t>principles from </a:t>
            </a:r>
            <a:r>
              <a:rPr lang="en-US" dirty="0"/>
              <a:t>one accounting period to another </a:t>
            </a:r>
            <a:r>
              <a:rPr lang="en-US" dirty="0" smtClean="0"/>
              <a:t>enhances the </a:t>
            </a:r>
            <a:r>
              <a:rPr lang="en-US" dirty="0"/>
              <a:t>utility of financial statements to </a:t>
            </a:r>
            <a:r>
              <a:rPr lang="en-US" dirty="0" smtClean="0"/>
              <a:t>users.</a:t>
            </a:r>
          </a:p>
          <a:p>
            <a:r>
              <a:rPr lang="en-US" dirty="0" smtClean="0"/>
              <a:t>A quality </a:t>
            </a:r>
            <a:r>
              <a:rPr lang="en-US" dirty="0"/>
              <a:t>of the relationship between two </a:t>
            </a:r>
            <a:r>
              <a:rPr lang="en-US" dirty="0" smtClean="0"/>
              <a:t>accounting numbers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for Understanding and Discussion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Explain the concept of the </a:t>
            </a:r>
            <a:r>
              <a:rPr lang="en-US" dirty="0"/>
              <a:t>FASB’s conceptual </a:t>
            </a:r>
            <a:r>
              <a:rPr lang="en-US" dirty="0" smtClean="0"/>
              <a:t>framework. (Slide 2)</a:t>
            </a:r>
          </a:p>
          <a:p>
            <a:r>
              <a:rPr lang="en-US" dirty="0" smtClean="0"/>
              <a:t>What is the primary objective of financial accounting?</a:t>
            </a:r>
          </a:p>
          <a:p>
            <a:r>
              <a:rPr lang="en-US" dirty="0" smtClean="0"/>
              <a:t>Explain relevance and reliability of financial statements.</a:t>
            </a:r>
          </a:p>
          <a:p>
            <a:r>
              <a:rPr lang="en-US" dirty="0" smtClean="0"/>
              <a:t>What are the components of relevant information?</a:t>
            </a:r>
          </a:p>
          <a:p>
            <a:r>
              <a:rPr lang="en-US" dirty="0" smtClean="0"/>
              <a:t>What are the components of reliable information?</a:t>
            </a:r>
          </a:p>
          <a:p>
            <a:r>
              <a:rPr lang="en-US" dirty="0" smtClean="0"/>
              <a:t>Why should financial statements be both comparable and consistent?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16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306468"/>
              </p:ext>
            </p:extLst>
          </p:nvPr>
        </p:nvGraphicFramePr>
        <p:xfrm>
          <a:off x="1288473" y="1341521"/>
          <a:ext cx="7239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Hierarchy of Qualitative Information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800600" y="3276600"/>
            <a:ext cx="0" cy="2209800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00200" y="1447800"/>
            <a:ext cx="66294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Cost/Benefit (discussed in PPT #3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93273" y="6137564"/>
            <a:ext cx="66294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Materiality </a:t>
            </a:r>
            <a:r>
              <a:rPr lang="en-US" smtClean="0"/>
              <a:t>(discussed in PPT #3)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86600" y="6488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www.fasb.org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2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300" dirty="0"/>
              <a:t>To provide </a:t>
            </a:r>
            <a:r>
              <a:rPr lang="en-US" sz="2300" b="1" dirty="0"/>
              <a:t>useful, understandable information</a:t>
            </a:r>
            <a:r>
              <a:rPr lang="en-US" sz="2300" dirty="0"/>
              <a:t> to users of financial statements for </a:t>
            </a:r>
            <a:r>
              <a:rPr lang="en-US" sz="2300" b="1" dirty="0"/>
              <a:t>decision making</a:t>
            </a:r>
          </a:p>
          <a:p>
            <a:pPr marL="109728" indent="0">
              <a:buNone/>
            </a:pPr>
            <a:endParaRPr lang="en-US" sz="2300" dirty="0" smtClean="0"/>
          </a:p>
          <a:p>
            <a:r>
              <a:rPr lang="en-US" sz="2300" dirty="0" smtClean="0"/>
              <a:t>For present </a:t>
            </a:r>
            <a:r>
              <a:rPr lang="en-US" sz="2300" dirty="0"/>
              <a:t>and potential investors and creditors and other users in making rational investment, credit, and similar </a:t>
            </a:r>
            <a:r>
              <a:rPr lang="en-US" sz="2300" dirty="0" smtClean="0"/>
              <a:t>decisions</a:t>
            </a:r>
          </a:p>
          <a:p>
            <a:pPr marL="109728" indent="0">
              <a:buNone/>
            </a:pPr>
            <a:endParaRPr lang="en-US" sz="2300" dirty="0" smtClean="0"/>
          </a:p>
          <a:p>
            <a:r>
              <a:rPr lang="en-US" sz="2300" dirty="0" smtClean="0"/>
              <a:t>To </a:t>
            </a:r>
            <a:r>
              <a:rPr lang="en-US" sz="2300" dirty="0"/>
              <a:t>help present and potential investors and creditors and other users to assess the amounts, timing, and uncertainty of prospective cash </a:t>
            </a:r>
            <a:r>
              <a:rPr lang="en-US" sz="2300" dirty="0" smtClean="0"/>
              <a:t>receipts</a:t>
            </a:r>
            <a:r>
              <a:rPr lang="en-US" sz="2300" dirty="0"/>
              <a:t/>
            </a:r>
            <a:br>
              <a:rPr lang="en-US" sz="2300" dirty="0"/>
            </a:br>
            <a:r>
              <a:rPr lang="en-US" sz="2300" dirty="0" smtClean="0"/>
              <a:t> </a:t>
            </a:r>
            <a:endParaRPr lang="en-US" sz="2300" dirty="0"/>
          </a:p>
          <a:p>
            <a:r>
              <a:rPr lang="en-US" sz="2300" dirty="0" smtClean="0"/>
              <a:t>To inform users about </a:t>
            </a:r>
            <a:r>
              <a:rPr lang="en-US" sz="2300" dirty="0"/>
              <a:t>the </a:t>
            </a:r>
            <a:endParaRPr lang="en-US" sz="2300" dirty="0" smtClean="0"/>
          </a:p>
          <a:p>
            <a:pPr lvl="1"/>
            <a:r>
              <a:rPr lang="en-US" dirty="0" smtClean="0"/>
              <a:t>economic </a:t>
            </a:r>
            <a:r>
              <a:rPr lang="en-US" dirty="0"/>
              <a:t>resources of an enterprise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claims to those resources (obligations</a:t>
            </a:r>
            <a:r>
              <a:rPr lang="en-US" dirty="0" smtClean="0"/>
              <a:t>);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effects of transactions, events, and </a:t>
            </a:r>
            <a:endParaRPr lang="en-US" dirty="0" smtClean="0"/>
          </a:p>
          <a:p>
            <a:pPr lvl="1"/>
            <a:r>
              <a:rPr lang="en-US" dirty="0" smtClean="0"/>
              <a:t>circumstances </a:t>
            </a:r>
            <a:r>
              <a:rPr lang="en-US" dirty="0"/>
              <a:t>that cause changes in resources and claims to those </a:t>
            </a:r>
            <a:r>
              <a:rPr lang="en-US" dirty="0" smtClean="0"/>
              <a:t>resources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sz="23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Objectives of Financial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7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sz="3200" b="1" dirty="0" smtClean="0"/>
          </a:p>
          <a:p>
            <a:r>
              <a:rPr lang="en-US" sz="3200" b="1" dirty="0" smtClean="0"/>
              <a:t>Decision usefulness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quality of being useful to decision </a:t>
            </a:r>
            <a:r>
              <a:rPr lang="en-US" sz="2800" dirty="0" smtClean="0"/>
              <a:t>making</a:t>
            </a:r>
          </a:p>
          <a:p>
            <a:r>
              <a:rPr lang="en-US" sz="3200" b="1" dirty="0" smtClean="0"/>
              <a:t>Understandability</a:t>
            </a:r>
          </a:p>
          <a:p>
            <a:pPr lvl="1"/>
            <a:r>
              <a:rPr lang="en-US" sz="2800" dirty="0" smtClean="0"/>
              <a:t>users </a:t>
            </a:r>
            <a:r>
              <a:rPr lang="en-US" sz="2800" dirty="0"/>
              <a:t>must understand the information within the context of the decision being </a:t>
            </a:r>
            <a:r>
              <a:rPr lang="en-US" sz="2800" dirty="0" smtClean="0"/>
              <a:t>made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Objectives of Financial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03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Relevance</a:t>
            </a:r>
          </a:p>
          <a:p>
            <a:pPr lvl="1"/>
            <a:r>
              <a:rPr lang="en-US" dirty="0" smtClean="0"/>
              <a:t>Definition:  relating </a:t>
            </a:r>
            <a:r>
              <a:rPr lang="en-US" dirty="0"/>
              <a:t>to the matter at </a:t>
            </a:r>
            <a:r>
              <a:rPr lang="en-US" dirty="0" smtClean="0"/>
              <a:t>hand</a:t>
            </a:r>
            <a:endParaRPr lang="en-US" sz="4400" dirty="0" smtClean="0"/>
          </a:p>
          <a:p>
            <a:r>
              <a:rPr lang="en-US" sz="4800" dirty="0" smtClean="0"/>
              <a:t>Reliability</a:t>
            </a:r>
          </a:p>
          <a:p>
            <a:pPr lvl="1"/>
            <a:r>
              <a:rPr lang="en-US" dirty="0" smtClean="0"/>
              <a:t>Definition:  the </a:t>
            </a:r>
            <a:r>
              <a:rPr lang="en-US" dirty="0"/>
              <a:t>quality or state of being </a:t>
            </a:r>
            <a:r>
              <a:rPr lang="en-US" dirty="0" smtClean="0"/>
              <a:t>reliable; and the </a:t>
            </a:r>
            <a:r>
              <a:rPr lang="en-US" dirty="0"/>
              <a:t>extent to which an experiment, test, or measuring procedure yields the same results on repeated </a:t>
            </a:r>
            <a:r>
              <a:rPr lang="en-US" dirty="0" smtClean="0"/>
              <a:t>trials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www.merriam-webster.com</a:t>
            </a:r>
            <a:endParaRPr lang="en-US" dirty="0" smtClean="0"/>
          </a:p>
          <a:p>
            <a:pPr marL="393192" lvl="1" indent="0">
              <a:buNone/>
            </a:pPr>
            <a:endParaRPr lang="en-US" sz="4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Primary Qualities of Accounting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5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Capable of making a difference in </a:t>
            </a:r>
            <a:r>
              <a:rPr lang="en-US" dirty="0" smtClean="0"/>
              <a:t>the decision making of the user</a:t>
            </a:r>
            <a:endParaRPr lang="en-US" dirty="0"/>
          </a:p>
          <a:p>
            <a:r>
              <a:rPr lang="en-US" dirty="0"/>
              <a:t>Must have predictive or feedback </a:t>
            </a:r>
            <a:r>
              <a:rPr lang="en-US" dirty="0" smtClean="0"/>
              <a:t>value</a:t>
            </a:r>
          </a:p>
          <a:p>
            <a:pPr lvl="1"/>
            <a:r>
              <a:rPr lang="en-US" dirty="0"/>
              <a:t>Predicts or forecasts for users about the outcome of events of a company</a:t>
            </a:r>
          </a:p>
          <a:p>
            <a:pPr lvl="1"/>
            <a:r>
              <a:rPr lang="en-US" dirty="0"/>
              <a:t>Provides feedback value for users to confirm or correct prior expectations of a </a:t>
            </a:r>
            <a:r>
              <a:rPr lang="en-US" dirty="0" smtClean="0"/>
              <a:t>company</a:t>
            </a:r>
            <a:endParaRPr lang="en-US" dirty="0"/>
          </a:p>
          <a:p>
            <a:r>
              <a:rPr lang="en-US" dirty="0"/>
              <a:t>Must be presented in a timely manner</a:t>
            </a:r>
          </a:p>
          <a:p>
            <a:pPr lvl="1"/>
            <a:r>
              <a:rPr lang="en-US" dirty="0" smtClean="0"/>
              <a:t>Provides current information to users to help with decision making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47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Must be </a:t>
            </a:r>
            <a:r>
              <a:rPr lang="en-US" dirty="0" smtClean="0"/>
              <a:t>verifiable</a:t>
            </a:r>
          </a:p>
          <a:p>
            <a:pPr lvl="1"/>
            <a:r>
              <a:rPr lang="en-US" dirty="0" smtClean="0"/>
              <a:t>Able to be proven; not subject to opinion</a:t>
            </a:r>
            <a:endParaRPr lang="en-US" dirty="0"/>
          </a:p>
          <a:p>
            <a:r>
              <a:rPr lang="en-US" dirty="0"/>
              <a:t>Must be a faithful </a:t>
            </a:r>
            <a:r>
              <a:rPr lang="en-US" dirty="0" smtClean="0"/>
              <a:t>representation</a:t>
            </a:r>
          </a:p>
          <a:p>
            <a:pPr lvl="1"/>
            <a:r>
              <a:rPr lang="en-US" dirty="0" smtClean="0"/>
              <a:t>Agreement between the accounting numbers and supporting documentation</a:t>
            </a:r>
            <a:endParaRPr lang="en-US" dirty="0"/>
          </a:p>
          <a:p>
            <a:r>
              <a:rPr lang="en-US" dirty="0" smtClean="0"/>
              <a:t>Must be reasonably </a:t>
            </a:r>
            <a:r>
              <a:rPr lang="en-US" dirty="0"/>
              <a:t>free from </a:t>
            </a:r>
            <a:r>
              <a:rPr lang="en-US" dirty="0" smtClean="0"/>
              <a:t>error</a:t>
            </a:r>
          </a:p>
          <a:p>
            <a:pPr lvl="1"/>
            <a:r>
              <a:rPr lang="en-US" dirty="0" smtClean="0"/>
              <a:t>No mistakes or inaccuracies should be found in the financial statements</a:t>
            </a:r>
            <a:endParaRPr lang="en-US" dirty="0"/>
          </a:p>
          <a:p>
            <a:r>
              <a:rPr lang="en-US" dirty="0" smtClean="0"/>
              <a:t>Must be reasonably </a:t>
            </a:r>
            <a:r>
              <a:rPr lang="en-US" dirty="0"/>
              <a:t>free from bias; should be </a:t>
            </a:r>
            <a:r>
              <a:rPr lang="en-US" dirty="0" smtClean="0"/>
              <a:t>neutral</a:t>
            </a:r>
          </a:p>
          <a:p>
            <a:pPr lvl="1"/>
            <a:r>
              <a:rPr lang="en-US" dirty="0" smtClean="0"/>
              <a:t>Accounting information should not favor any groups or companies but be a true and factual representation of a company’s financial position.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58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800" dirty="0" smtClean="0"/>
              <a:t>Comparability</a:t>
            </a:r>
            <a:endParaRPr lang="en-US" sz="4800" dirty="0"/>
          </a:p>
          <a:p>
            <a:pPr lvl="1"/>
            <a:r>
              <a:rPr lang="en-US" dirty="0"/>
              <a:t>Definition:  </a:t>
            </a:r>
            <a:r>
              <a:rPr lang="en-US" sz="2400" dirty="0"/>
              <a:t>The quality of information that enables users </a:t>
            </a:r>
            <a:r>
              <a:rPr lang="en-US" sz="2400" dirty="0" smtClean="0"/>
              <a:t>to identify </a:t>
            </a:r>
            <a:r>
              <a:rPr lang="en-US" sz="2400" dirty="0"/>
              <a:t>similarities in and differences </a:t>
            </a:r>
            <a:r>
              <a:rPr lang="en-US" sz="2400" dirty="0" smtClean="0"/>
              <a:t>between two </a:t>
            </a:r>
            <a:r>
              <a:rPr lang="en-US" sz="2400" dirty="0"/>
              <a:t>sets of economic phenomena.</a:t>
            </a:r>
            <a:endParaRPr lang="en-US" sz="9200" dirty="0"/>
          </a:p>
          <a:p>
            <a:r>
              <a:rPr lang="en-US" sz="4800" dirty="0" smtClean="0"/>
              <a:t>Consistency</a:t>
            </a:r>
            <a:endParaRPr lang="en-US" sz="4800" dirty="0"/>
          </a:p>
          <a:p>
            <a:pPr lvl="1"/>
            <a:r>
              <a:rPr lang="en-US" dirty="0"/>
              <a:t>Definition:  </a:t>
            </a:r>
            <a:r>
              <a:rPr lang="en-US" sz="2400" dirty="0"/>
              <a:t>Conformity from period to period with </a:t>
            </a:r>
            <a:r>
              <a:rPr lang="en-US" sz="2400" dirty="0" smtClean="0"/>
              <a:t>unchanging policies </a:t>
            </a:r>
            <a:r>
              <a:rPr lang="en-US" sz="2400" dirty="0"/>
              <a:t>and procedures</a:t>
            </a:r>
            <a:r>
              <a:rPr lang="en-US" sz="2400" dirty="0" smtClean="0"/>
              <a:t>.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Information </a:t>
            </a:r>
            <a:r>
              <a:rPr lang="en-US" sz="2800" dirty="0"/>
              <a:t>about a particular enterprise gains greatly in usefulness if it can be compared with similar </a:t>
            </a:r>
            <a:r>
              <a:rPr lang="en-US" sz="2800" dirty="0" smtClean="0"/>
              <a:t>information.</a:t>
            </a:r>
            <a:endParaRPr lang="en-US" sz="2800" dirty="0"/>
          </a:p>
          <a:p>
            <a:pPr lvl="1"/>
            <a:endParaRPr lang="en-US" dirty="0"/>
          </a:p>
          <a:p>
            <a:r>
              <a:rPr lang="en-US" dirty="0" smtClean="0">
                <a:hlinkClick r:id="rId3"/>
              </a:rPr>
              <a:t>www.fasb.org</a:t>
            </a:r>
            <a:endParaRPr lang="en-US" dirty="0" smtClean="0"/>
          </a:p>
          <a:p>
            <a:endParaRPr lang="en-US" dirty="0"/>
          </a:p>
          <a:p>
            <a:pPr marL="393192" lvl="1" indent="0">
              <a:buNone/>
            </a:pPr>
            <a:endParaRPr lang="en-US" sz="4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Secondary Qualities of Accounting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8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of comparison is to detect and </a:t>
            </a:r>
            <a:r>
              <a:rPr lang="en-US" dirty="0" smtClean="0"/>
              <a:t>explain similarities </a:t>
            </a:r>
            <a:r>
              <a:rPr lang="en-US" dirty="0"/>
              <a:t>and </a:t>
            </a:r>
            <a:r>
              <a:rPr lang="en-US" dirty="0" smtClean="0"/>
              <a:t>differences.</a:t>
            </a:r>
          </a:p>
          <a:p>
            <a:r>
              <a:rPr lang="en-US" dirty="0"/>
              <a:t>Accounting information should be comparable across different companies and over different time </a:t>
            </a:r>
            <a:r>
              <a:rPr lang="en-US" dirty="0" smtClean="0"/>
              <a:t>periods.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154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1231</TotalTime>
  <Words>535</Words>
  <Application>Microsoft Office PowerPoint</Application>
  <PresentationFormat>On-screen Show (4:3)</PresentationFormat>
  <Paragraphs>94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1.01 Generally Accepted Accounting Principles – Qualities of Accounting Information</vt:lpstr>
      <vt:lpstr>Hierarchy of Qualitative Information</vt:lpstr>
      <vt:lpstr>Objectives of Financial Information</vt:lpstr>
      <vt:lpstr>Objectives of Financial Information</vt:lpstr>
      <vt:lpstr>Primary Qualities of Accounting Information</vt:lpstr>
      <vt:lpstr>Relevance</vt:lpstr>
      <vt:lpstr>Reliability</vt:lpstr>
      <vt:lpstr>Secondary Qualities of Accounting Information</vt:lpstr>
      <vt:lpstr>Comparability</vt:lpstr>
      <vt:lpstr>Consistency</vt:lpstr>
      <vt:lpstr>Questions for Understanding and Discussion</vt:lpstr>
    </vt:vector>
  </TitlesOfParts>
  <Company>Stanly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Qualities of Accounting Information</dc:title>
  <dc:creator>Kathy High</dc:creator>
  <cp:lastModifiedBy> </cp:lastModifiedBy>
  <cp:revision>30</cp:revision>
  <dcterms:created xsi:type="dcterms:W3CDTF">2011-04-20T16:01:26Z</dcterms:created>
  <dcterms:modified xsi:type="dcterms:W3CDTF">2011-07-18T19:18:34Z</dcterms:modified>
</cp:coreProperties>
</file>