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69216C-A04A-42DE-9628-46274F28A3F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B6ED4-B474-4B53-BCD5-FDA070274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Beats and Resonance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9.3 and 9.4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127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Beat</a:t>
            </a:r>
          </a:p>
          <a:p>
            <a:r>
              <a:rPr lang="en-US" b="1" dirty="0" smtClean="0"/>
              <a:t>Beat Frequency</a:t>
            </a:r>
          </a:p>
          <a:p>
            <a:r>
              <a:rPr lang="en-US" b="1" dirty="0" smtClean="0"/>
              <a:t>Resonant Frequency</a:t>
            </a:r>
          </a:p>
          <a:p>
            <a:r>
              <a:rPr lang="en-US" b="1" dirty="0" smtClean="0"/>
              <a:t>Resonance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61358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when tapping your toes “to the beat”, you are actually experiencing the rhythm of the music.</a:t>
            </a:r>
          </a:p>
          <a:p>
            <a:r>
              <a:rPr lang="en-US" dirty="0" smtClean="0"/>
              <a:t>An acoustical </a:t>
            </a:r>
            <a:r>
              <a:rPr lang="en-US" b="1" dirty="0" smtClean="0"/>
              <a:t>beat</a:t>
            </a:r>
            <a:r>
              <a:rPr lang="en-US" dirty="0" smtClean="0"/>
              <a:t> is the periodic change in sound intensity caused by the interference between two nearly identical sound waves.</a:t>
            </a:r>
          </a:p>
          <a:p>
            <a:pPr lvl="1"/>
            <a:r>
              <a:rPr lang="en-US" dirty="0" smtClean="0"/>
              <a:t>Formed when the frequencies of interfering waves are very close in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38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 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212" y="1700808"/>
            <a:ext cx="8791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211" y="3414477"/>
            <a:ext cx="87915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19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 and Superposition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As the waves interfere with one another, they will experience both constructive and destructive interference.</a:t>
            </a:r>
          </a:p>
          <a:p>
            <a:pPr lvl="1"/>
            <a:r>
              <a:rPr lang="en-US" dirty="0" smtClean="0"/>
              <a:t>When waves are in phase, amplitude doubles and when waves are completely out of phase, amplitude is nullified.</a:t>
            </a:r>
          </a:p>
          <a:p>
            <a:r>
              <a:rPr lang="en-US" dirty="0" smtClean="0"/>
              <a:t>Because of differing in frequencies, waves will move into and out of phase.</a:t>
            </a:r>
          </a:p>
          <a:p>
            <a:pPr lvl="1"/>
            <a:r>
              <a:rPr lang="en-US" dirty="0" smtClean="0"/>
              <a:t>Results in a change in loudness to the listener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beat</a:t>
            </a:r>
            <a:r>
              <a:rPr lang="en-C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84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en-CA" dirty="0" smtClean="0"/>
              <a:t>Beats can be used to detect differences in frequency between two waves.</a:t>
            </a:r>
          </a:p>
          <a:p>
            <a:pPr lvl="1"/>
            <a:r>
              <a:rPr lang="en-CA" dirty="0" smtClean="0"/>
              <a:t>Tuning instruments.</a:t>
            </a:r>
          </a:p>
          <a:p>
            <a:pPr lvl="2"/>
            <a:r>
              <a:rPr lang="en-CA" dirty="0" smtClean="0"/>
              <a:t>A standard note has a specific frequency</a:t>
            </a:r>
          </a:p>
          <a:p>
            <a:pPr lvl="2"/>
            <a:r>
              <a:rPr lang="en-CA" dirty="0" smtClean="0"/>
              <a:t>If a tuning fork is used to play that note and a guitar string for that same note is plucked at the same time, there should be no difference in loudness.</a:t>
            </a:r>
          </a:p>
          <a:p>
            <a:pPr lvl="2"/>
            <a:r>
              <a:rPr lang="en-CA" dirty="0" smtClean="0"/>
              <a:t>If there is a variable difference in loudness, the guitar is out of tune</a:t>
            </a:r>
          </a:p>
          <a:p>
            <a:pPr lvl="3"/>
            <a:r>
              <a:rPr lang="en-CA" b="1" dirty="0" smtClean="0"/>
              <a:t>Beat frequency</a:t>
            </a:r>
            <a:endParaRPr lang="en-CA" dirty="0" smtClean="0"/>
          </a:p>
          <a:p>
            <a:pPr lvl="4"/>
            <a:r>
              <a:rPr lang="en-CA" dirty="0" smtClean="0"/>
              <a:t>Frequency of beats produced by interference of two waves with slightly different frequencies.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All materials have frequencies at which the vibrate most easily</a:t>
            </a:r>
            <a:r>
              <a:rPr lang="en-US" dirty="0" smtClean="0"/>
              <a:t>.</a:t>
            </a:r>
          </a:p>
          <a:p>
            <a:pPr lvl="1"/>
            <a:r>
              <a:rPr lang="en-CA" dirty="0" smtClean="0"/>
              <a:t>Their </a:t>
            </a:r>
            <a:r>
              <a:rPr lang="en-CA" b="1" dirty="0" smtClean="0"/>
              <a:t>resonant frequency</a:t>
            </a:r>
            <a:endParaRPr lang="en-CA" dirty="0" smtClean="0"/>
          </a:p>
          <a:p>
            <a:r>
              <a:rPr lang="en-CA" dirty="0" smtClean="0"/>
              <a:t>When the frequency of the wave equals the resonant frequency of the medium, the system is said to be in </a:t>
            </a:r>
            <a:r>
              <a:rPr lang="en-CA" b="1" dirty="0" smtClean="0"/>
              <a:t>resonance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xmlns="" val="21827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 429</a:t>
            </a:r>
          </a:p>
          <a:p>
            <a:pPr lvl="1"/>
            <a:r>
              <a:rPr lang="en-US" dirty="0" smtClean="0"/>
              <a:t>Questions1, 2, 4</a:t>
            </a:r>
          </a:p>
          <a:p>
            <a:r>
              <a:rPr lang="en-US" dirty="0" smtClean="0"/>
              <a:t>Page 432</a:t>
            </a:r>
          </a:p>
          <a:p>
            <a:pPr lvl="1"/>
            <a:r>
              <a:rPr lang="en-US" dirty="0" smtClean="0"/>
              <a:t>Questions 1 </a:t>
            </a:r>
            <a:r>
              <a:rPr lang="en-US" smtClean="0"/>
              <a:t>b, c, 5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</TotalTime>
  <Words>283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Beats and Resonance</vt:lpstr>
      <vt:lpstr>Key Terms</vt:lpstr>
      <vt:lpstr>Beats</vt:lpstr>
      <vt:lpstr>Beats and Interference</vt:lpstr>
      <vt:lpstr>Beats and Superposition</vt:lpstr>
      <vt:lpstr>Beat Frequency</vt:lpstr>
      <vt:lpstr>Resonance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Beats and Resonance</dc:title>
  <dc:creator>poppep</dc:creator>
  <cp:lastModifiedBy>ICT</cp:lastModifiedBy>
  <cp:revision>8</cp:revision>
  <dcterms:created xsi:type="dcterms:W3CDTF">2013-02-21T13:53:42Z</dcterms:created>
  <dcterms:modified xsi:type="dcterms:W3CDTF">2013-02-21T15:08:00Z</dcterms:modified>
</cp:coreProperties>
</file>