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53.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9" r:id="rId1"/>
    <p:sldMasterId id="2147483667" r:id="rId2"/>
    <p:sldMasterId id="2147483678" r:id="rId3"/>
    <p:sldMasterId id="2147483689" r:id="rId4"/>
    <p:sldMasterId id="2147483700" r:id="rId5"/>
  </p:sldMasterIdLst>
  <p:notesMasterIdLst>
    <p:notesMasterId r:id="rId70"/>
  </p:notesMasterIdLst>
  <p:sldIdLst>
    <p:sldId id="678" r:id="rId6"/>
    <p:sldId id="679" r:id="rId7"/>
    <p:sldId id="465" r:id="rId8"/>
    <p:sldId id="468" r:id="rId9"/>
    <p:sldId id="638" r:id="rId10"/>
    <p:sldId id="474" r:id="rId11"/>
    <p:sldId id="475" r:id="rId12"/>
    <p:sldId id="476" r:id="rId13"/>
    <p:sldId id="580" r:id="rId14"/>
    <p:sldId id="481" r:id="rId15"/>
    <p:sldId id="469" r:id="rId16"/>
    <p:sldId id="614" r:id="rId17"/>
    <p:sldId id="616" r:id="rId18"/>
    <p:sldId id="484" r:id="rId19"/>
    <p:sldId id="609" r:id="rId20"/>
    <p:sldId id="640" r:id="rId21"/>
    <p:sldId id="641" r:id="rId22"/>
    <p:sldId id="642" r:id="rId23"/>
    <p:sldId id="643" r:id="rId24"/>
    <p:sldId id="644" r:id="rId25"/>
    <p:sldId id="645" r:id="rId26"/>
    <p:sldId id="639" r:id="rId27"/>
    <p:sldId id="503" r:id="rId28"/>
    <p:sldId id="660" r:id="rId29"/>
    <p:sldId id="505" r:id="rId30"/>
    <p:sldId id="610" r:id="rId31"/>
    <p:sldId id="619" r:id="rId32"/>
    <p:sldId id="635" r:id="rId33"/>
    <p:sldId id="631" r:id="rId34"/>
    <p:sldId id="629" r:id="rId35"/>
    <p:sldId id="479" r:id="rId36"/>
    <p:sldId id="636" r:id="rId37"/>
    <p:sldId id="620" r:id="rId38"/>
    <p:sldId id="621" r:id="rId39"/>
    <p:sldId id="672" r:id="rId40"/>
    <p:sldId id="630" r:id="rId41"/>
    <p:sldId id="633" r:id="rId42"/>
    <p:sldId id="632" r:id="rId43"/>
    <p:sldId id="544" r:id="rId44"/>
    <p:sldId id="680" r:id="rId45"/>
    <p:sldId id="681" r:id="rId46"/>
    <p:sldId id="650" r:id="rId47"/>
    <p:sldId id="663" r:id="rId48"/>
    <p:sldId id="664" r:id="rId49"/>
    <p:sldId id="665" r:id="rId50"/>
    <p:sldId id="634" r:id="rId51"/>
    <p:sldId id="646" r:id="rId52"/>
    <p:sldId id="647" r:id="rId53"/>
    <p:sldId id="648" r:id="rId54"/>
    <p:sldId id="649" r:id="rId55"/>
    <p:sldId id="524" r:id="rId56"/>
    <p:sldId id="525" r:id="rId57"/>
    <p:sldId id="652" r:id="rId58"/>
    <p:sldId id="653" r:id="rId59"/>
    <p:sldId id="654" r:id="rId60"/>
    <p:sldId id="655" r:id="rId61"/>
    <p:sldId id="617" r:id="rId62"/>
    <p:sldId id="618" r:id="rId63"/>
    <p:sldId id="669" r:id="rId64"/>
    <p:sldId id="673" r:id="rId65"/>
    <p:sldId id="661" r:id="rId66"/>
    <p:sldId id="567" r:id="rId67"/>
    <p:sldId id="570" r:id="rId68"/>
    <p:sldId id="657" r:id="rId69"/>
  </p:sldIdLst>
  <p:sldSz cx="9144000" cy="6858000" type="screen4x3"/>
  <p:notesSz cx="7010400" cy="9296400"/>
  <p:defaultTextStyle>
    <a:defPPr>
      <a:defRPr lang="en-US"/>
    </a:defPPr>
    <a:lvl1pPr algn="ctr"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ctr" rtl="0" fontAlgn="base">
      <a:spcBef>
        <a:spcPct val="0"/>
      </a:spcBef>
      <a:spcAft>
        <a:spcPct val="0"/>
      </a:spcAft>
      <a:defRPr sz="1600" kern="1200">
        <a:solidFill>
          <a:schemeClr val="tx1"/>
        </a:solidFill>
        <a:latin typeface="Arial" pitchFamily="34" charset="0"/>
        <a:ea typeface="+mn-ea"/>
        <a:cs typeface="Arial" pitchFamily="34" charset="0"/>
      </a:defRPr>
    </a:lvl2pPr>
    <a:lvl3pPr marL="914400" algn="ctr" rtl="0" fontAlgn="base">
      <a:spcBef>
        <a:spcPct val="0"/>
      </a:spcBef>
      <a:spcAft>
        <a:spcPct val="0"/>
      </a:spcAft>
      <a:defRPr sz="1600" kern="1200">
        <a:solidFill>
          <a:schemeClr val="tx1"/>
        </a:solidFill>
        <a:latin typeface="Arial" pitchFamily="34" charset="0"/>
        <a:ea typeface="+mn-ea"/>
        <a:cs typeface="Arial" pitchFamily="34" charset="0"/>
      </a:defRPr>
    </a:lvl3pPr>
    <a:lvl4pPr marL="1371600" algn="ctr" rtl="0" fontAlgn="base">
      <a:spcBef>
        <a:spcPct val="0"/>
      </a:spcBef>
      <a:spcAft>
        <a:spcPct val="0"/>
      </a:spcAft>
      <a:defRPr sz="1600" kern="1200">
        <a:solidFill>
          <a:schemeClr val="tx1"/>
        </a:solidFill>
        <a:latin typeface="Arial" pitchFamily="34" charset="0"/>
        <a:ea typeface="+mn-ea"/>
        <a:cs typeface="Arial" pitchFamily="34" charset="0"/>
      </a:defRPr>
    </a:lvl4pPr>
    <a:lvl5pPr marL="1828800" algn="ctr" rtl="0" fontAlgn="base">
      <a:spcBef>
        <a:spcPct val="0"/>
      </a:spcBef>
      <a:spcAft>
        <a:spcPct val="0"/>
      </a:spcAft>
      <a:defRPr sz="1600" kern="1200">
        <a:solidFill>
          <a:schemeClr val="tx1"/>
        </a:solidFill>
        <a:latin typeface="Arial" pitchFamily="34" charset="0"/>
        <a:ea typeface="+mn-ea"/>
        <a:cs typeface="Arial" pitchFamily="34" charset="0"/>
      </a:defRPr>
    </a:lvl5pPr>
    <a:lvl6pPr marL="2286000" algn="l" defTabSz="914400" rtl="0" eaLnBrk="1" latinLnBrk="0" hangingPunct="1">
      <a:defRPr sz="1600" kern="1200">
        <a:solidFill>
          <a:schemeClr val="tx1"/>
        </a:solidFill>
        <a:latin typeface="Arial" pitchFamily="34" charset="0"/>
        <a:ea typeface="+mn-ea"/>
        <a:cs typeface="Arial" pitchFamily="34" charset="0"/>
      </a:defRPr>
    </a:lvl6pPr>
    <a:lvl7pPr marL="2743200" algn="l" defTabSz="914400" rtl="0" eaLnBrk="1" latinLnBrk="0" hangingPunct="1">
      <a:defRPr sz="1600" kern="1200">
        <a:solidFill>
          <a:schemeClr val="tx1"/>
        </a:solidFill>
        <a:latin typeface="Arial" pitchFamily="34" charset="0"/>
        <a:ea typeface="+mn-ea"/>
        <a:cs typeface="Arial" pitchFamily="34" charset="0"/>
      </a:defRPr>
    </a:lvl7pPr>
    <a:lvl8pPr marL="3200400" algn="l" defTabSz="914400" rtl="0" eaLnBrk="1" latinLnBrk="0" hangingPunct="1">
      <a:defRPr sz="1600" kern="1200">
        <a:solidFill>
          <a:schemeClr val="tx1"/>
        </a:solidFill>
        <a:latin typeface="Arial" pitchFamily="34" charset="0"/>
        <a:ea typeface="+mn-ea"/>
        <a:cs typeface="Arial" pitchFamily="34" charset="0"/>
      </a:defRPr>
    </a:lvl8pPr>
    <a:lvl9pPr marL="3657600" algn="l" defTabSz="914400" rtl="0" eaLnBrk="1" latinLnBrk="0" hangingPunct="1">
      <a:defRPr sz="16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CCECFF"/>
    <a:srgbClr val="0000FF"/>
    <a:srgbClr val="000000"/>
    <a:srgbClr val="03FDF7"/>
    <a:srgbClr val="FFCC00"/>
    <a:srgbClr val="DDE8FF"/>
    <a:srgbClr val="FF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92" autoAdjust="0"/>
    <p:restoredTop sz="75228" autoAdjust="0"/>
  </p:normalViewPr>
  <p:slideViewPr>
    <p:cSldViewPr snapToGrid="0">
      <p:cViewPr>
        <p:scale>
          <a:sx n="70" d="100"/>
          <a:sy n="70" d="100"/>
        </p:scale>
        <p:origin x="-1830" y="-1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 Type="http://schemas.openxmlformats.org/officeDocument/2006/relationships/slide" Target="slides/slide2.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94.wmf"/><Relationship Id="rId1" Type="http://schemas.openxmlformats.org/officeDocument/2006/relationships/image" Target="../media/image9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16.wmf"/><Relationship Id="rId2" Type="http://schemas.openxmlformats.org/officeDocument/2006/relationships/image" Target="../media/image115.wmf"/><Relationship Id="rId1" Type="http://schemas.openxmlformats.org/officeDocument/2006/relationships/image" Target="../media/image11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25.wmf"/><Relationship Id="rId2" Type="http://schemas.openxmlformats.org/officeDocument/2006/relationships/image" Target="../media/image124.wmf"/><Relationship Id="rId1" Type="http://schemas.openxmlformats.org/officeDocument/2006/relationships/image" Target="../media/image12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32.wmf"/><Relationship Id="rId2" Type="http://schemas.openxmlformats.org/officeDocument/2006/relationships/image" Target="../media/image131.wmf"/><Relationship Id="rId1" Type="http://schemas.openxmlformats.org/officeDocument/2006/relationships/image" Target="../media/image130.wmf"/><Relationship Id="rId5" Type="http://schemas.openxmlformats.org/officeDocument/2006/relationships/image" Target="../media/image134.wmf"/><Relationship Id="rId4" Type="http://schemas.openxmlformats.org/officeDocument/2006/relationships/image" Target="../media/image133.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142.wmf"/><Relationship Id="rId3" Type="http://schemas.openxmlformats.org/officeDocument/2006/relationships/image" Target="../media/image137.wmf"/><Relationship Id="rId7" Type="http://schemas.openxmlformats.org/officeDocument/2006/relationships/image" Target="../media/image141.wmf"/><Relationship Id="rId12" Type="http://schemas.openxmlformats.org/officeDocument/2006/relationships/image" Target="../media/image146.wmf"/><Relationship Id="rId2" Type="http://schemas.openxmlformats.org/officeDocument/2006/relationships/image" Target="../media/image136.wmf"/><Relationship Id="rId1" Type="http://schemas.openxmlformats.org/officeDocument/2006/relationships/image" Target="../media/image135.emf"/><Relationship Id="rId6" Type="http://schemas.openxmlformats.org/officeDocument/2006/relationships/image" Target="../media/image140.emf"/><Relationship Id="rId11" Type="http://schemas.openxmlformats.org/officeDocument/2006/relationships/image" Target="../media/image145.wmf"/><Relationship Id="rId5" Type="http://schemas.openxmlformats.org/officeDocument/2006/relationships/image" Target="../media/image139.wmf"/><Relationship Id="rId10" Type="http://schemas.openxmlformats.org/officeDocument/2006/relationships/image" Target="../media/image144.emf"/><Relationship Id="rId4" Type="http://schemas.openxmlformats.org/officeDocument/2006/relationships/image" Target="../media/image138.wmf"/><Relationship Id="rId9" Type="http://schemas.openxmlformats.org/officeDocument/2006/relationships/image" Target="../media/image143.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153.wmf"/><Relationship Id="rId3" Type="http://schemas.openxmlformats.org/officeDocument/2006/relationships/image" Target="../media/image149.wmf"/><Relationship Id="rId7" Type="http://schemas.openxmlformats.org/officeDocument/2006/relationships/image" Target="../media/image152.wmf"/><Relationship Id="rId2" Type="http://schemas.openxmlformats.org/officeDocument/2006/relationships/image" Target="../media/image148.wmf"/><Relationship Id="rId1" Type="http://schemas.openxmlformats.org/officeDocument/2006/relationships/image" Target="../media/image147.wmf"/><Relationship Id="rId6" Type="http://schemas.openxmlformats.org/officeDocument/2006/relationships/image" Target="../media/image151.wmf"/><Relationship Id="rId5" Type="http://schemas.openxmlformats.org/officeDocument/2006/relationships/image" Target="../media/image39.wmf"/><Relationship Id="rId4" Type="http://schemas.openxmlformats.org/officeDocument/2006/relationships/image" Target="../media/image150.wmf"/><Relationship Id="rId9" Type="http://schemas.openxmlformats.org/officeDocument/2006/relationships/image" Target="../media/image154.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57.wmf"/><Relationship Id="rId2" Type="http://schemas.openxmlformats.org/officeDocument/2006/relationships/image" Target="../media/image156.wmf"/><Relationship Id="rId1" Type="http://schemas.openxmlformats.org/officeDocument/2006/relationships/image" Target="../media/image155.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60.wmf"/><Relationship Id="rId2" Type="http://schemas.openxmlformats.org/officeDocument/2006/relationships/image" Target="../media/image159.wmf"/><Relationship Id="rId1" Type="http://schemas.openxmlformats.org/officeDocument/2006/relationships/image" Target="../media/image158.wmf"/><Relationship Id="rId4" Type="http://schemas.openxmlformats.org/officeDocument/2006/relationships/image" Target="../media/image16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6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65.wmf"/><Relationship Id="rId2" Type="http://schemas.openxmlformats.org/officeDocument/2006/relationships/image" Target="../media/image164.wmf"/><Relationship Id="rId1" Type="http://schemas.openxmlformats.org/officeDocument/2006/relationships/image" Target="../media/image163.wmf"/><Relationship Id="rId6" Type="http://schemas.openxmlformats.org/officeDocument/2006/relationships/image" Target="../media/image168.wmf"/><Relationship Id="rId5" Type="http://schemas.openxmlformats.org/officeDocument/2006/relationships/image" Target="../media/image167.wmf"/><Relationship Id="rId4" Type="http://schemas.openxmlformats.org/officeDocument/2006/relationships/image" Target="../media/image166.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71.wmf"/><Relationship Id="rId2" Type="http://schemas.openxmlformats.org/officeDocument/2006/relationships/image" Target="../media/image170.wmf"/><Relationship Id="rId1" Type="http://schemas.openxmlformats.org/officeDocument/2006/relationships/image" Target="../media/image169.wmf"/><Relationship Id="rId5" Type="http://schemas.openxmlformats.org/officeDocument/2006/relationships/image" Target="../media/image173.wmf"/><Relationship Id="rId4" Type="http://schemas.openxmlformats.org/officeDocument/2006/relationships/image" Target="../media/image172.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76.wmf"/><Relationship Id="rId2" Type="http://schemas.openxmlformats.org/officeDocument/2006/relationships/image" Target="../media/image175.wmf"/><Relationship Id="rId1" Type="http://schemas.openxmlformats.org/officeDocument/2006/relationships/image" Target="../media/image174.wmf"/><Relationship Id="rId6" Type="http://schemas.openxmlformats.org/officeDocument/2006/relationships/image" Target="../media/image179.wmf"/><Relationship Id="rId5" Type="http://schemas.openxmlformats.org/officeDocument/2006/relationships/image" Target="../media/image178.wmf"/><Relationship Id="rId4" Type="http://schemas.openxmlformats.org/officeDocument/2006/relationships/image" Target="../media/image177.w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187.wmf"/><Relationship Id="rId3" Type="http://schemas.openxmlformats.org/officeDocument/2006/relationships/image" Target="../media/image182.wmf"/><Relationship Id="rId7" Type="http://schemas.openxmlformats.org/officeDocument/2006/relationships/image" Target="../media/image186.wmf"/><Relationship Id="rId2" Type="http://schemas.openxmlformats.org/officeDocument/2006/relationships/image" Target="../media/image181.wmf"/><Relationship Id="rId1" Type="http://schemas.openxmlformats.org/officeDocument/2006/relationships/image" Target="../media/image180.wmf"/><Relationship Id="rId6" Type="http://schemas.openxmlformats.org/officeDocument/2006/relationships/image" Target="../media/image185.wmf"/><Relationship Id="rId11" Type="http://schemas.openxmlformats.org/officeDocument/2006/relationships/image" Target="../media/image190.wmf"/><Relationship Id="rId5" Type="http://schemas.openxmlformats.org/officeDocument/2006/relationships/image" Target="../media/image184.wmf"/><Relationship Id="rId10" Type="http://schemas.openxmlformats.org/officeDocument/2006/relationships/image" Target="../media/image189.wmf"/><Relationship Id="rId4" Type="http://schemas.openxmlformats.org/officeDocument/2006/relationships/image" Target="../media/image183.wmf"/><Relationship Id="rId9" Type="http://schemas.openxmlformats.org/officeDocument/2006/relationships/image" Target="../media/image188.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91.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205.wmf"/><Relationship Id="rId1" Type="http://schemas.openxmlformats.org/officeDocument/2006/relationships/image" Target="../media/image204.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218.wmf"/><Relationship Id="rId2" Type="http://schemas.openxmlformats.org/officeDocument/2006/relationships/image" Target="../media/image217.wmf"/><Relationship Id="rId1" Type="http://schemas.openxmlformats.org/officeDocument/2006/relationships/image" Target="../media/image216.wmf"/><Relationship Id="rId6" Type="http://schemas.openxmlformats.org/officeDocument/2006/relationships/image" Target="../media/image221.wmf"/><Relationship Id="rId5" Type="http://schemas.openxmlformats.org/officeDocument/2006/relationships/image" Target="../media/image220.wmf"/><Relationship Id="rId4" Type="http://schemas.openxmlformats.org/officeDocument/2006/relationships/image" Target="../media/image21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2.wmf"/><Relationship Id="rId7" Type="http://schemas.openxmlformats.org/officeDocument/2006/relationships/image" Target="../media/image46.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57.wmf"/><Relationship Id="rId13" Type="http://schemas.openxmlformats.org/officeDocument/2006/relationships/image" Target="../media/image62.wmf"/><Relationship Id="rId3" Type="http://schemas.openxmlformats.org/officeDocument/2006/relationships/image" Target="../media/image52.wmf"/><Relationship Id="rId7" Type="http://schemas.openxmlformats.org/officeDocument/2006/relationships/image" Target="../media/image56.wmf"/><Relationship Id="rId12" Type="http://schemas.openxmlformats.org/officeDocument/2006/relationships/image" Target="../media/image61.wmf"/><Relationship Id="rId2" Type="http://schemas.openxmlformats.org/officeDocument/2006/relationships/image" Target="../media/image51.wmf"/><Relationship Id="rId1" Type="http://schemas.openxmlformats.org/officeDocument/2006/relationships/image" Target="../media/image50.wmf"/><Relationship Id="rId6" Type="http://schemas.openxmlformats.org/officeDocument/2006/relationships/image" Target="../media/image55.wmf"/><Relationship Id="rId11" Type="http://schemas.openxmlformats.org/officeDocument/2006/relationships/image" Target="../media/image60.wmf"/><Relationship Id="rId5" Type="http://schemas.openxmlformats.org/officeDocument/2006/relationships/image" Target="../media/image54.wmf"/><Relationship Id="rId10" Type="http://schemas.openxmlformats.org/officeDocument/2006/relationships/image" Target="../media/image59.wmf"/><Relationship Id="rId4" Type="http://schemas.openxmlformats.org/officeDocument/2006/relationships/image" Target="../media/image53.wmf"/><Relationship Id="rId9" Type="http://schemas.openxmlformats.org/officeDocument/2006/relationships/image" Target="../media/image58.wmf"/><Relationship Id="rId14" Type="http://schemas.openxmlformats.org/officeDocument/2006/relationships/image" Target="../media/image63.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image" Target="../media/image69.wmf"/><Relationship Id="rId7" Type="http://schemas.openxmlformats.org/officeDocument/2006/relationships/image" Target="../media/image73.wmf"/><Relationship Id="rId2" Type="http://schemas.openxmlformats.org/officeDocument/2006/relationships/image" Target="../media/image68.wmf"/><Relationship Id="rId1" Type="http://schemas.openxmlformats.org/officeDocument/2006/relationships/image" Target="../media/image67.wmf"/><Relationship Id="rId6" Type="http://schemas.openxmlformats.org/officeDocument/2006/relationships/image" Target="../media/image72.wmf"/><Relationship Id="rId11" Type="http://schemas.openxmlformats.org/officeDocument/2006/relationships/image" Target="../media/image77.wmf"/><Relationship Id="rId5" Type="http://schemas.openxmlformats.org/officeDocument/2006/relationships/image" Target="../media/image71.wmf"/><Relationship Id="rId10" Type="http://schemas.openxmlformats.org/officeDocument/2006/relationships/image" Target="../media/image76.wmf"/><Relationship Id="rId4" Type="http://schemas.openxmlformats.org/officeDocument/2006/relationships/image" Target="../media/image70.wmf"/><Relationship Id="rId9" Type="http://schemas.openxmlformats.org/officeDocument/2006/relationships/image" Target="../media/image7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image" Target="../media/image83.wmf"/><Relationship Id="rId5" Type="http://schemas.openxmlformats.org/officeDocument/2006/relationships/image" Target="../media/image87.wmf"/><Relationship Id="rId4" Type="http://schemas.openxmlformats.org/officeDocument/2006/relationships/image" Target="../media/image8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1" y="1"/>
            <a:ext cx="3039666" cy="465743"/>
          </a:xfrm>
          <a:prstGeom prst="rect">
            <a:avLst/>
          </a:prstGeom>
          <a:noFill/>
          <a:ln w="9525">
            <a:noFill/>
            <a:miter lim="800000"/>
            <a:headEnd/>
            <a:tailEnd/>
          </a:ln>
          <a:effectLst/>
        </p:spPr>
        <p:txBody>
          <a:bodyPr vert="horz" wrap="square" lIns="92280" tIns="46138" rIns="92280" bIns="46138" numCol="1" anchor="t" anchorCtr="0" compatLnSpc="1">
            <a:prstTxWarp prst="textNoShape">
              <a:avLst/>
            </a:prstTxWarp>
          </a:bodyPr>
          <a:lstStyle>
            <a:lvl1pPr algn="l" defTabSz="921098">
              <a:defRPr sz="1300"/>
            </a:lvl1pPr>
          </a:lstStyle>
          <a:p>
            <a:endParaRPr lang="en-US"/>
          </a:p>
        </p:txBody>
      </p:sp>
      <p:sp>
        <p:nvSpPr>
          <p:cNvPr id="45059" name="Rectangle 3"/>
          <p:cNvSpPr>
            <a:spLocks noGrp="1" noChangeArrowheads="1"/>
          </p:cNvSpPr>
          <p:nvPr>
            <p:ph type="dt" idx="1"/>
          </p:nvPr>
        </p:nvSpPr>
        <p:spPr bwMode="auto">
          <a:xfrm>
            <a:off x="3969214" y="1"/>
            <a:ext cx="3039666" cy="465743"/>
          </a:xfrm>
          <a:prstGeom prst="rect">
            <a:avLst/>
          </a:prstGeom>
          <a:noFill/>
          <a:ln w="9525">
            <a:noFill/>
            <a:miter lim="800000"/>
            <a:headEnd/>
            <a:tailEnd/>
          </a:ln>
          <a:effectLst/>
        </p:spPr>
        <p:txBody>
          <a:bodyPr vert="horz" wrap="square" lIns="92280" tIns="46138" rIns="92280" bIns="46138" numCol="1" anchor="t" anchorCtr="0" compatLnSpc="1">
            <a:prstTxWarp prst="textNoShape">
              <a:avLst/>
            </a:prstTxWarp>
          </a:bodyPr>
          <a:lstStyle>
            <a:lvl1pPr algn="r" defTabSz="921098">
              <a:defRPr sz="1300"/>
            </a:lvl1pPr>
          </a:lstStyle>
          <a:p>
            <a:endParaRPr lang="en-US"/>
          </a:p>
        </p:txBody>
      </p:sp>
      <p:sp>
        <p:nvSpPr>
          <p:cNvPr id="45060"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a:effectLst/>
        </p:spPr>
      </p:sp>
      <p:sp>
        <p:nvSpPr>
          <p:cNvPr id="45061" name="Rectangle 5"/>
          <p:cNvSpPr>
            <a:spLocks noGrp="1" noChangeArrowheads="1"/>
          </p:cNvSpPr>
          <p:nvPr>
            <p:ph type="body" sz="quarter" idx="3"/>
          </p:nvPr>
        </p:nvSpPr>
        <p:spPr bwMode="auto">
          <a:xfrm>
            <a:off x="701345" y="4416099"/>
            <a:ext cx="5609232" cy="4183995"/>
          </a:xfrm>
          <a:prstGeom prst="rect">
            <a:avLst/>
          </a:prstGeom>
          <a:noFill/>
          <a:ln w="9525">
            <a:noFill/>
            <a:miter lim="800000"/>
            <a:headEnd/>
            <a:tailEnd/>
          </a:ln>
          <a:effectLst/>
        </p:spPr>
        <p:txBody>
          <a:bodyPr vert="horz" wrap="square" lIns="92280" tIns="46138" rIns="92280" bIns="461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062" name="Rectangle 6"/>
          <p:cNvSpPr>
            <a:spLocks noGrp="1" noChangeArrowheads="1"/>
          </p:cNvSpPr>
          <p:nvPr>
            <p:ph type="ftr" sz="quarter" idx="4"/>
          </p:nvPr>
        </p:nvSpPr>
        <p:spPr bwMode="auto">
          <a:xfrm>
            <a:off x="1" y="8829122"/>
            <a:ext cx="3039666" cy="465743"/>
          </a:xfrm>
          <a:prstGeom prst="rect">
            <a:avLst/>
          </a:prstGeom>
          <a:noFill/>
          <a:ln w="9525">
            <a:noFill/>
            <a:miter lim="800000"/>
            <a:headEnd/>
            <a:tailEnd/>
          </a:ln>
          <a:effectLst/>
        </p:spPr>
        <p:txBody>
          <a:bodyPr vert="horz" wrap="square" lIns="92280" tIns="46138" rIns="92280" bIns="46138" numCol="1" anchor="b" anchorCtr="0" compatLnSpc="1">
            <a:prstTxWarp prst="textNoShape">
              <a:avLst/>
            </a:prstTxWarp>
          </a:bodyPr>
          <a:lstStyle>
            <a:lvl1pPr algn="l" defTabSz="921098">
              <a:defRPr sz="1300"/>
            </a:lvl1pPr>
          </a:lstStyle>
          <a:p>
            <a:endParaRPr lang="en-US"/>
          </a:p>
        </p:txBody>
      </p:sp>
      <p:sp>
        <p:nvSpPr>
          <p:cNvPr id="45063" name="Rectangle 7"/>
          <p:cNvSpPr>
            <a:spLocks noGrp="1" noChangeArrowheads="1"/>
          </p:cNvSpPr>
          <p:nvPr>
            <p:ph type="sldNum" sz="quarter" idx="5"/>
          </p:nvPr>
        </p:nvSpPr>
        <p:spPr bwMode="auto">
          <a:xfrm>
            <a:off x="3969214" y="8829122"/>
            <a:ext cx="3039666" cy="465743"/>
          </a:xfrm>
          <a:prstGeom prst="rect">
            <a:avLst/>
          </a:prstGeom>
          <a:noFill/>
          <a:ln w="9525">
            <a:noFill/>
            <a:miter lim="800000"/>
            <a:headEnd/>
            <a:tailEnd/>
          </a:ln>
          <a:effectLst/>
        </p:spPr>
        <p:txBody>
          <a:bodyPr vert="horz" wrap="square" lIns="92280" tIns="46138" rIns="92280" bIns="46138" numCol="1" anchor="b" anchorCtr="0" compatLnSpc="1">
            <a:prstTxWarp prst="textNoShape">
              <a:avLst/>
            </a:prstTxWarp>
          </a:bodyPr>
          <a:lstStyle>
            <a:lvl1pPr algn="r" defTabSz="921098">
              <a:defRPr sz="1300"/>
            </a:lvl1pPr>
          </a:lstStyle>
          <a:p>
            <a:fld id="{1E51E46B-19A8-4DDC-8457-2D04E611D5D6}" type="slidenum">
              <a:rPr lang="en-US"/>
              <a:pPr/>
              <a:t>‹#›</a:t>
            </a:fld>
            <a:endParaRPr lang="en-US"/>
          </a:p>
        </p:txBody>
      </p:sp>
    </p:spTree>
    <p:extLst>
      <p:ext uri="{BB962C8B-B14F-4D97-AF65-F5344CB8AC3E}">
        <p14:creationId xmlns:p14="http://schemas.microsoft.com/office/powerpoint/2010/main" val="418461226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3000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3000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3000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1E46B-19A8-4DDC-8457-2D04E611D5D6}" type="slidenum">
              <a:rPr lang="en-US" smtClean="0"/>
              <a:pPr/>
              <a:t>2</a:t>
            </a:fld>
            <a:endParaRPr lang="en-US"/>
          </a:p>
        </p:txBody>
      </p:sp>
    </p:spTree>
    <p:extLst>
      <p:ext uri="{BB962C8B-B14F-4D97-AF65-F5344CB8AC3E}">
        <p14:creationId xmlns:p14="http://schemas.microsoft.com/office/powerpoint/2010/main" val="3949707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90116" name="Slide Number Placeholder 3"/>
          <p:cNvSpPr>
            <a:spLocks noGrp="1"/>
          </p:cNvSpPr>
          <p:nvPr>
            <p:ph type="sldNum" sz="quarter" idx="5"/>
          </p:nvPr>
        </p:nvSpPr>
        <p:spPr>
          <a:noFill/>
        </p:spPr>
        <p:txBody>
          <a:bodyPr/>
          <a:lstStyle/>
          <a:p>
            <a:fld id="{664C9505-296A-440E-BA5C-47A2BC543A53}" type="slidenum">
              <a:rPr lang="zh-TW" altLang="en-US" smtClean="0">
                <a:latin typeface="Arial" pitchFamily="34" charset="0"/>
              </a:rPr>
              <a:pPr/>
              <a:t>11</a:t>
            </a:fld>
            <a:endParaRPr lang="en-US" altLang="zh-TW"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1E46B-19A8-4DDC-8457-2D04E611D5D6}" type="slidenum">
              <a:rPr lang="en-US" smtClean="0"/>
              <a:pPr/>
              <a:t>12</a:t>
            </a:fld>
            <a:endParaRPr lang="en-US"/>
          </a:p>
        </p:txBody>
      </p:sp>
    </p:spTree>
    <p:extLst>
      <p:ext uri="{BB962C8B-B14F-4D97-AF65-F5344CB8AC3E}">
        <p14:creationId xmlns:p14="http://schemas.microsoft.com/office/powerpoint/2010/main" val="3793255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99332" name="Slide Number Placeholder 3"/>
          <p:cNvSpPr>
            <a:spLocks noGrp="1"/>
          </p:cNvSpPr>
          <p:nvPr>
            <p:ph type="sldNum" sz="quarter" idx="5"/>
          </p:nvPr>
        </p:nvSpPr>
        <p:spPr>
          <a:noFill/>
        </p:spPr>
        <p:txBody>
          <a:bodyPr/>
          <a:lstStyle/>
          <a:p>
            <a:fld id="{575905D2-5A43-438E-A097-F3E40F92FFA5}" type="slidenum">
              <a:rPr lang="zh-TW" altLang="en-US" smtClean="0">
                <a:latin typeface="Arial" pitchFamily="34" charset="0"/>
              </a:rPr>
              <a:pPr/>
              <a:t>13</a:t>
            </a:fld>
            <a:endParaRPr lang="en-US" altLang="zh-TW"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1E46B-19A8-4DDC-8457-2D04E611D5D6}" type="slidenum">
              <a:rPr lang="en-US" smtClean="0"/>
              <a:pPr/>
              <a:t>14</a:t>
            </a:fld>
            <a:endParaRPr lang="en-US"/>
          </a:p>
        </p:txBody>
      </p:sp>
    </p:spTree>
    <p:extLst>
      <p:ext uri="{BB962C8B-B14F-4D97-AF65-F5344CB8AC3E}">
        <p14:creationId xmlns:p14="http://schemas.microsoft.com/office/powerpoint/2010/main" val="3002391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1E46B-19A8-4DDC-8457-2D04E611D5D6}" type="slidenum">
              <a:rPr lang="en-US" smtClean="0"/>
              <a:pPr/>
              <a:t>15</a:t>
            </a:fld>
            <a:endParaRPr lang="en-US"/>
          </a:p>
        </p:txBody>
      </p:sp>
    </p:spTree>
    <p:extLst>
      <p:ext uri="{BB962C8B-B14F-4D97-AF65-F5344CB8AC3E}">
        <p14:creationId xmlns:p14="http://schemas.microsoft.com/office/powerpoint/2010/main" val="2496000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1E46B-19A8-4DDC-8457-2D04E611D5D6}" type="slidenum">
              <a:rPr lang="en-US" smtClean="0"/>
              <a:pPr/>
              <a:t>16</a:t>
            </a:fld>
            <a:endParaRPr lang="en-US"/>
          </a:p>
        </p:txBody>
      </p:sp>
    </p:spTree>
    <p:extLst>
      <p:ext uri="{BB962C8B-B14F-4D97-AF65-F5344CB8AC3E}">
        <p14:creationId xmlns:p14="http://schemas.microsoft.com/office/powerpoint/2010/main" val="2169316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1E46B-19A8-4DDC-8457-2D04E611D5D6}" type="slidenum">
              <a:rPr lang="en-US" smtClean="0"/>
              <a:pPr/>
              <a:t>17</a:t>
            </a:fld>
            <a:endParaRPr lang="en-US"/>
          </a:p>
        </p:txBody>
      </p:sp>
    </p:spTree>
    <p:extLst>
      <p:ext uri="{BB962C8B-B14F-4D97-AF65-F5344CB8AC3E}">
        <p14:creationId xmlns:p14="http://schemas.microsoft.com/office/powerpoint/2010/main" val="1332735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1E46B-19A8-4DDC-8457-2D04E611D5D6}" type="slidenum">
              <a:rPr lang="en-US" smtClean="0"/>
              <a:pPr/>
              <a:t>18</a:t>
            </a:fld>
            <a:endParaRPr lang="en-US"/>
          </a:p>
        </p:txBody>
      </p:sp>
    </p:spTree>
    <p:extLst>
      <p:ext uri="{BB962C8B-B14F-4D97-AF65-F5344CB8AC3E}">
        <p14:creationId xmlns:p14="http://schemas.microsoft.com/office/powerpoint/2010/main" val="2092530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1E46B-19A8-4DDC-8457-2D04E611D5D6}" type="slidenum">
              <a:rPr lang="en-US" smtClean="0"/>
              <a:pPr/>
              <a:t>19</a:t>
            </a:fld>
            <a:endParaRPr lang="en-US"/>
          </a:p>
        </p:txBody>
      </p:sp>
    </p:spTree>
    <p:extLst>
      <p:ext uri="{BB962C8B-B14F-4D97-AF65-F5344CB8AC3E}">
        <p14:creationId xmlns:p14="http://schemas.microsoft.com/office/powerpoint/2010/main" val="2048193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1E46B-19A8-4DDC-8457-2D04E611D5D6}" type="slidenum">
              <a:rPr lang="en-US" smtClean="0"/>
              <a:pPr/>
              <a:t>20</a:t>
            </a:fld>
            <a:endParaRPr lang="en-US"/>
          </a:p>
        </p:txBody>
      </p:sp>
    </p:spTree>
    <p:extLst>
      <p:ext uri="{BB962C8B-B14F-4D97-AF65-F5344CB8AC3E}">
        <p14:creationId xmlns:p14="http://schemas.microsoft.com/office/powerpoint/2010/main" val="819723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1E46B-19A8-4DDC-8457-2D04E611D5D6}" type="slidenum">
              <a:rPr lang="en-US" smtClean="0"/>
              <a:pPr/>
              <a:t>3</a:t>
            </a:fld>
            <a:endParaRPr lang="en-US"/>
          </a:p>
        </p:txBody>
      </p:sp>
    </p:spTree>
    <p:extLst>
      <p:ext uri="{BB962C8B-B14F-4D97-AF65-F5344CB8AC3E}">
        <p14:creationId xmlns:p14="http://schemas.microsoft.com/office/powerpoint/2010/main" val="2324617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Damping style modifications;</a:t>
            </a:r>
          </a:p>
          <a:p>
            <a:r>
              <a:rPr lang="en-US" dirty="0" smtClean="0"/>
              <a:t>Basic</a:t>
            </a:r>
            <a:r>
              <a:rPr lang="en-US" baseline="0" dirty="0" smtClean="0"/>
              <a:t> idea of all modifications was to limit the gain of the adaptation loop and to eliminate integral action </a:t>
            </a:r>
            <a:r>
              <a:rPr lang="en-US" baseline="0" dirty="0" smtClean="0">
                <a:sym typeface="Wingdings" pitchFamily="2" charset="2"/>
              </a:rPr>
              <a:t> attempts to address parameter drift but not the architectural problem identified by </a:t>
            </a:r>
            <a:r>
              <a:rPr lang="en-US" baseline="0" dirty="0" err="1" smtClean="0">
                <a:sym typeface="Wingdings" pitchFamily="2" charset="2"/>
              </a:rPr>
              <a:t>Rohrs</a:t>
            </a:r>
            <a:r>
              <a:rPr lang="en-US" baseline="0" dirty="0" smtClean="0">
                <a:sym typeface="Wingdings" pitchFamily="2" charset="2"/>
              </a:rPr>
              <a:t> </a:t>
            </a:r>
            <a:endParaRPr lang="en-US" dirty="0"/>
          </a:p>
        </p:txBody>
      </p:sp>
      <p:sp>
        <p:nvSpPr>
          <p:cNvPr id="4" name="Slide Number Placeholder 3"/>
          <p:cNvSpPr>
            <a:spLocks noGrp="1"/>
          </p:cNvSpPr>
          <p:nvPr>
            <p:ph type="sldNum" sz="quarter" idx="10"/>
          </p:nvPr>
        </p:nvSpPr>
        <p:spPr/>
        <p:txBody>
          <a:bodyPr/>
          <a:lstStyle/>
          <a:p>
            <a:fld id="{1E51E46B-19A8-4DDC-8457-2D04E611D5D6}" type="slidenum">
              <a:rPr lang="en-US" smtClean="0"/>
              <a:pPr/>
              <a:t>21</a:t>
            </a:fld>
            <a:endParaRPr lang="en-US"/>
          </a:p>
        </p:txBody>
      </p:sp>
    </p:spTree>
    <p:extLst>
      <p:ext uri="{BB962C8B-B14F-4D97-AF65-F5344CB8AC3E}">
        <p14:creationId xmlns:p14="http://schemas.microsoft.com/office/powerpoint/2010/main" val="1325112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FE37D8-D691-4026-AFEB-B908C3C18B28}" type="slidenum">
              <a:rPr lang="en-US"/>
              <a:pPr/>
              <a:t>22</a:t>
            </a:fld>
            <a:endParaRPr lang="en-US" dirty="0"/>
          </a:p>
        </p:txBody>
      </p:sp>
      <p:sp>
        <p:nvSpPr>
          <p:cNvPr id="321538"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p:txBody>
          <a:bodyPr/>
          <a:lstStyle/>
          <a:p>
            <a:r>
              <a:rPr lang="en-US" dirty="0" smtClean="0"/>
              <a:t>The lack of analytical quantification of the relationship between the rate of adaptation,</a:t>
            </a:r>
            <a:r>
              <a:rPr lang="en-US" baseline="0" dirty="0" smtClean="0"/>
              <a:t> the transient response and the robustness margins lead to gain-scheduled (on adaptive gain) designs </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29C9C7-9294-466A-A7B6-44E8A6D60930}" type="slidenum">
              <a:rPr lang="zh-TW" altLang="en-US"/>
              <a:pPr/>
              <a:t>23</a:t>
            </a:fld>
            <a:endParaRPr lang="en-US" altLang="zh-TW" dirty="0"/>
          </a:p>
        </p:txBody>
      </p:sp>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p:txBody>
          <a:bodyPr/>
          <a:lstStyle/>
          <a:p>
            <a:endParaRPr lang="zh-TW"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DEF995-89B8-4FC4-A58F-ADFB2EC06549}" type="slidenum">
              <a:rPr lang="en-US"/>
              <a:pPr/>
              <a:t>24</a:t>
            </a:fld>
            <a:endParaRPr lang="en-US" dirty="0"/>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r>
              <a:rPr lang="en-US" dirty="0" smtClean="0"/>
              <a:t>The fundamental question is determining an architecture that would allow for</a:t>
            </a:r>
            <a:r>
              <a:rPr lang="en-US" baseline="0" dirty="0" smtClean="0"/>
              <a:t> fast adaptation without losing robustness.</a:t>
            </a:r>
          </a:p>
          <a:p>
            <a:endParaRPr lang="en-US" baseline="0" dirty="0" smtClean="0"/>
          </a:p>
          <a:p>
            <a:r>
              <a:rPr lang="en-US" baseline="0" dirty="0" smtClean="0"/>
              <a:t>Fast adaptation </a:t>
            </a:r>
            <a:r>
              <a:rPr lang="en-US" baseline="0" dirty="0" smtClean="0">
                <a:sym typeface="Wingdings" pitchFamily="2" charset="2"/>
              </a:rPr>
              <a:t> compensates for negative effects of rapid variation of uncertainties on the system response</a:t>
            </a:r>
          </a:p>
          <a:p>
            <a:r>
              <a:rPr lang="en-US" baseline="0" dirty="0" smtClean="0">
                <a:sym typeface="Wingdings" pitchFamily="2" charset="2"/>
              </a:rPr>
              <a:t> L1 provides such an architecture that decouples adaptation from robustness </a:t>
            </a:r>
            <a:r>
              <a:rPr lang="en-US" dirty="0" smtClean="0"/>
              <a:t> </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1E46B-19A8-4DDC-8457-2D04E611D5D6}" type="slidenum">
              <a:rPr lang="en-US" smtClean="0"/>
              <a:pPr/>
              <a:t>25</a:t>
            </a:fld>
            <a:endParaRPr lang="en-US"/>
          </a:p>
        </p:txBody>
      </p:sp>
    </p:spTree>
    <p:extLst>
      <p:ext uri="{BB962C8B-B14F-4D97-AF65-F5344CB8AC3E}">
        <p14:creationId xmlns:p14="http://schemas.microsoft.com/office/powerpoint/2010/main" val="37482084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99332" name="Slide Number Placeholder 3"/>
          <p:cNvSpPr>
            <a:spLocks noGrp="1"/>
          </p:cNvSpPr>
          <p:nvPr>
            <p:ph type="sldNum" sz="quarter" idx="5"/>
          </p:nvPr>
        </p:nvSpPr>
        <p:spPr>
          <a:noFill/>
        </p:spPr>
        <p:txBody>
          <a:bodyPr/>
          <a:lstStyle/>
          <a:p>
            <a:fld id="{575905D2-5A43-438E-A097-F3E40F92FFA5}" type="slidenum">
              <a:rPr lang="zh-TW" altLang="en-US" smtClean="0">
                <a:latin typeface="Arial" pitchFamily="34" charset="0"/>
              </a:rPr>
              <a:pPr/>
              <a:t>26</a:t>
            </a:fld>
            <a:endParaRPr lang="en-US" altLang="zh-TW" dirty="0"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1E46B-19A8-4DDC-8457-2D04E611D5D6}" type="slidenum">
              <a:rPr lang="en-US" smtClean="0"/>
              <a:pPr/>
              <a:t>27</a:t>
            </a:fld>
            <a:endParaRPr lang="en-US"/>
          </a:p>
        </p:txBody>
      </p:sp>
    </p:spTree>
    <p:extLst>
      <p:ext uri="{BB962C8B-B14F-4D97-AF65-F5344CB8AC3E}">
        <p14:creationId xmlns:p14="http://schemas.microsoft.com/office/powerpoint/2010/main" val="38895240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1E46B-19A8-4DDC-8457-2D04E611D5D6}" type="slidenum">
              <a:rPr lang="en-US" smtClean="0"/>
              <a:pPr/>
              <a:t>28</a:t>
            </a:fld>
            <a:endParaRPr lang="en-US"/>
          </a:p>
        </p:txBody>
      </p:sp>
    </p:spTree>
    <p:extLst>
      <p:ext uri="{BB962C8B-B14F-4D97-AF65-F5344CB8AC3E}">
        <p14:creationId xmlns:p14="http://schemas.microsoft.com/office/powerpoint/2010/main" val="30657335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Kg = 1/c</a:t>
            </a:r>
            <a:r>
              <a:rPr lang="en-US" baseline="30000" dirty="0" smtClean="0"/>
              <a:t>T</a:t>
            </a:r>
            <a:r>
              <a:rPr lang="en-US" dirty="0" smtClean="0"/>
              <a:t>A</a:t>
            </a:r>
            <a:r>
              <a:rPr lang="en-US" baseline="-25000" dirty="0" smtClean="0"/>
              <a:t>m</a:t>
            </a:r>
            <a:r>
              <a:rPr lang="en-US" baseline="30000" dirty="0" smtClean="0"/>
              <a:t>-1</a:t>
            </a:r>
            <a:r>
              <a:rPr lang="en-US" dirty="0" smtClean="0"/>
              <a:t>b </a:t>
            </a:r>
          </a:p>
          <a:p>
            <a:r>
              <a:rPr lang="en-US" dirty="0" smtClean="0"/>
              <a:t>The choice of k</a:t>
            </a:r>
            <a:r>
              <a:rPr lang="en-US" baseline="-25000" dirty="0" smtClean="0"/>
              <a:t>g</a:t>
            </a:r>
            <a:r>
              <a:rPr lang="en-US" dirty="0" smtClean="0"/>
              <a:t> ensures that </a:t>
            </a:r>
            <a:r>
              <a:rPr lang="en-US" dirty="0" err="1" smtClean="0"/>
              <a:t>y</a:t>
            </a:r>
            <a:r>
              <a:rPr lang="en-US" baseline="-25000" dirty="0" err="1" smtClean="0"/>
              <a:t>m</a:t>
            </a:r>
            <a:r>
              <a:rPr lang="en-US" dirty="0" smtClean="0"/>
              <a:t>(t) tracks step reference input with zero steady-state</a:t>
            </a:r>
            <a:r>
              <a:rPr lang="en-US" baseline="0" dirty="0" smtClean="0"/>
              <a:t> error</a:t>
            </a:r>
            <a:endParaRPr lang="en-US" dirty="0"/>
          </a:p>
        </p:txBody>
      </p:sp>
      <p:sp>
        <p:nvSpPr>
          <p:cNvPr id="4" name="Slide Number Placeholder 3"/>
          <p:cNvSpPr>
            <a:spLocks noGrp="1"/>
          </p:cNvSpPr>
          <p:nvPr>
            <p:ph type="sldNum" sz="quarter" idx="10"/>
          </p:nvPr>
        </p:nvSpPr>
        <p:spPr/>
        <p:txBody>
          <a:bodyPr/>
          <a:lstStyle/>
          <a:p>
            <a:fld id="{1E51E46B-19A8-4DDC-8457-2D04E611D5D6}" type="slidenum">
              <a:rPr lang="en-US" smtClean="0"/>
              <a:pPr/>
              <a:t>29</a:t>
            </a:fld>
            <a:endParaRPr lang="en-US"/>
          </a:p>
        </p:txBody>
      </p:sp>
    </p:spTree>
    <p:extLst>
      <p:ext uri="{BB962C8B-B14F-4D97-AF65-F5344CB8AC3E}">
        <p14:creationId xmlns:p14="http://schemas.microsoft.com/office/powerpoint/2010/main" val="12422158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94212" name="Slide Number Placeholder 3"/>
          <p:cNvSpPr>
            <a:spLocks noGrp="1"/>
          </p:cNvSpPr>
          <p:nvPr>
            <p:ph type="sldNum" sz="quarter" idx="5"/>
          </p:nvPr>
        </p:nvSpPr>
        <p:spPr>
          <a:noFill/>
        </p:spPr>
        <p:txBody>
          <a:bodyPr/>
          <a:lstStyle/>
          <a:p>
            <a:fld id="{F9D1E8D4-B007-47B4-89BD-C13496020158}" type="slidenum">
              <a:rPr lang="zh-TW" altLang="en-US" smtClean="0">
                <a:latin typeface="Arial" pitchFamily="34" charset="0"/>
              </a:rPr>
              <a:pPr/>
              <a:t>30</a:t>
            </a:fld>
            <a:endParaRPr lang="en-US" altLang="zh-TW"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1E46B-19A8-4DDC-8457-2D04E611D5D6}" type="slidenum">
              <a:rPr lang="en-US" smtClean="0"/>
              <a:pPr/>
              <a:t>4</a:t>
            </a:fld>
            <a:endParaRPr lang="en-US"/>
          </a:p>
        </p:txBody>
      </p:sp>
    </p:spTree>
    <p:extLst>
      <p:ext uri="{BB962C8B-B14F-4D97-AF65-F5344CB8AC3E}">
        <p14:creationId xmlns:p14="http://schemas.microsoft.com/office/powerpoint/2010/main" val="38379713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p:spPr>
        <p:txBody>
          <a:bodyPr/>
          <a:lstStyle/>
          <a:p>
            <a:fld id="{085F7413-0288-4DAB-BC5D-D9804708FFB9}" type="slidenum">
              <a:rPr lang="zh-TW" altLang="en-US" smtClean="0">
                <a:latin typeface="Arial" charset="0"/>
              </a:rPr>
              <a:pPr/>
              <a:t>31</a:t>
            </a:fld>
            <a:endParaRPr lang="en-US" altLang="zh-TW" dirty="0" smtClean="0">
              <a:latin typeface="Arial" charset="0"/>
            </a:endParaRPr>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pPr eaLnBrk="1" hangingPunct="1"/>
            <a:endParaRPr lang="zh-CN" altLang="en-US"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r>
              <a:rPr lang="en-US" dirty="0" smtClean="0">
                <a:latin typeface="Arial" pitchFamily="34" charset="0"/>
              </a:rPr>
              <a:t>As Gamma</a:t>
            </a:r>
            <a:r>
              <a:rPr lang="en-US" dirty="0" smtClean="0">
                <a:latin typeface="Arial" pitchFamily="34" charset="0"/>
                <a:sym typeface="Wingdings" pitchFamily="2" charset="2"/>
              </a:rPr>
              <a:t> </a:t>
            </a:r>
            <a:r>
              <a:rPr lang="en-US" dirty="0" err="1" smtClean="0">
                <a:latin typeface="Arial" pitchFamily="34" charset="0"/>
                <a:sym typeface="Wingdings" pitchFamily="2" charset="2"/>
              </a:rPr>
              <a:t>inf</a:t>
            </a:r>
            <a:r>
              <a:rPr lang="en-US" baseline="0" dirty="0" smtClean="0">
                <a:latin typeface="Arial" pitchFamily="34" charset="0"/>
                <a:sym typeface="Wingdings" pitchFamily="2" charset="2"/>
              </a:rPr>
              <a:t> C(s)/(1-C(s)) = </a:t>
            </a:r>
            <a:r>
              <a:rPr lang="en-US" baseline="0" dirty="0" err="1" smtClean="0">
                <a:latin typeface="Arial" pitchFamily="34" charset="0"/>
                <a:sym typeface="Wingdings" pitchFamily="2" charset="2"/>
              </a:rPr>
              <a:t>w</a:t>
            </a:r>
            <a:r>
              <a:rPr lang="en-US" baseline="-25000" dirty="0" err="1" smtClean="0">
                <a:latin typeface="Arial" pitchFamily="34" charset="0"/>
                <a:sym typeface="Wingdings" pitchFamily="2" charset="2"/>
              </a:rPr>
              <a:t>c</a:t>
            </a:r>
            <a:r>
              <a:rPr lang="en-US" baseline="0" dirty="0" smtClean="0">
                <a:latin typeface="Arial" pitchFamily="34" charset="0"/>
                <a:sym typeface="Wingdings" pitchFamily="2" charset="2"/>
              </a:rPr>
              <a:t>/s</a:t>
            </a:r>
            <a:endParaRPr lang="en-US" dirty="0" smtClean="0">
              <a:latin typeface="Arial" pitchFamily="34" charset="0"/>
            </a:endParaRPr>
          </a:p>
        </p:txBody>
      </p:sp>
      <p:sp>
        <p:nvSpPr>
          <p:cNvPr id="110596" name="Slide Number Placeholder 3"/>
          <p:cNvSpPr>
            <a:spLocks noGrp="1"/>
          </p:cNvSpPr>
          <p:nvPr>
            <p:ph type="sldNum" sz="quarter" idx="5"/>
          </p:nvPr>
        </p:nvSpPr>
        <p:spPr>
          <a:noFill/>
        </p:spPr>
        <p:txBody>
          <a:bodyPr/>
          <a:lstStyle/>
          <a:p>
            <a:fld id="{2AD63761-18BD-4FA1-A604-2DF78F06062A}" type="slidenum">
              <a:rPr lang="zh-TW" altLang="en-US" smtClean="0">
                <a:latin typeface="Arial" pitchFamily="34" charset="0"/>
              </a:rPr>
              <a:pPr/>
              <a:t>32</a:t>
            </a:fld>
            <a:endParaRPr lang="en-US" altLang="zh-TW" dirty="0"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11620" name="Slide Number Placeholder 3"/>
          <p:cNvSpPr>
            <a:spLocks noGrp="1"/>
          </p:cNvSpPr>
          <p:nvPr>
            <p:ph type="sldNum" sz="quarter" idx="5"/>
          </p:nvPr>
        </p:nvSpPr>
        <p:spPr>
          <a:noFill/>
        </p:spPr>
        <p:txBody>
          <a:bodyPr/>
          <a:lstStyle/>
          <a:p>
            <a:fld id="{1B4138FB-53F7-4EA1-A104-BAFC98700B0E}" type="slidenum">
              <a:rPr lang="zh-TW" altLang="en-US" smtClean="0">
                <a:latin typeface="Arial" pitchFamily="34" charset="0"/>
              </a:rPr>
              <a:pPr/>
              <a:t>33</a:t>
            </a:fld>
            <a:endParaRPr lang="en-US" altLang="zh-TW" dirty="0"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1E46B-19A8-4DDC-8457-2D04E611D5D6}" type="slidenum">
              <a:rPr lang="en-US" smtClean="0"/>
              <a:pPr/>
              <a:t>34</a:t>
            </a:fld>
            <a:endParaRPr lang="en-US"/>
          </a:p>
        </p:txBody>
      </p:sp>
    </p:spTree>
    <p:extLst>
      <p:ext uri="{BB962C8B-B14F-4D97-AF65-F5344CB8AC3E}">
        <p14:creationId xmlns:p14="http://schemas.microsoft.com/office/powerpoint/2010/main" val="35372856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1E46B-19A8-4DDC-8457-2D04E611D5D6}" type="slidenum">
              <a:rPr lang="en-US" smtClean="0"/>
              <a:pPr/>
              <a:t>35</a:t>
            </a:fld>
            <a:endParaRPr lang="en-US"/>
          </a:p>
        </p:txBody>
      </p:sp>
    </p:spTree>
    <p:extLst>
      <p:ext uri="{BB962C8B-B14F-4D97-AF65-F5344CB8AC3E}">
        <p14:creationId xmlns:p14="http://schemas.microsoft.com/office/powerpoint/2010/main" val="872709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1E46B-19A8-4DDC-8457-2D04E611D5D6}" type="slidenum">
              <a:rPr lang="en-US" smtClean="0"/>
              <a:pPr/>
              <a:t>36</a:t>
            </a:fld>
            <a:endParaRPr lang="en-US"/>
          </a:p>
        </p:txBody>
      </p:sp>
    </p:spTree>
    <p:extLst>
      <p:ext uri="{BB962C8B-B14F-4D97-AF65-F5344CB8AC3E}">
        <p14:creationId xmlns:p14="http://schemas.microsoft.com/office/powerpoint/2010/main" val="20059175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Notes:</a:t>
            </a:r>
          </a:p>
          <a:p>
            <a:endParaRPr lang="en-US" dirty="0" smtClean="0"/>
          </a:p>
          <a:p>
            <a:pPr marL="232868" indent="-232868">
              <a:spcBef>
                <a:spcPts val="1222"/>
              </a:spcBef>
              <a:buAutoNum type="arabicPeriod"/>
            </a:pPr>
            <a:r>
              <a:rPr lang="en-US" b="1" i="1" dirty="0" smtClean="0"/>
              <a:t>Important:</a:t>
            </a:r>
            <a:r>
              <a:rPr lang="en-US" dirty="0" smtClean="0"/>
              <a:t> flight results are from a single 30-sec maneuver, whereas the wind tunnel results are from hours of testing.  </a:t>
            </a:r>
          </a:p>
          <a:p>
            <a:pPr marL="232868" indent="-232868">
              <a:spcBef>
                <a:spcPts val="1222"/>
              </a:spcBef>
              <a:buAutoNum type="arabicPeriod"/>
            </a:pPr>
            <a:r>
              <a:rPr lang="en-US" dirty="0" smtClean="0"/>
              <a:t>Red bars are 1-sigma uncertainty bounds for the parameter estimates</a:t>
            </a:r>
          </a:p>
          <a:p>
            <a:pPr marL="232868" indent="-232868">
              <a:spcBef>
                <a:spcPts val="1222"/>
              </a:spcBef>
              <a:buAutoNum type="arabicPeriod"/>
            </a:pPr>
            <a:r>
              <a:rPr lang="en-US" dirty="0" smtClean="0"/>
              <a:t>The flight results were available in real time, i.e., no post-flight processing was used to obtain these results (other than plotting versus alpha rather than time).  </a:t>
            </a:r>
          </a:p>
        </p:txBody>
      </p:sp>
      <p:sp>
        <p:nvSpPr>
          <p:cNvPr id="4" name="Slide Number Placeholder 3"/>
          <p:cNvSpPr>
            <a:spLocks noGrp="1"/>
          </p:cNvSpPr>
          <p:nvPr>
            <p:ph type="sldNum" sz="quarter" idx="10"/>
          </p:nvPr>
        </p:nvSpPr>
        <p:spPr/>
        <p:txBody>
          <a:bodyPr/>
          <a:lstStyle/>
          <a:p>
            <a:fld id="{F03B7765-B568-4F81-9B48-BA1FE5BE1AD7}" type="slidenum">
              <a:rPr lang="en-US" smtClean="0"/>
              <a:pPr/>
              <a:t>37</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B4B060-0BC6-4AB7-9F7F-688BE20D47C2}" type="slidenum">
              <a:rPr lang="en-US"/>
              <a:pPr/>
              <a:t>38</a:t>
            </a:fld>
            <a:endParaRPr lang="en-US" dirty="0"/>
          </a:p>
        </p:txBody>
      </p:sp>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1E46B-19A8-4DDC-8457-2D04E611D5D6}" type="slidenum">
              <a:rPr lang="en-US" smtClean="0"/>
              <a:pPr/>
              <a:t>41</a:t>
            </a:fld>
            <a:endParaRPr lang="en-US"/>
          </a:p>
        </p:txBody>
      </p:sp>
    </p:spTree>
    <p:extLst>
      <p:ext uri="{BB962C8B-B14F-4D97-AF65-F5344CB8AC3E}">
        <p14:creationId xmlns:p14="http://schemas.microsoft.com/office/powerpoint/2010/main" val="33456536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77329B-11E6-4D71-A6E5-1EA2C5425C18}" type="slidenum">
              <a:rPr lang="en-US"/>
              <a:pPr/>
              <a:t>42</a:t>
            </a:fld>
            <a:endParaRPr lang="en-US" dirty="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1E46B-19A8-4DDC-8457-2D04E611D5D6}" type="slidenum">
              <a:rPr lang="en-US" smtClean="0"/>
              <a:pPr/>
              <a:t>5</a:t>
            </a:fld>
            <a:endParaRPr lang="en-US"/>
          </a:p>
        </p:txBody>
      </p:sp>
    </p:spTree>
    <p:extLst>
      <p:ext uri="{BB962C8B-B14F-4D97-AF65-F5344CB8AC3E}">
        <p14:creationId xmlns:p14="http://schemas.microsoft.com/office/powerpoint/2010/main" val="13441732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BA0192-C6FE-4384-A780-47AEBCAB0654}" type="slidenum">
              <a:rPr lang="en-US"/>
              <a:pPr/>
              <a:t>43</a:t>
            </a:fld>
            <a:endParaRPr lang="en-US" dirty="0"/>
          </a:p>
        </p:txBody>
      </p:sp>
      <p:sp>
        <p:nvSpPr>
          <p:cNvPr id="5122" name="Rectangle 2"/>
          <p:cNvSpPr>
            <a:spLocks noGrp="1" noRot="1" noChangeAspect="1" noChangeArrowheads="1" noTextEdit="1"/>
          </p:cNvSpPr>
          <p:nvPr>
            <p:ph type="sldImg"/>
          </p:nvPr>
        </p:nvSpPr>
        <p:spPr>
          <a:xfrm>
            <a:off x="1181100" y="700088"/>
            <a:ext cx="4648200" cy="3486150"/>
          </a:xfrm>
          <a:ln/>
        </p:spPr>
      </p:sp>
      <p:sp>
        <p:nvSpPr>
          <p:cNvPr id="5123" name="Rectangle 3"/>
          <p:cNvSpPr>
            <a:spLocks noGrp="1" noChangeArrowheads="1"/>
          </p:cNvSpPr>
          <p:nvPr>
            <p:ph type="body" idx="1"/>
          </p:nvPr>
        </p:nvSpPr>
        <p:spPr>
          <a:xfrm>
            <a:off x="701040" y="4415791"/>
            <a:ext cx="5608320" cy="4181767"/>
          </a:xfrm>
        </p:spPr>
        <p:txBody>
          <a:bodyPr/>
          <a:lstStyle/>
          <a:p>
            <a:endParaRPr lang="zh-TW"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517545-D63B-4A4D-8A46-7866AF824077}" type="slidenum">
              <a:rPr lang="en-US"/>
              <a:pPr/>
              <a:t>44</a:t>
            </a:fld>
            <a:endParaRPr lang="en-US" dirty="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1E46B-19A8-4DDC-8457-2D04E611D5D6}" type="slidenum">
              <a:rPr lang="en-US" smtClean="0"/>
              <a:pPr/>
              <a:t>45</a:t>
            </a:fld>
            <a:endParaRPr lang="en-US"/>
          </a:p>
        </p:txBody>
      </p:sp>
    </p:spTree>
    <p:extLst>
      <p:ext uri="{BB962C8B-B14F-4D97-AF65-F5344CB8AC3E}">
        <p14:creationId xmlns:p14="http://schemas.microsoft.com/office/powerpoint/2010/main" val="24271635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1E46B-19A8-4DDC-8457-2D04E611D5D6}" type="slidenum">
              <a:rPr lang="en-US" smtClean="0"/>
              <a:pPr/>
              <a:t>46</a:t>
            </a:fld>
            <a:endParaRPr lang="en-US"/>
          </a:p>
        </p:txBody>
      </p:sp>
    </p:spTree>
    <p:extLst>
      <p:ext uri="{BB962C8B-B14F-4D97-AF65-F5344CB8AC3E}">
        <p14:creationId xmlns:p14="http://schemas.microsoft.com/office/powerpoint/2010/main" val="15179855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1E46B-19A8-4DDC-8457-2D04E611D5D6}" type="slidenum">
              <a:rPr lang="en-US" smtClean="0"/>
              <a:pPr/>
              <a:t>47</a:t>
            </a:fld>
            <a:endParaRPr lang="en-US"/>
          </a:p>
        </p:txBody>
      </p:sp>
    </p:spTree>
    <p:extLst>
      <p:ext uri="{BB962C8B-B14F-4D97-AF65-F5344CB8AC3E}">
        <p14:creationId xmlns:p14="http://schemas.microsoft.com/office/powerpoint/2010/main" val="37474675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1E46B-19A8-4DDC-8457-2D04E611D5D6}" type="slidenum">
              <a:rPr lang="en-US" smtClean="0"/>
              <a:pPr/>
              <a:t>48</a:t>
            </a:fld>
            <a:endParaRPr lang="en-US"/>
          </a:p>
        </p:txBody>
      </p:sp>
    </p:spTree>
    <p:extLst>
      <p:ext uri="{BB962C8B-B14F-4D97-AF65-F5344CB8AC3E}">
        <p14:creationId xmlns:p14="http://schemas.microsoft.com/office/powerpoint/2010/main" val="28482530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1E46B-19A8-4DDC-8457-2D04E611D5D6}" type="slidenum">
              <a:rPr lang="en-US" smtClean="0"/>
              <a:pPr/>
              <a:t>49</a:t>
            </a:fld>
            <a:endParaRPr lang="en-US"/>
          </a:p>
        </p:txBody>
      </p:sp>
    </p:spTree>
    <p:extLst>
      <p:ext uri="{BB962C8B-B14F-4D97-AF65-F5344CB8AC3E}">
        <p14:creationId xmlns:p14="http://schemas.microsoft.com/office/powerpoint/2010/main" val="41735714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61F860-7725-4B75-B1C8-5F1DF9B7DD6E}" type="slidenum">
              <a:rPr lang="en-US"/>
              <a:pPr/>
              <a:t>50</a:t>
            </a:fld>
            <a:endParaRPr lang="en-US" dirty="0"/>
          </a:p>
        </p:txBody>
      </p:sp>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9D5A06-8495-48BB-8051-BF98393CC740}" type="slidenum">
              <a:rPr lang="en-US"/>
              <a:pPr/>
              <a:t>51</a:t>
            </a:fld>
            <a:endParaRPr lang="en-US" dirty="0"/>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1E46B-19A8-4DDC-8457-2D04E611D5D6}" type="slidenum">
              <a:rPr lang="en-US" smtClean="0"/>
              <a:pPr/>
              <a:t>52</a:t>
            </a:fld>
            <a:endParaRPr lang="en-US"/>
          </a:p>
        </p:txBody>
      </p:sp>
    </p:spTree>
    <p:extLst>
      <p:ext uri="{BB962C8B-B14F-4D97-AF65-F5344CB8AC3E}">
        <p14:creationId xmlns:p14="http://schemas.microsoft.com/office/powerpoint/2010/main" val="2212222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88068" name="Slide Number Placeholder 3"/>
          <p:cNvSpPr>
            <a:spLocks noGrp="1"/>
          </p:cNvSpPr>
          <p:nvPr>
            <p:ph type="sldNum" sz="quarter" idx="5"/>
          </p:nvPr>
        </p:nvSpPr>
        <p:spPr>
          <a:noFill/>
        </p:spPr>
        <p:txBody>
          <a:bodyPr/>
          <a:lstStyle/>
          <a:p>
            <a:fld id="{5200D334-2A5D-41CC-8213-D4C50D613B72}" type="slidenum">
              <a:rPr lang="zh-TW" altLang="en-US" smtClean="0">
                <a:latin typeface="Arial" pitchFamily="34" charset="0"/>
              </a:rPr>
              <a:pPr/>
              <a:t>6</a:t>
            </a:fld>
            <a:endParaRPr lang="en-US" altLang="zh-TW" dirty="0" smtClean="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1E46B-19A8-4DDC-8457-2D04E611D5D6}" type="slidenum">
              <a:rPr lang="en-US" smtClean="0"/>
              <a:pPr/>
              <a:t>53</a:t>
            </a:fld>
            <a:endParaRPr lang="en-US"/>
          </a:p>
        </p:txBody>
      </p:sp>
    </p:spTree>
    <p:extLst>
      <p:ext uri="{BB962C8B-B14F-4D97-AF65-F5344CB8AC3E}">
        <p14:creationId xmlns:p14="http://schemas.microsoft.com/office/powerpoint/2010/main" val="23370344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1E46B-19A8-4DDC-8457-2D04E611D5D6}" type="slidenum">
              <a:rPr lang="en-US" smtClean="0"/>
              <a:pPr/>
              <a:t>54</a:t>
            </a:fld>
            <a:endParaRPr lang="en-US"/>
          </a:p>
        </p:txBody>
      </p:sp>
    </p:spTree>
    <p:extLst>
      <p:ext uri="{BB962C8B-B14F-4D97-AF65-F5344CB8AC3E}">
        <p14:creationId xmlns:p14="http://schemas.microsoft.com/office/powerpoint/2010/main" val="31861879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1E46B-19A8-4DDC-8457-2D04E611D5D6}" type="slidenum">
              <a:rPr lang="en-US" smtClean="0"/>
              <a:pPr/>
              <a:t>55</a:t>
            </a:fld>
            <a:endParaRPr lang="en-US"/>
          </a:p>
        </p:txBody>
      </p:sp>
    </p:spTree>
    <p:extLst>
      <p:ext uri="{BB962C8B-B14F-4D97-AF65-F5344CB8AC3E}">
        <p14:creationId xmlns:p14="http://schemas.microsoft.com/office/powerpoint/2010/main" val="17653875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1E46B-19A8-4DDC-8457-2D04E611D5D6}" type="slidenum">
              <a:rPr lang="en-US" smtClean="0"/>
              <a:pPr/>
              <a:t>56</a:t>
            </a:fld>
            <a:endParaRPr lang="en-US"/>
          </a:p>
        </p:txBody>
      </p:sp>
    </p:spTree>
    <p:extLst>
      <p:ext uri="{BB962C8B-B14F-4D97-AF65-F5344CB8AC3E}">
        <p14:creationId xmlns:p14="http://schemas.microsoft.com/office/powerpoint/2010/main" val="22217643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1E46B-19A8-4DDC-8457-2D04E611D5D6}" type="slidenum">
              <a:rPr lang="en-US" smtClean="0"/>
              <a:pPr/>
              <a:t>57</a:t>
            </a:fld>
            <a:endParaRPr lang="en-US"/>
          </a:p>
        </p:txBody>
      </p:sp>
    </p:spTree>
    <p:extLst>
      <p:ext uri="{BB962C8B-B14F-4D97-AF65-F5344CB8AC3E}">
        <p14:creationId xmlns:p14="http://schemas.microsoft.com/office/powerpoint/2010/main" val="20161102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1E46B-19A8-4DDC-8457-2D04E611D5D6}" type="slidenum">
              <a:rPr lang="en-US" smtClean="0"/>
              <a:pPr/>
              <a:t>58</a:t>
            </a:fld>
            <a:endParaRPr lang="en-US"/>
          </a:p>
        </p:txBody>
      </p:sp>
    </p:spTree>
    <p:extLst>
      <p:ext uri="{BB962C8B-B14F-4D97-AF65-F5344CB8AC3E}">
        <p14:creationId xmlns:p14="http://schemas.microsoft.com/office/powerpoint/2010/main" val="17281090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endParaRPr lang="en-US" smtClean="0">
              <a:latin typeface="Arial" pitchFamily="34" charset="0"/>
            </a:endParaRPr>
          </a:p>
        </p:txBody>
      </p:sp>
      <p:sp>
        <p:nvSpPr>
          <p:cNvPr id="106500" name="Slide Number Placeholder 3"/>
          <p:cNvSpPr>
            <a:spLocks noGrp="1"/>
          </p:cNvSpPr>
          <p:nvPr>
            <p:ph type="sldNum" sz="quarter" idx="5"/>
          </p:nvPr>
        </p:nvSpPr>
        <p:spPr>
          <a:noFill/>
        </p:spPr>
        <p:txBody>
          <a:bodyPr/>
          <a:lstStyle/>
          <a:p>
            <a:fld id="{10573D72-7AD3-4E15-BDE3-65F99AEA68AF}" type="slidenum">
              <a:rPr lang="zh-TW" altLang="en-US" smtClean="0">
                <a:latin typeface="Arial" pitchFamily="34" charset="0"/>
              </a:rPr>
              <a:pPr/>
              <a:t>59</a:t>
            </a:fld>
            <a:endParaRPr lang="en-US" altLang="zh-TW" smtClean="0">
              <a:latin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57797A-30DC-426B-80A6-1DE9FF2B1FA8}" type="slidenum">
              <a:rPr lang="en-US"/>
              <a:pPr/>
              <a:t>60</a:t>
            </a:fld>
            <a:endParaRPr lang="en-US" dirty="0"/>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9396" name="Slide Number Placeholder 3"/>
          <p:cNvSpPr>
            <a:spLocks noGrp="1"/>
          </p:cNvSpPr>
          <p:nvPr>
            <p:ph type="sldNum" sz="quarter" idx="5"/>
          </p:nvPr>
        </p:nvSpPr>
        <p:spPr>
          <a:noFill/>
        </p:spPr>
        <p:txBody>
          <a:bodyPr/>
          <a:lstStyle/>
          <a:p>
            <a:fld id="{C5D9BAF6-13CB-41E8-936B-F5AA23F947AB}" type="slidenum">
              <a:rPr lang="en-US" smtClean="0">
                <a:solidFill>
                  <a:prstClr val="black"/>
                </a:solidFill>
              </a:rPr>
              <a:pPr/>
              <a:t>61</a:t>
            </a:fld>
            <a:endParaRPr lang="en-US" dirty="0" smtClean="0">
              <a:solidFill>
                <a:prstClr val="black"/>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1E46B-19A8-4DDC-8457-2D04E611D5D6}" type="slidenum">
              <a:rPr lang="en-US" smtClean="0"/>
              <a:pPr/>
              <a:t>62</a:t>
            </a:fld>
            <a:endParaRPr lang="en-US"/>
          </a:p>
        </p:txBody>
      </p:sp>
    </p:spTree>
    <p:extLst>
      <p:ext uri="{BB962C8B-B14F-4D97-AF65-F5344CB8AC3E}">
        <p14:creationId xmlns:p14="http://schemas.microsoft.com/office/powerpoint/2010/main" val="448207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89092" name="Slide Number Placeholder 3"/>
          <p:cNvSpPr>
            <a:spLocks noGrp="1"/>
          </p:cNvSpPr>
          <p:nvPr>
            <p:ph type="sldNum" sz="quarter" idx="5"/>
          </p:nvPr>
        </p:nvSpPr>
        <p:spPr>
          <a:noFill/>
        </p:spPr>
        <p:txBody>
          <a:bodyPr/>
          <a:lstStyle/>
          <a:p>
            <a:fld id="{7A3A1582-2114-434F-9C30-0465963E0175}" type="slidenum">
              <a:rPr lang="zh-TW" altLang="en-US" smtClean="0">
                <a:latin typeface="Arial" pitchFamily="34" charset="0"/>
              </a:rPr>
              <a:pPr/>
              <a:t>7</a:t>
            </a:fld>
            <a:endParaRPr lang="en-US" altLang="zh-TW" dirty="0" smtClean="0">
              <a:latin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1E46B-19A8-4DDC-8457-2D04E611D5D6}" type="slidenum">
              <a:rPr lang="en-US" smtClean="0"/>
              <a:pPr/>
              <a:t>63</a:t>
            </a:fld>
            <a:endParaRPr lang="en-US"/>
          </a:p>
        </p:txBody>
      </p:sp>
    </p:spTree>
    <p:extLst>
      <p:ext uri="{BB962C8B-B14F-4D97-AF65-F5344CB8AC3E}">
        <p14:creationId xmlns:p14="http://schemas.microsoft.com/office/powerpoint/2010/main" val="3747631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46084" name="Slide Number Placeholder 3"/>
          <p:cNvSpPr>
            <a:spLocks noGrp="1"/>
          </p:cNvSpPr>
          <p:nvPr>
            <p:ph type="sldNum" sz="quarter" idx="5"/>
          </p:nvPr>
        </p:nvSpPr>
        <p:spPr>
          <a:noFill/>
        </p:spPr>
        <p:txBody>
          <a:bodyPr/>
          <a:lstStyle/>
          <a:p>
            <a:fld id="{7C2B0484-688B-4B1F-B8A1-CF2302F235C7}" type="slidenum">
              <a:rPr lang="zh-TW" altLang="en-US" smtClean="0">
                <a:latin typeface="Arial" pitchFamily="34" charset="0"/>
              </a:rPr>
              <a:pPr/>
              <a:t>8</a:t>
            </a:fld>
            <a:endParaRPr lang="en-US" altLang="zh-TW"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1E46B-19A8-4DDC-8457-2D04E611D5D6}" type="slidenum">
              <a:rPr lang="en-US" smtClean="0"/>
              <a:pPr/>
              <a:t>9</a:t>
            </a:fld>
            <a:endParaRPr lang="en-US"/>
          </a:p>
        </p:txBody>
      </p:sp>
    </p:spTree>
    <p:extLst>
      <p:ext uri="{BB962C8B-B14F-4D97-AF65-F5344CB8AC3E}">
        <p14:creationId xmlns:p14="http://schemas.microsoft.com/office/powerpoint/2010/main" val="2859106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493">
              <a:defRPr/>
            </a:pPr>
            <a:r>
              <a:rPr lang="en-US" dirty="0" smtClean="0"/>
              <a:t>The controller becomes nonlinear because of the parameter adjustment mechanism.  It has, however, a very special structure.  Since general nonlinear systems are difficult to deal with, it makes sense to consider special classes of nonlinear systems.  </a:t>
            </a:r>
            <a:endParaRPr lang="en-US" dirty="0" smtClean="0"/>
          </a:p>
          <a:p>
            <a:pPr defTabSz="921493">
              <a:defRPr/>
            </a:pPr>
            <a:endParaRPr lang="en-US" dirty="0" smtClean="0"/>
          </a:p>
          <a:p>
            <a:pPr defTabSz="921493">
              <a:defRPr/>
            </a:pPr>
            <a:r>
              <a:rPr lang="en-US" dirty="0" smtClean="0"/>
              <a:t>An </a:t>
            </a:r>
            <a:r>
              <a:rPr lang="en-US" dirty="0" smtClean="0"/>
              <a:t>adaptive control system can be thought of as having two loops.  One loop is a normal feedback loop with the process and the controller. The other loop is the parameter adjustment loop.  </a:t>
            </a:r>
            <a:endParaRPr lang="en-US" dirty="0" smtClean="0"/>
          </a:p>
          <a:p>
            <a:pPr defTabSz="921493">
              <a:defRPr/>
            </a:pPr>
            <a:endParaRPr lang="en-US" dirty="0" smtClean="0"/>
          </a:p>
          <a:p>
            <a:pPr defTabSz="921493">
              <a:defRPr/>
            </a:pPr>
            <a:r>
              <a:rPr lang="en-US" dirty="0" smtClean="0"/>
              <a:t>The </a:t>
            </a:r>
            <a:r>
              <a:rPr lang="en-US" dirty="0" smtClean="0"/>
              <a:t>parameter adjustment loop is often slower than the normal feedback loop.</a:t>
            </a:r>
          </a:p>
          <a:p>
            <a:endParaRPr lang="en-US" dirty="0"/>
          </a:p>
        </p:txBody>
      </p:sp>
      <p:sp>
        <p:nvSpPr>
          <p:cNvPr id="4" name="Slide Number Placeholder 3"/>
          <p:cNvSpPr>
            <a:spLocks noGrp="1"/>
          </p:cNvSpPr>
          <p:nvPr>
            <p:ph type="sldNum" sz="quarter" idx="10"/>
          </p:nvPr>
        </p:nvSpPr>
        <p:spPr/>
        <p:txBody>
          <a:bodyPr/>
          <a:lstStyle/>
          <a:p>
            <a:fld id="{1E51E46B-19A8-4DDC-8457-2D04E611D5D6}"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dirty="0" smtClean="0"/>
              <a:t>Dr. Irene M. Gregory</a:t>
            </a:r>
            <a:endParaRPr lang="en-US" dirty="0"/>
          </a:p>
        </p:txBody>
      </p:sp>
      <p:sp>
        <p:nvSpPr>
          <p:cNvPr id="6" name="Slide Number Placeholder 5"/>
          <p:cNvSpPr>
            <a:spLocks noGrp="1"/>
          </p:cNvSpPr>
          <p:nvPr>
            <p:ph type="sldNum" sz="quarter" idx="12"/>
          </p:nvPr>
        </p:nvSpPr>
        <p:spPr/>
        <p:txBody>
          <a:bodyPr/>
          <a:lstStyle>
            <a:lvl1pPr>
              <a:defRPr/>
            </a:lvl1pPr>
          </a:lstStyle>
          <a:p>
            <a:fld id="{C0FACCDF-8AB4-4F91-9CDD-4EAFBC49EAAD}" type="slidenum">
              <a:rPr lang="en-US"/>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dirty="0" smtClean="0"/>
              <a:t>Dr. Irene M. Gregory</a:t>
            </a:r>
            <a:endParaRPr lang="en-US" dirty="0"/>
          </a:p>
        </p:txBody>
      </p:sp>
      <p:sp>
        <p:nvSpPr>
          <p:cNvPr id="6" name="Slide Number Placeholder 5"/>
          <p:cNvSpPr>
            <a:spLocks noGrp="1"/>
          </p:cNvSpPr>
          <p:nvPr>
            <p:ph type="sldNum" sz="quarter" idx="12"/>
          </p:nvPr>
        </p:nvSpPr>
        <p:spPr/>
        <p:txBody>
          <a:bodyPr/>
          <a:lstStyle>
            <a:lvl1pPr>
              <a:defRPr/>
            </a:lvl1pPr>
          </a:lstStyle>
          <a:p>
            <a:fld id="{932D2E1B-486F-478D-9FBB-1DA5A54CDCF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58738"/>
            <a:ext cx="2058988" cy="6067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738"/>
            <a:ext cx="6029325" cy="6067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dirty="0" smtClean="0"/>
              <a:t>Dr. Irene M. Gregory</a:t>
            </a:r>
            <a:endParaRPr lang="en-US" dirty="0"/>
          </a:p>
        </p:txBody>
      </p:sp>
      <p:sp>
        <p:nvSpPr>
          <p:cNvPr id="6" name="Slide Number Placeholder 5"/>
          <p:cNvSpPr>
            <a:spLocks noGrp="1"/>
          </p:cNvSpPr>
          <p:nvPr>
            <p:ph type="sldNum" sz="quarter" idx="12"/>
          </p:nvPr>
        </p:nvSpPr>
        <p:spPr/>
        <p:txBody>
          <a:bodyPr/>
          <a:lstStyle>
            <a:lvl1pPr>
              <a:defRPr/>
            </a:lvl1pPr>
          </a:lstStyle>
          <a:p>
            <a:fld id="{56A1218A-650B-47AD-88A0-7A1B138F9548}"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08063" y="58738"/>
            <a:ext cx="7689850" cy="4905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41438"/>
            <a:ext cx="4038600" cy="4784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1438"/>
            <a:ext cx="4038600" cy="4784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86100" y="6616700"/>
            <a:ext cx="1090613" cy="241300"/>
          </a:xfrm>
        </p:spPr>
        <p:txBody>
          <a:bodyPr/>
          <a:lstStyle>
            <a:lvl1pPr>
              <a:defRPr/>
            </a:lvl1pPr>
          </a:lstStyle>
          <a:p>
            <a:endParaRPr lang="en-US"/>
          </a:p>
        </p:txBody>
      </p:sp>
      <p:sp>
        <p:nvSpPr>
          <p:cNvPr id="6" name="Footer Placeholder 5"/>
          <p:cNvSpPr>
            <a:spLocks noGrp="1"/>
          </p:cNvSpPr>
          <p:nvPr>
            <p:ph type="ftr" sz="quarter" idx="11"/>
          </p:nvPr>
        </p:nvSpPr>
        <p:spPr>
          <a:xfrm>
            <a:off x="0" y="6629400"/>
            <a:ext cx="1828800" cy="228600"/>
          </a:xfrm>
        </p:spPr>
        <p:txBody>
          <a:bodyPr/>
          <a:lstStyle>
            <a:lvl1pPr>
              <a:defRPr/>
            </a:lvl1pPr>
          </a:lstStyle>
          <a:p>
            <a:r>
              <a:rPr lang="en-US" dirty="0" smtClean="0"/>
              <a:t>Dr. Irene M. Gregory</a:t>
            </a:r>
            <a:endParaRPr lang="en-US" dirty="0"/>
          </a:p>
        </p:txBody>
      </p:sp>
      <p:sp>
        <p:nvSpPr>
          <p:cNvPr id="7" name="Slide Number Placeholder 6"/>
          <p:cNvSpPr>
            <a:spLocks noGrp="1"/>
          </p:cNvSpPr>
          <p:nvPr>
            <p:ph type="sldNum" sz="quarter" idx="12"/>
          </p:nvPr>
        </p:nvSpPr>
        <p:spPr>
          <a:xfrm>
            <a:off x="8480425" y="6623050"/>
            <a:ext cx="596900" cy="234950"/>
          </a:xfrm>
        </p:spPr>
        <p:txBody>
          <a:bodyPr/>
          <a:lstStyle>
            <a:lvl1pPr>
              <a:defRPr/>
            </a:lvl1pPr>
          </a:lstStyle>
          <a:p>
            <a:fld id="{04187303-97A7-48CE-AFF6-5B8A0CD5614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08063" y="58738"/>
            <a:ext cx="7689850" cy="49053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41438"/>
            <a:ext cx="4038600" cy="4784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41438"/>
            <a:ext cx="4038600" cy="2316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10000"/>
            <a:ext cx="4038600" cy="2316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3086100" y="6616700"/>
            <a:ext cx="1090613" cy="241300"/>
          </a:xfrm>
        </p:spPr>
        <p:txBody>
          <a:bodyPr/>
          <a:lstStyle>
            <a:lvl1pPr>
              <a:defRPr/>
            </a:lvl1pPr>
          </a:lstStyle>
          <a:p>
            <a:endParaRPr lang="en-US"/>
          </a:p>
        </p:txBody>
      </p:sp>
      <p:sp>
        <p:nvSpPr>
          <p:cNvPr id="7" name="Footer Placeholder 6"/>
          <p:cNvSpPr>
            <a:spLocks noGrp="1"/>
          </p:cNvSpPr>
          <p:nvPr>
            <p:ph type="ftr" sz="quarter" idx="11"/>
          </p:nvPr>
        </p:nvSpPr>
        <p:spPr>
          <a:xfrm>
            <a:off x="0" y="6629400"/>
            <a:ext cx="1828800" cy="228600"/>
          </a:xfrm>
        </p:spPr>
        <p:txBody>
          <a:bodyPr/>
          <a:lstStyle>
            <a:lvl1pPr>
              <a:defRPr/>
            </a:lvl1pPr>
          </a:lstStyle>
          <a:p>
            <a:r>
              <a:rPr lang="en-US" dirty="0" smtClean="0"/>
              <a:t>Dr. Irene M. Gregory</a:t>
            </a:r>
            <a:endParaRPr lang="en-US" dirty="0"/>
          </a:p>
        </p:txBody>
      </p:sp>
      <p:sp>
        <p:nvSpPr>
          <p:cNvPr id="8" name="Slide Number Placeholder 7"/>
          <p:cNvSpPr>
            <a:spLocks noGrp="1"/>
          </p:cNvSpPr>
          <p:nvPr>
            <p:ph type="sldNum" sz="quarter" idx="12"/>
          </p:nvPr>
        </p:nvSpPr>
        <p:spPr>
          <a:xfrm>
            <a:off x="8480425" y="6623050"/>
            <a:ext cx="596900" cy="234950"/>
          </a:xfrm>
        </p:spPr>
        <p:txBody>
          <a:bodyPr/>
          <a:lstStyle>
            <a:lvl1pPr>
              <a:defRPr/>
            </a:lvl1pPr>
          </a:lstStyle>
          <a:p>
            <a:fld id="{5F2975CF-80C6-4B4B-A543-D9693A53CF12}"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90525" y="0"/>
            <a:ext cx="8262938" cy="5883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zh-TW"/>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r>
              <a:rPr lang="en-US" altLang="zh-TW" smtClean="0"/>
              <a:t>Dr. Irene M. Gregory</a:t>
            </a:r>
            <a:endParaRPr lang="en-US" altLang="zh-TW"/>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181AE0C7-B7A5-467E-82E5-1E4085D4535C}" type="slidenum">
              <a:rPr lang="zh-TW" altLang="en-US"/>
              <a:pPr/>
              <a:t>‹#›</a:t>
            </a:fld>
            <a:endParaRPr lang="en-US" altLang="zh-TW"/>
          </a:p>
        </p:txBody>
      </p:sp>
    </p:spTree>
    <p:extLst>
      <p:ext uri="{BB962C8B-B14F-4D97-AF65-F5344CB8AC3E}">
        <p14:creationId xmlns:p14="http://schemas.microsoft.com/office/powerpoint/2010/main" val="2119695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4"/>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4504" indent="0" algn="ctr">
              <a:buNone/>
              <a:defRPr>
                <a:solidFill>
                  <a:schemeClr val="tx1">
                    <a:tint val="75000"/>
                  </a:schemeClr>
                </a:solidFill>
              </a:defRPr>
            </a:lvl2pPr>
            <a:lvl3pPr marL="849010" indent="0" algn="ctr">
              <a:buNone/>
              <a:defRPr>
                <a:solidFill>
                  <a:schemeClr val="tx1">
                    <a:tint val="75000"/>
                  </a:schemeClr>
                </a:solidFill>
              </a:defRPr>
            </a:lvl3pPr>
            <a:lvl4pPr marL="1273517" indent="0" algn="ctr">
              <a:buNone/>
              <a:defRPr>
                <a:solidFill>
                  <a:schemeClr val="tx1">
                    <a:tint val="75000"/>
                  </a:schemeClr>
                </a:solidFill>
              </a:defRPr>
            </a:lvl4pPr>
            <a:lvl5pPr marL="1698021" indent="0" algn="ctr">
              <a:buNone/>
              <a:defRPr>
                <a:solidFill>
                  <a:schemeClr val="tx1">
                    <a:tint val="75000"/>
                  </a:schemeClr>
                </a:solidFill>
              </a:defRPr>
            </a:lvl5pPr>
            <a:lvl6pPr marL="2122527" indent="0" algn="ctr">
              <a:buNone/>
              <a:defRPr>
                <a:solidFill>
                  <a:schemeClr val="tx1">
                    <a:tint val="75000"/>
                  </a:schemeClr>
                </a:solidFill>
              </a:defRPr>
            </a:lvl6pPr>
            <a:lvl7pPr marL="2547031" indent="0" algn="ctr">
              <a:buNone/>
              <a:defRPr>
                <a:solidFill>
                  <a:schemeClr val="tx1">
                    <a:tint val="75000"/>
                  </a:schemeClr>
                </a:solidFill>
              </a:defRPr>
            </a:lvl7pPr>
            <a:lvl8pPr marL="2971537" indent="0" algn="ctr">
              <a:buNone/>
              <a:defRPr>
                <a:solidFill>
                  <a:schemeClr val="tx1">
                    <a:tint val="75000"/>
                  </a:schemeClr>
                </a:solidFill>
              </a:defRPr>
            </a:lvl8pPr>
            <a:lvl9pPr marL="3396042"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smtClean="0">
                <a:solidFill>
                  <a:srgbClr val="000F2E">
                    <a:tint val="75000"/>
                  </a:srgbClr>
                </a:solidFill>
              </a:rPr>
              <a:t>Dr. Irene M. Gregory</a:t>
            </a:r>
            <a:endParaRPr lang="en-US">
              <a:solidFill>
                <a:srgbClr val="000F2E">
                  <a:tint val="75000"/>
                </a:srgbClr>
              </a:solidFill>
            </a:endParaRPr>
          </a:p>
        </p:txBody>
      </p:sp>
      <p:sp>
        <p:nvSpPr>
          <p:cNvPr id="7" name="Slide Number Placeholder 10"/>
          <p:cNvSpPr>
            <a:spLocks noGrp="1"/>
          </p:cNvSpPr>
          <p:nvPr>
            <p:ph type="sldNum" sz="quarter" idx="4"/>
          </p:nvPr>
        </p:nvSpPr>
        <p:spPr>
          <a:xfrm>
            <a:off x="7010400" y="6553200"/>
            <a:ext cx="2133600" cy="304800"/>
          </a:xfrm>
          <a:prstGeom prst="rect">
            <a:avLst/>
          </a:prstGeom>
        </p:spPr>
        <p:txBody>
          <a:bodyPr vert="horz" lIns="91440" tIns="45720" rIns="91440" bIns="45720" rtlCol="0" anchor="ctr"/>
          <a:lstStyle>
            <a:lvl1pPr algn="r">
              <a:defRPr sz="1200" b="1">
                <a:solidFill>
                  <a:srgbClr val="000000"/>
                </a:solidFill>
              </a:defRPr>
            </a:lvl1pPr>
          </a:lstStyle>
          <a:p>
            <a:r>
              <a:rPr lang="en-US" dirty="0" smtClean="0"/>
              <a:t>Page: </a:t>
            </a:r>
            <a:fld id="{A8E54F2D-3D2C-43C8-A605-2CA5B98B9581}" type="slidenum">
              <a:rPr lang="en-US" smtClean="0"/>
              <a:pPr/>
              <a:t>‹#›</a:t>
            </a:fld>
            <a:endParaRPr lang="en-US" dirty="0"/>
          </a:p>
        </p:txBody>
      </p:sp>
    </p:spTree>
    <p:extLst>
      <p:ext uri="{BB962C8B-B14F-4D97-AF65-F5344CB8AC3E}">
        <p14:creationId xmlns:p14="http://schemas.microsoft.com/office/powerpoint/2010/main" val="3780735820"/>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a:prstGeom prst="rect">
            <a:avLst/>
          </a:prstGeom>
        </p:spPr>
        <p:txBody>
          <a:bodyPr/>
          <a:lstStyle>
            <a:lvl1pPr>
              <a:defRPr sz="2400" b="1"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81200"/>
            <a:ext cx="8229600" cy="414496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smtClean="0">
                <a:solidFill>
                  <a:srgbClr val="000F2E">
                    <a:tint val="75000"/>
                  </a:srgbClr>
                </a:solidFill>
              </a:rPr>
              <a:t>Dr. Irene M. Gregory</a:t>
            </a:r>
            <a:endParaRPr lang="en-US">
              <a:solidFill>
                <a:srgbClr val="000F2E">
                  <a:tint val="75000"/>
                </a:srgbClr>
              </a:solidFill>
            </a:endParaRPr>
          </a:p>
        </p:txBody>
      </p:sp>
      <p:sp>
        <p:nvSpPr>
          <p:cNvPr id="6" name="Slide Number Placeholder 10"/>
          <p:cNvSpPr>
            <a:spLocks noGrp="1"/>
          </p:cNvSpPr>
          <p:nvPr>
            <p:ph type="sldNum" sz="quarter" idx="4"/>
          </p:nvPr>
        </p:nvSpPr>
        <p:spPr>
          <a:xfrm>
            <a:off x="7010400" y="6553200"/>
            <a:ext cx="2133600" cy="304800"/>
          </a:xfrm>
          <a:prstGeom prst="rect">
            <a:avLst/>
          </a:prstGeom>
        </p:spPr>
        <p:txBody>
          <a:bodyPr vert="horz" lIns="91440" tIns="45720" rIns="91440" bIns="45720" rtlCol="0" anchor="ctr"/>
          <a:lstStyle>
            <a:lvl1pPr algn="r">
              <a:defRPr sz="1200" b="1">
                <a:solidFill>
                  <a:srgbClr val="000000"/>
                </a:solidFill>
              </a:defRPr>
            </a:lvl1pPr>
          </a:lstStyle>
          <a:p>
            <a:r>
              <a:rPr lang="en-US" dirty="0" smtClean="0"/>
              <a:t>Page: </a:t>
            </a:r>
            <a:fld id="{A8E54F2D-3D2C-43C8-A605-2CA5B98B9581}" type="slidenum">
              <a:rPr lang="en-US" smtClean="0"/>
              <a:pPr/>
              <a:t>‹#›</a:t>
            </a:fld>
            <a:endParaRPr lang="en-US" dirty="0"/>
          </a:p>
        </p:txBody>
      </p:sp>
    </p:spTree>
    <p:extLst>
      <p:ext uri="{BB962C8B-B14F-4D97-AF65-F5344CB8AC3E}">
        <p14:creationId xmlns:p14="http://schemas.microsoft.com/office/powerpoint/2010/main" val="422463236"/>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3"/>
            <a:ext cx="7772400" cy="1362076"/>
          </a:xfrm>
          <a:prstGeom prst="rect">
            <a:avLst/>
          </a:prstGeom>
        </p:spPr>
        <p:txBody>
          <a:bodyPr anchor="t"/>
          <a:lstStyle>
            <a:lvl1pPr algn="l">
              <a:defRPr sz="37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7"/>
            <a:ext cx="7772400" cy="1500187"/>
          </a:xfrm>
        </p:spPr>
        <p:txBody>
          <a:bodyPr anchor="b"/>
          <a:lstStyle>
            <a:lvl1pPr marL="0" indent="0">
              <a:buNone/>
              <a:defRPr sz="1900">
                <a:solidFill>
                  <a:schemeClr val="tx1">
                    <a:tint val="75000"/>
                  </a:schemeClr>
                </a:solidFill>
              </a:defRPr>
            </a:lvl1pPr>
            <a:lvl2pPr marL="424504" indent="0">
              <a:buNone/>
              <a:defRPr sz="1700">
                <a:solidFill>
                  <a:schemeClr val="tx1">
                    <a:tint val="75000"/>
                  </a:schemeClr>
                </a:solidFill>
              </a:defRPr>
            </a:lvl2pPr>
            <a:lvl3pPr marL="849010" indent="0">
              <a:buNone/>
              <a:defRPr sz="1500">
                <a:solidFill>
                  <a:schemeClr val="tx1">
                    <a:tint val="75000"/>
                  </a:schemeClr>
                </a:solidFill>
              </a:defRPr>
            </a:lvl3pPr>
            <a:lvl4pPr marL="1273517" indent="0">
              <a:buNone/>
              <a:defRPr sz="1300">
                <a:solidFill>
                  <a:schemeClr val="tx1">
                    <a:tint val="75000"/>
                  </a:schemeClr>
                </a:solidFill>
              </a:defRPr>
            </a:lvl4pPr>
            <a:lvl5pPr marL="1698021" indent="0">
              <a:buNone/>
              <a:defRPr sz="1300">
                <a:solidFill>
                  <a:schemeClr val="tx1">
                    <a:tint val="75000"/>
                  </a:schemeClr>
                </a:solidFill>
              </a:defRPr>
            </a:lvl5pPr>
            <a:lvl6pPr marL="2122527" indent="0">
              <a:buNone/>
              <a:defRPr sz="1300">
                <a:solidFill>
                  <a:schemeClr val="tx1">
                    <a:tint val="75000"/>
                  </a:schemeClr>
                </a:solidFill>
              </a:defRPr>
            </a:lvl6pPr>
            <a:lvl7pPr marL="2547031" indent="0">
              <a:buNone/>
              <a:defRPr sz="1300">
                <a:solidFill>
                  <a:schemeClr val="tx1">
                    <a:tint val="75000"/>
                  </a:schemeClr>
                </a:solidFill>
              </a:defRPr>
            </a:lvl7pPr>
            <a:lvl8pPr marL="2971537" indent="0">
              <a:buNone/>
              <a:defRPr sz="1300">
                <a:solidFill>
                  <a:schemeClr val="tx1">
                    <a:tint val="75000"/>
                  </a:schemeClr>
                </a:solidFill>
              </a:defRPr>
            </a:lvl8pPr>
            <a:lvl9pPr marL="3396042" indent="0">
              <a:buNone/>
              <a:defRPr sz="13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solidFill>
                  <a:srgbClr val="000F2E">
                    <a:tint val="75000"/>
                  </a:srgbClr>
                </a:solidFill>
              </a:rPr>
              <a:t>Dr. Irene M. Gregory</a:t>
            </a:r>
            <a:endParaRPr lang="en-US">
              <a:solidFill>
                <a:srgbClr val="000F2E">
                  <a:tint val="75000"/>
                </a:srgbClr>
              </a:solidFill>
            </a:endParaRPr>
          </a:p>
        </p:txBody>
      </p:sp>
      <p:sp>
        <p:nvSpPr>
          <p:cNvPr id="6" name="Slide Number Placeholder 10"/>
          <p:cNvSpPr>
            <a:spLocks noGrp="1"/>
          </p:cNvSpPr>
          <p:nvPr>
            <p:ph type="sldNum" sz="quarter" idx="4"/>
          </p:nvPr>
        </p:nvSpPr>
        <p:spPr>
          <a:xfrm>
            <a:off x="7010400" y="6553200"/>
            <a:ext cx="2133600" cy="304800"/>
          </a:xfrm>
          <a:prstGeom prst="rect">
            <a:avLst/>
          </a:prstGeom>
        </p:spPr>
        <p:txBody>
          <a:bodyPr vert="horz" lIns="91440" tIns="45720" rIns="91440" bIns="45720" rtlCol="0" anchor="ctr"/>
          <a:lstStyle>
            <a:lvl1pPr algn="r">
              <a:defRPr sz="1200" b="1">
                <a:solidFill>
                  <a:srgbClr val="000000"/>
                </a:solidFill>
              </a:defRPr>
            </a:lvl1pPr>
          </a:lstStyle>
          <a:p>
            <a:r>
              <a:rPr lang="en-US" dirty="0" smtClean="0"/>
              <a:t>Page: </a:t>
            </a:r>
            <a:fld id="{A8E54F2D-3D2C-43C8-A605-2CA5B98B9581}" type="slidenum">
              <a:rPr lang="en-US" smtClean="0"/>
              <a:pPr/>
              <a:t>‹#›</a:t>
            </a:fld>
            <a:endParaRPr lang="en-US" dirty="0"/>
          </a:p>
        </p:txBody>
      </p:sp>
    </p:spTree>
    <p:extLst>
      <p:ext uri="{BB962C8B-B14F-4D97-AF65-F5344CB8AC3E}">
        <p14:creationId xmlns:p14="http://schemas.microsoft.com/office/powerpoint/2010/main" val="2145491864"/>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4525963"/>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525963"/>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smtClean="0">
                <a:solidFill>
                  <a:srgbClr val="000F2E">
                    <a:tint val="75000"/>
                  </a:srgbClr>
                </a:solidFill>
              </a:rPr>
              <a:t>Dr. Irene M. Gregory</a:t>
            </a:r>
            <a:endParaRPr lang="en-US">
              <a:solidFill>
                <a:srgbClr val="000F2E">
                  <a:tint val="75000"/>
                </a:srgbClr>
              </a:solidFill>
            </a:endParaRPr>
          </a:p>
        </p:txBody>
      </p:sp>
      <p:sp>
        <p:nvSpPr>
          <p:cNvPr id="7" name="Slide Number Placeholder 10"/>
          <p:cNvSpPr>
            <a:spLocks noGrp="1"/>
          </p:cNvSpPr>
          <p:nvPr>
            <p:ph type="sldNum" sz="quarter" idx="4"/>
          </p:nvPr>
        </p:nvSpPr>
        <p:spPr>
          <a:xfrm>
            <a:off x="7010400" y="6553200"/>
            <a:ext cx="2133600" cy="304800"/>
          </a:xfrm>
          <a:prstGeom prst="rect">
            <a:avLst/>
          </a:prstGeom>
        </p:spPr>
        <p:txBody>
          <a:bodyPr vert="horz" lIns="91440" tIns="45720" rIns="91440" bIns="45720" rtlCol="0" anchor="ctr"/>
          <a:lstStyle>
            <a:lvl1pPr algn="r">
              <a:defRPr sz="1200" b="1">
                <a:solidFill>
                  <a:srgbClr val="000000"/>
                </a:solidFill>
              </a:defRPr>
            </a:lvl1pPr>
          </a:lstStyle>
          <a:p>
            <a:r>
              <a:rPr lang="en-US" dirty="0" smtClean="0"/>
              <a:t>Page: </a:t>
            </a:r>
            <a:fld id="{A8E54F2D-3D2C-43C8-A605-2CA5B98B9581}" type="slidenum">
              <a:rPr lang="en-US" smtClean="0"/>
              <a:pPr/>
              <a:t>‹#›</a:t>
            </a:fld>
            <a:endParaRPr lang="en-US" dirty="0"/>
          </a:p>
        </p:txBody>
      </p:sp>
    </p:spTree>
    <p:extLst>
      <p:ext uri="{BB962C8B-B14F-4D97-AF65-F5344CB8AC3E}">
        <p14:creationId xmlns:p14="http://schemas.microsoft.com/office/powerpoint/2010/main" val="1317744286"/>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733554"/>
            <a:ext cx="4040188" cy="639763"/>
          </a:xfrm>
        </p:spPr>
        <p:txBody>
          <a:bodyPr anchor="b"/>
          <a:lstStyle>
            <a:lvl1pPr marL="0" indent="0">
              <a:buNone/>
              <a:defRPr sz="2200" b="1"/>
            </a:lvl1pPr>
            <a:lvl2pPr marL="424504" indent="0">
              <a:buNone/>
              <a:defRPr sz="1900" b="1"/>
            </a:lvl2pPr>
            <a:lvl3pPr marL="849010" indent="0">
              <a:buNone/>
              <a:defRPr sz="1700" b="1"/>
            </a:lvl3pPr>
            <a:lvl4pPr marL="1273517" indent="0">
              <a:buNone/>
              <a:defRPr sz="1500" b="1"/>
            </a:lvl4pPr>
            <a:lvl5pPr marL="1698021" indent="0">
              <a:buNone/>
              <a:defRPr sz="1500" b="1"/>
            </a:lvl5pPr>
            <a:lvl6pPr marL="2122527" indent="0">
              <a:buNone/>
              <a:defRPr sz="1500" b="1"/>
            </a:lvl6pPr>
            <a:lvl7pPr marL="2547031" indent="0">
              <a:buNone/>
              <a:defRPr sz="1500" b="1"/>
            </a:lvl7pPr>
            <a:lvl8pPr marL="2971537" indent="0">
              <a:buNone/>
              <a:defRPr sz="1500" b="1"/>
            </a:lvl8pPr>
            <a:lvl9pPr marL="3396042"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200" y="2373312"/>
            <a:ext cx="4040188" cy="3951288"/>
          </a:xfrm>
        </p:spPr>
        <p:txBody>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1733554"/>
            <a:ext cx="4041774" cy="639763"/>
          </a:xfrm>
        </p:spPr>
        <p:txBody>
          <a:bodyPr anchor="b"/>
          <a:lstStyle>
            <a:lvl1pPr marL="0" indent="0">
              <a:buNone/>
              <a:defRPr sz="2200" b="1"/>
            </a:lvl1pPr>
            <a:lvl2pPr marL="424504" indent="0">
              <a:buNone/>
              <a:defRPr sz="1900" b="1"/>
            </a:lvl2pPr>
            <a:lvl3pPr marL="849010" indent="0">
              <a:buNone/>
              <a:defRPr sz="1700" b="1"/>
            </a:lvl3pPr>
            <a:lvl4pPr marL="1273517" indent="0">
              <a:buNone/>
              <a:defRPr sz="1500" b="1"/>
            </a:lvl4pPr>
            <a:lvl5pPr marL="1698021" indent="0">
              <a:buNone/>
              <a:defRPr sz="1500" b="1"/>
            </a:lvl5pPr>
            <a:lvl6pPr marL="2122527" indent="0">
              <a:buNone/>
              <a:defRPr sz="1500" b="1"/>
            </a:lvl6pPr>
            <a:lvl7pPr marL="2547031" indent="0">
              <a:buNone/>
              <a:defRPr sz="1500" b="1"/>
            </a:lvl7pPr>
            <a:lvl8pPr marL="2971537" indent="0">
              <a:buNone/>
              <a:defRPr sz="1500" b="1"/>
            </a:lvl8pPr>
            <a:lvl9pPr marL="3396042"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027" y="2373312"/>
            <a:ext cx="4041774" cy="3951288"/>
          </a:xfrm>
        </p:spPr>
        <p:txBody>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p:txBody>
          <a:bodyPr/>
          <a:lstStyle/>
          <a:p>
            <a:r>
              <a:rPr lang="en-US" smtClean="0">
                <a:solidFill>
                  <a:srgbClr val="000F2E">
                    <a:tint val="75000"/>
                  </a:srgbClr>
                </a:solidFill>
              </a:rPr>
              <a:t>Dr. Irene M. Gregory</a:t>
            </a:r>
            <a:endParaRPr lang="en-US">
              <a:solidFill>
                <a:srgbClr val="000F2E">
                  <a:tint val="75000"/>
                </a:srgbClr>
              </a:solidFill>
            </a:endParaRPr>
          </a:p>
        </p:txBody>
      </p:sp>
      <p:sp>
        <p:nvSpPr>
          <p:cNvPr id="9" name="Slide Number Placeholder 10"/>
          <p:cNvSpPr>
            <a:spLocks noGrp="1"/>
          </p:cNvSpPr>
          <p:nvPr>
            <p:ph type="sldNum" sz="quarter" idx="12"/>
          </p:nvPr>
        </p:nvSpPr>
        <p:spPr>
          <a:xfrm>
            <a:off x="7010400" y="6553200"/>
            <a:ext cx="2133600" cy="304800"/>
          </a:xfrm>
          <a:prstGeom prst="rect">
            <a:avLst/>
          </a:prstGeom>
        </p:spPr>
        <p:txBody>
          <a:bodyPr vert="horz" lIns="91440" tIns="45720" rIns="91440" bIns="45720" rtlCol="0" anchor="ctr"/>
          <a:lstStyle>
            <a:lvl1pPr algn="r">
              <a:defRPr sz="1200" b="1">
                <a:solidFill>
                  <a:srgbClr val="000000"/>
                </a:solidFill>
              </a:defRPr>
            </a:lvl1pPr>
          </a:lstStyle>
          <a:p>
            <a:r>
              <a:rPr lang="en-US" dirty="0" smtClean="0"/>
              <a:t>Page: </a:t>
            </a:r>
            <a:fld id="{A8E54F2D-3D2C-43C8-A605-2CA5B98B9581}" type="slidenum">
              <a:rPr lang="en-US" smtClean="0"/>
              <a:pPr/>
              <a:t>‹#›</a:t>
            </a:fld>
            <a:endParaRPr lang="en-US" dirty="0"/>
          </a:p>
        </p:txBody>
      </p:sp>
    </p:spTree>
    <p:extLst>
      <p:ext uri="{BB962C8B-B14F-4D97-AF65-F5344CB8AC3E}">
        <p14:creationId xmlns:p14="http://schemas.microsoft.com/office/powerpoint/2010/main" val="3434470219"/>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9313" y="68363"/>
            <a:ext cx="7689850" cy="490537"/>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a:xfrm>
            <a:off x="1" y="6629400"/>
            <a:ext cx="1388532" cy="228600"/>
          </a:xfrm>
        </p:spPr>
        <p:txBody>
          <a:bodyPr/>
          <a:lstStyle>
            <a:lvl1pPr>
              <a:defRPr/>
            </a:lvl1pPr>
          </a:lstStyle>
          <a:p>
            <a:r>
              <a:rPr lang="en-US" dirty="0" smtClean="0"/>
              <a:t>Dr. Irene M. Gregory</a:t>
            </a:r>
            <a:endParaRPr lang="en-US" dirty="0"/>
          </a:p>
        </p:txBody>
      </p:sp>
      <p:sp>
        <p:nvSpPr>
          <p:cNvPr id="6" name="Slide Number Placeholder 5"/>
          <p:cNvSpPr>
            <a:spLocks noGrp="1"/>
          </p:cNvSpPr>
          <p:nvPr>
            <p:ph type="sldNum" sz="quarter" idx="12"/>
          </p:nvPr>
        </p:nvSpPr>
        <p:spPr/>
        <p:txBody>
          <a:bodyPr/>
          <a:lstStyle>
            <a:lvl1pPr>
              <a:defRPr/>
            </a:lvl1pPr>
          </a:lstStyle>
          <a:p>
            <a:fld id="{1E4B6F8E-3031-4243-BF7A-3DDDF6CA9926}" type="slidenum">
              <a:rPr lang="en-US"/>
              <a:pPr/>
              <a:t>‹#›</a:t>
            </a:fld>
            <a:endParaRPr lang="en-US" dirty="0"/>
          </a:p>
        </p:txBody>
      </p:sp>
      <p:pic>
        <p:nvPicPr>
          <p:cNvPr id="8" name="Picture 12"/>
          <p:cNvPicPr>
            <a:picLocks noChangeAspect="1" noChangeArrowheads="1"/>
          </p:cNvPicPr>
          <p:nvPr userDrawn="1"/>
        </p:nvPicPr>
        <p:blipFill>
          <a:blip r:embed="rId2" cstate="print">
            <a:clrChange>
              <a:clrFrom>
                <a:srgbClr val="BACDEB"/>
              </a:clrFrom>
              <a:clrTo>
                <a:srgbClr val="BACDEB">
                  <a:alpha val="0"/>
                </a:srgbClr>
              </a:clrTo>
            </a:clrChange>
          </a:blip>
          <a:srcRect/>
          <a:stretch>
            <a:fillRect/>
          </a:stretch>
        </p:blipFill>
        <p:spPr bwMode="auto">
          <a:xfrm>
            <a:off x="8180899" y="84670"/>
            <a:ext cx="954634" cy="482803"/>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1143000"/>
          </a:xfrm>
          <a:prstGeom prst="rect">
            <a:avLst/>
          </a:prstGeom>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r>
              <a:rPr lang="en-US" smtClean="0">
                <a:solidFill>
                  <a:srgbClr val="000F2E">
                    <a:tint val="75000"/>
                  </a:srgbClr>
                </a:solidFill>
              </a:rPr>
              <a:t>Dr. Irene M. Gregory</a:t>
            </a:r>
            <a:endParaRPr lang="en-US">
              <a:solidFill>
                <a:srgbClr val="000F2E">
                  <a:tint val="75000"/>
                </a:srgbClr>
              </a:solidFill>
            </a:endParaRPr>
          </a:p>
        </p:txBody>
      </p:sp>
      <p:sp>
        <p:nvSpPr>
          <p:cNvPr id="5" name="Slide Number Placeholder 10"/>
          <p:cNvSpPr>
            <a:spLocks noGrp="1"/>
          </p:cNvSpPr>
          <p:nvPr>
            <p:ph type="sldNum" sz="quarter" idx="4"/>
          </p:nvPr>
        </p:nvSpPr>
        <p:spPr>
          <a:xfrm>
            <a:off x="7010400" y="6553200"/>
            <a:ext cx="2133600" cy="304800"/>
          </a:xfrm>
          <a:prstGeom prst="rect">
            <a:avLst/>
          </a:prstGeom>
        </p:spPr>
        <p:txBody>
          <a:bodyPr vert="horz" lIns="91440" tIns="45720" rIns="91440" bIns="45720" rtlCol="0" anchor="ctr"/>
          <a:lstStyle>
            <a:lvl1pPr algn="r">
              <a:defRPr sz="1200" b="1">
                <a:solidFill>
                  <a:srgbClr val="000000"/>
                </a:solidFill>
              </a:defRPr>
            </a:lvl1pPr>
          </a:lstStyle>
          <a:p>
            <a:r>
              <a:rPr lang="en-US" dirty="0" smtClean="0"/>
              <a:t>Page: </a:t>
            </a:r>
            <a:fld id="{A8E54F2D-3D2C-43C8-A605-2CA5B98B9581}" type="slidenum">
              <a:rPr lang="en-US" smtClean="0"/>
              <a:pPr/>
              <a:t>‹#›</a:t>
            </a:fld>
            <a:endParaRPr lang="en-US" dirty="0"/>
          </a:p>
        </p:txBody>
      </p:sp>
    </p:spTree>
    <p:extLst>
      <p:ext uri="{BB962C8B-B14F-4D97-AF65-F5344CB8AC3E}">
        <p14:creationId xmlns:p14="http://schemas.microsoft.com/office/powerpoint/2010/main" val="2824151117"/>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srgbClr val="000F2E">
                    <a:tint val="75000"/>
                  </a:srgbClr>
                </a:solidFill>
              </a:rPr>
              <a:t>Dr. Irene M. Gregory</a:t>
            </a:r>
            <a:endParaRPr lang="en-US">
              <a:solidFill>
                <a:srgbClr val="000F2E">
                  <a:tint val="75000"/>
                </a:srgbClr>
              </a:solidFill>
            </a:endParaRPr>
          </a:p>
        </p:txBody>
      </p:sp>
      <p:sp>
        <p:nvSpPr>
          <p:cNvPr id="4" name="Slide Number Placeholder 10"/>
          <p:cNvSpPr>
            <a:spLocks noGrp="1"/>
          </p:cNvSpPr>
          <p:nvPr>
            <p:ph type="sldNum" sz="quarter" idx="4"/>
          </p:nvPr>
        </p:nvSpPr>
        <p:spPr>
          <a:xfrm>
            <a:off x="7010400" y="6553200"/>
            <a:ext cx="2133600" cy="304800"/>
          </a:xfrm>
          <a:prstGeom prst="rect">
            <a:avLst/>
          </a:prstGeom>
        </p:spPr>
        <p:txBody>
          <a:bodyPr vert="horz" lIns="91440" tIns="45720" rIns="91440" bIns="45720" rtlCol="0" anchor="ctr"/>
          <a:lstStyle>
            <a:lvl1pPr algn="r">
              <a:defRPr sz="1200" b="1">
                <a:solidFill>
                  <a:srgbClr val="000000"/>
                </a:solidFill>
              </a:defRPr>
            </a:lvl1pPr>
          </a:lstStyle>
          <a:p>
            <a:r>
              <a:rPr lang="en-US" dirty="0" smtClean="0"/>
              <a:t>Page: </a:t>
            </a:r>
            <a:fld id="{A8E54F2D-3D2C-43C8-A605-2CA5B98B9581}" type="slidenum">
              <a:rPr lang="en-US" smtClean="0"/>
              <a:pPr/>
              <a:t>‹#›</a:t>
            </a:fld>
            <a:endParaRPr lang="en-US" dirty="0"/>
          </a:p>
        </p:txBody>
      </p:sp>
    </p:spTree>
    <p:extLst>
      <p:ext uri="{BB962C8B-B14F-4D97-AF65-F5344CB8AC3E}">
        <p14:creationId xmlns:p14="http://schemas.microsoft.com/office/powerpoint/2010/main" val="1766885231"/>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838200"/>
            <a:ext cx="7848599" cy="609600"/>
          </a:xfrm>
          <a:prstGeom prst="rect">
            <a:avLst/>
          </a:prstGeom>
        </p:spPr>
        <p:txBody>
          <a:bodyPr anchor="b"/>
          <a:lstStyle>
            <a:lvl1pPr algn="l">
              <a:defRPr sz="19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1" y="1524000"/>
            <a:ext cx="5111750" cy="4602168"/>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3" y="1435101"/>
            <a:ext cx="3008314" cy="4691064"/>
          </a:xfrm>
        </p:spPr>
        <p:txBody>
          <a:bodyPr/>
          <a:lstStyle>
            <a:lvl1pPr marL="0" indent="0">
              <a:buNone/>
              <a:defRPr sz="1300"/>
            </a:lvl1pPr>
            <a:lvl2pPr marL="424504" indent="0">
              <a:buNone/>
              <a:defRPr sz="1100"/>
            </a:lvl2pPr>
            <a:lvl3pPr marL="849010" indent="0">
              <a:buNone/>
              <a:defRPr sz="900"/>
            </a:lvl3pPr>
            <a:lvl4pPr marL="1273517" indent="0">
              <a:buNone/>
              <a:defRPr sz="900"/>
            </a:lvl4pPr>
            <a:lvl5pPr marL="1698021" indent="0">
              <a:buNone/>
              <a:defRPr sz="900"/>
            </a:lvl5pPr>
            <a:lvl6pPr marL="2122527" indent="0">
              <a:buNone/>
              <a:defRPr sz="900"/>
            </a:lvl6pPr>
            <a:lvl7pPr marL="2547031" indent="0">
              <a:buNone/>
              <a:defRPr sz="900"/>
            </a:lvl7pPr>
            <a:lvl8pPr marL="2971537" indent="0">
              <a:buNone/>
              <a:defRPr sz="900"/>
            </a:lvl8pPr>
            <a:lvl9pPr marL="3396042"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solidFill>
                  <a:srgbClr val="000F2E">
                    <a:tint val="75000"/>
                  </a:srgbClr>
                </a:solidFill>
              </a:rPr>
              <a:t>Dr. Irene M. Gregory</a:t>
            </a:r>
            <a:endParaRPr lang="en-US">
              <a:solidFill>
                <a:srgbClr val="000F2E">
                  <a:tint val="75000"/>
                </a:srgbClr>
              </a:solidFill>
            </a:endParaRPr>
          </a:p>
        </p:txBody>
      </p:sp>
      <p:sp>
        <p:nvSpPr>
          <p:cNvPr id="7" name="Slide Number Placeholder 10"/>
          <p:cNvSpPr>
            <a:spLocks noGrp="1"/>
          </p:cNvSpPr>
          <p:nvPr>
            <p:ph type="sldNum" sz="quarter" idx="4"/>
          </p:nvPr>
        </p:nvSpPr>
        <p:spPr>
          <a:xfrm>
            <a:off x="7010400" y="6553200"/>
            <a:ext cx="2133600" cy="304800"/>
          </a:xfrm>
          <a:prstGeom prst="rect">
            <a:avLst/>
          </a:prstGeom>
        </p:spPr>
        <p:txBody>
          <a:bodyPr vert="horz" lIns="91440" tIns="45720" rIns="91440" bIns="45720" rtlCol="0" anchor="ctr"/>
          <a:lstStyle>
            <a:lvl1pPr algn="r">
              <a:defRPr sz="1200" b="1">
                <a:solidFill>
                  <a:srgbClr val="000000"/>
                </a:solidFill>
              </a:defRPr>
            </a:lvl1pPr>
          </a:lstStyle>
          <a:p>
            <a:r>
              <a:rPr lang="en-US" dirty="0" smtClean="0"/>
              <a:t>Page: </a:t>
            </a:r>
            <a:fld id="{A8E54F2D-3D2C-43C8-A605-2CA5B98B9581}" type="slidenum">
              <a:rPr lang="en-US" smtClean="0"/>
              <a:pPr/>
              <a:t>‹#›</a:t>
            </a:fld>
            <a:endParaRPr lang="en-US" dirty="0"/>
          </a:p>
        </p:txBody>
      </p:sp>
    </p:spTree>
    <p:extLst>
      <p:ext uri="{BB962C8B-B14F-4D97-AF65-F5344CB8AC3E}">
        <p14:creationId xmlns:p14="http://schemas.microsoft.com/office/powerpoint/2010/main" val="4116829993"/>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40"/>
          </a:xfrm>
          <a:prstGeom prst="rect">
            <a:avLst/>
          </a:prstGeo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1792288" y="990599"/>
            <a:ext cx="5486400" cy="3736975"/>
          </a:xfrm>
        </p:spPr>
        <p:txBody>
          <a:bodyPr/>
          <a:lstStyle>
            <a:lvl1pPr marL="0" indent="0">
              <a:buNone/>
              <a:defRPr sz="3000"/>
            </a:lvl1pPr>
            <a:lvl2pPr marL="424504" indent="0">
              <a:buNone/>
              <a:defRPr sz="2600"/>
            </a:lvl2pPr>
            <a:lvl3pPr marL="849010" indent="0">
              <a:buNone/>
              <a:defRPr sz="2200"/>
            </a:lvl3pPr>
            <a:lvl4pPr marL="1273517" indent="0">
              <a:buNone/>
              <a:defRPr sz="1900"/>
            </a:lvl4pPr>
            <a:lvl5pPr marL="1698021" indent="0">
              <a:buNone/>
              <a:defRPr sz="1900"/>
            </a:lvl5pPr>
            <a:lvl6pPr marL="2122527" indent="0">
              <a:buNone/>
              <a:defRPr sz="1900"/>
            </a:lvl6pPr>
            <a:lvl7pPr marL="2547031" indent="0">
              <a:buNone/>
              <a:defRPr sz="1900"/>
            </a:lvl7pPr>
            <a:lvl8pPr marL="2971537" indent="0">
              <a:buNone/>
              <a:defRPr sz="1900"/>
            </a:lvl8pPr>
            <a:lvl9pPr marL="3396042" indent="0">
              <a:buNone/>
              <a:defRPr sz="19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43"/>
            <a:ext cx="5486400" cy="804861"/>
          </a:xfrm>
        </p:spPr>
        <p:txBody>
          <a:bodyPr/>
          <a:lstStyle>
            <a:lvl1pPr marL="0" indent="0">
              <a:buNone/>
              <a:defRPr sz="1300"/>
            </a:lvl1pPr>
            <a:lvl2pPr marL="424504" indent="0">
              <a:buNone/>
              <a:defRPr sz="1100"/>
            </a:lvl2pPr>
            <a:lvl3pPr marL="849010" indent="0">
              <a:buNone/>
              <a:defRPr sz="900"/>
            </a:lvl3pPr>
            <a:lvl4pPr marL="1273517" indent="0">
              <a:buNone/>
              <a:defRPr sz="900"/>
            </a:lvl4pPr>
            <a:lvl5pPr marL="1698021" indent="0">
              <a:buNone/>
              <a:defRPr sz="900"/>
            </a:lvl5pPr>
            <a:lvl6pPr marL="2122527" indent="0">
              <a:buNone/>
              <a:defRPr sz="900"/>
            </a:lvl6pPr>
            <a:lvl7pPr marL="2547031" indent="0">
              <a:buNone/>
              <a:defRPr sz="900"/>
            </a:lvl7pPr>
            <a:lvl8pPr marL="2971537" indent="0">
              <a:buNone/>
              <a:defRPr sz="900"/>
            </a:lvl8pPr>
            <a:lvl9pPr marL="3396042"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solidFill>
                  <a:srgbClr val="000F2E">
                    <a:tint val="75000"/>
                  </a:srgbClr>
                </a:solidFill>
              </a:rPr>
              <a:t>Dr. Irene M. Gregory</a:t>
            </a:r>
            <a:endParaRPr lang="en-US">
              <a:solidFill>
                <a:srgbClr val="000F2E">
                  <a:tint val="75000"/>
                </a:srgbClr>
              </a:solidFill>
            </a:endParaRPr>
          </a:p>
        </p:txBody>
      </p:sp>
      <p:sp>
        <p:nvSpPr>
          <p:cNvPr id="7" name="Slide Number Placeholder 10"/>
          <p:cNvSpPr>
            <a:spLocks noGrp="1"/>
          </p:cNvSpPr>
          <p:nvPr>
            <p:ph type="sldNum" sz="quarter" idx="4"/>
          </p:nvPr>
        </p:nvSpPr>
        <p:spPr>
          <a:xfrm>
            <a:off x="7010400" y="6553200"/>
            <a:ext cx="2133600" cy="304800"/>
          </a:xfrm>
          <a:prstGeom prst="rect">
            <a:avLst/>
          </a:prstGeom>
        </p:spPr>
        <p:txBody>
          <a:bodyPr vert="horz" lIns="91440" tIns="45720" rIns="91440" bIns="45720" rtlCol="0" anchor="ctr"/>
          <a:lstStyle>
            <a:lvl1pPr algn="r">
              <a:defRPr sz="1200" b="1">
                <a:solidFill>
                  <a:srgbClr val="000000"/>
                </a:solidFill>
              </a:defRPr>
            </a:lvl1pPr>
          </a:lstStyle>
          <a:p>
            <a:r>
              <a:rPr lang="en-US" dirty="0" smtClean="0"/>
              <a:t>Page: </a:t>
            </a:r>
            <a:fld id="{A8E54F2D-3D2C-43C8-A605-2CA5B98B9581}" type="slidenum">
              <a:rPr lang="en-US" smtClean="0"/>
              <a:pPr/>
              <a:t>‹#›</a:t>
            </a:fld>
            <a:endParaRPr lang="en-US" dirty="0"/>
          </a:p>
        </p:txBody>
      </p:sp>
    </p:spTree>
    <p:extLst>
      <p:ext uri="{BB962C8B-B14F-4D97-AF65-F5344CB8AC3E}">
        <p14:creationId xmlns:p14="http://schemas.microsoft.com/office/powerpoint/2010/main" val="184178382"/>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868361"/>
            <a:ext cx="8229600" cy="655639"/>
          </a:xfrm>
          <a:prstGeom prst="rect">
            <a:avLst/>
          </a:prstGeo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solidFill>
                  <a:srgbClr val="000F2E">
                    <a:tint val="75000"/>
                  </a:srgbClr>
                </a:solidFill>
              </a:rPr>
              <a:t>Dr. Irene M. Gregory</a:t>
            </a:r>
            <a:endParaRPr lang="en-US">
              <a:solidFill>
                <a:srgbClr val="000F2E">
                  <a:tint val="75000"/>
                </a:srgbClr>
              </a:solidFill>
            </a:endParaRPr>
          </a:p>
        </p:txBody>
      </p:sp>
      <p:sp>
        <p:nvSpPr>
          <p:cNvPr id="6" name="Slide Number Placeholder 10"/>
          <p:cNvSpPr>
            <a:spLocks noGrp="1"/>
          </p:cNvSpPr>
          <p:nvPr>
            <p:ph type="sldNum" sz="quarter" idx="4"/>
          </p:nvPr>
        </p:nvSpPr>
        <p:spPr>
          <a:xfrm>
            <a:off x="7010400" y="6553200"/>
            <a:ext cx="2133600" cy="304800"/>
          </a:xfrm>
          <a:prstGeom prst="rect">
            <a:avLst/>
          </a:prstGeom>
        </p:spPr>
        <p:txBody>
          <a:bodyPr vert="horz" lIns="91440" tIns="45720" rIns="91440" bIns="45720" rtlCol="0" anchor="ctr"/>
          <a:lstStyle>
            <a:lvl1pPr algn="r">
              <a:defRPr sz="1200" b="1">
                <a:solidFill>
                  <a:srgbClr val="000000"/>
                </a:solidFill>
              </a:defRPr>
            </a:lvl1pPr>
          </a:lstStyle>
          <a:p>
            <a:r>
              <a:rPr lang="en-US" smtClean="0"/>
              <a:t>Page: </a:t>
            </a:r>
            <a:fld id="{A8E54F2D-3D2C-43C8-A605-2CA5B98B9581}" type="slidenum">
              <a:rPr lang="en-US" smtClean="0"/>
              <a:pPr/>
              <a:t>‹#›</a:t>
            </a:fld>
            <a:endParaRPr lang="en-US" dirty="0"/>
          </a:p>
        </p:txBody>
      </p:sp>
    </p:spTree>
    <p:extLst>
      <p:ext uri="{BB962C8B-B14F-4D97-AF65-F5344CB8AC3E}">
        <p14:creationId xmlns:p14="http://schemas.microsoft.com/office/powerpoint/2010/main" val="3378282521"/>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4"/>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4504" indent="0" algn="ctr">
              <a:buNone/>
              <a:defRPr>
                <a:solidFill>
                  <a:schemeClr val="tx1">
                    <a:tint val="75000"/>
                  </a:schemeClr>
                </a:solidFill>
              </a:defRPr>
            </a:lvl2pPr>
            <a:lvl3pPr marL="849010" indent="0" algn="ctr">
              <a:buNone/>
              <a:defRPr>
                <a:solidFill>
                  <a:schemeClr val="tx1">
                    <a:tint val="75000"/>
                  </a:schemeClr>
                </a:solidFill>
              </a:defRPr>
            </a:lvl3pPr>
            <a:lvl4pPr marL="1273517" indent="0" algn="ctr">
              <a:buNone/>
              <a:defRPr>
                <a:solidFill>
                  <a:schemeClr val="tx1">
                    <a:tint val="75000"/>
                  </a:schemeClr>
                </a:solidFill>
              </a:defRPr>
            </a:lvl4pPr>
            <a:lvl5pPr marL="1698021" indent="0" algn="ctr">
              <a:buNone/>
              <a:defRPr>
                <a:solidFill>
                  <a:schemeClr val="tx1">
                    <a:tint val="75000"/>
                  </a:schemeClr>
                </a:solidFill>
              </a:defRPr>
            </a:lvl5pPr>
            <a:lvl6pPr marL="2122527" indent="0" algn="ctr">
              <a:buNone/>
              <a:defRPr>
                <a:solidFill>
                  <a:schemeClr val="tx1">
                    <a:tint val="75000"/>
                  </a:schemeClr>
                </a:solidFill>
              </a:defRPr>
            </a:lvl6pPr>
            <a:lvl7pPr marL="2547031" indent="0" algn="ctr">
              <a:buNone/>
              <a:defRPr>
                <a:solidFill>
                  <a:schemeClr val="tx1">
                    <a:tint val="75000"/>
                  </a:schemeClr>
                </a:solidFill>
              </a:defRPr>
            </a:lvl7pPr>
            <a:lvl8pPr marL="2971537" indent="0" algn="ctr">
              <a:buNone/>
              <a:defRPr>
                <a:solidFill>
                  <a:schemeClr val="tx1">
                    <a:tint val="75000"/>
                  </a:schemeClr>
                </a:solidFill>
              </a:defRPr>
            </a:lvl8pPr>
            <a:lvl9pPr marL="3396042"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smtClean="0">
                <a:solidFill>
                  <a:srgbClr val="000F2E">
                    <a:tint val="75000"/>
                  </a:srgbClr>
                </a:solidFill>
              </a:rPr>
              <a:t>Dr. Irene M. Gregory</a:t>
            </a:r>
            <a:endParaRPr lang="en-US">
              <a:solidFill>
                <a:srgbClr val="000F2E">
                  <a:tint val="75000"/>
                </a:srgbClr>
              </a:solidFill>
            </a:endParaRPr>
          </a:p>
        </p:txBody>
      </p:sp>
      <p:sp>
        <p:nvSpPr>
          <p:cNvPr id="7" name="Slide Number Placeholder 10"/>
          <p:cNvSpPr>
            <a:spLocks noGrp="1"/>
          </p:cNvSpPr>
          <p:nvPr>
            <p:ph type="sldNum" sz="quarter" idx="4"/>
          </p:nvPr>
        </p:nvSpPr>
        <p:spPr>
          <a:xfrm>
            <a:off x="7010400" y="6553200"/>
            <a:ext cx="2133600" cy="304800"/>
          </a:xfrm>
          <a:prstGeom prst="rect">
            <a:avLst/>
          </a:prstGeom>
        </p:spPr>
        <p:txBody>
          <a:bodyPr vert="horz" lIns="91440" tIns="45720" rIns="91440" bIns="45720" rtlCol="0" anchor="ctr"/>
          <a:lstStyle>
            <a:lvl1pPr algn="r">
              <a:defRPr sz="1200" b="1">
                <a:solidFill>
                  <a:srgbClr val="000000"/>
                </a:solidFill>
              </a:defRPr>
            </a:lvl1pPr>
          </a:lstStyle>
          <a:p>
            <a:r>
              <a:rPr lang="en-US" dirty="0" smtClean="0"/>
              <a:t>Page: </a:t>
            </a:r>
            <a:fld id="{A8E54F2D-3D2C-43C8-A605-2CA5B98B9581}" type="slidenum">
              <a:rPr lang="en-US" smtClean="0"/>
              <a:pPr/>
              <a:t>‹#›</a:t>
            </a:fld>
            <a:endParaRPr lang="en-US" dirty="0"/>
          </a:p>
        </p:txBody>
      </p:sp>
    </p:spTree>
    <p:extLst>
      <p:ext uri="{BB962C8B-B14F-4D97-AF65-F5344CB8AC3E}">
        <p14:creationId xmlns:p14="http://schemas.microsoft.com/office/powerpoint/2010/main" val="2101718013"/>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a:prstGeom prst="rect">
            <a:avLst/>
          </a:prstGeom>
        </p:spPr>
        <p:txBody>
          <a:bodyPr/>
          <a:lstStyle>
            <a:lvl1pPr>
              <a:defRPr sz="2400" b="1"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81200"/>
            <a:ext cx="8229600" cy="414496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smtClean="0">
                <a:solidFill>
                  <a:srgbClr val="000F2E">
                    <a:tint val="75000"/>
                  </a:srgbClr>
                </a:solidFill>
              </a:rPr>
              <a:t>Dr. Irene M. Gregory</a:t>
            </a:r>
            <a:endParaRPr lang="en-US">
              <a:solidFill>
                <a:srgbClr val="000F2E">
                  <a:tint val="75000"/>
                </a:srgbClr>
              </a:solidFill>
            </a:endParaRPr>
          </a:p>
        </p:txBody>
      </p:sp>
      <p:sp>
        <p:nvSpPr>
          <p:cNvPr id="6" name="Slide Number Placeholder 10"/>
          <p:cNvSpPr>
            <a:spLocks noGrp="1"/>
          </p:cNvSpPr>
          <p:nvPr>
            <p:ph type="sldNum" sz="quarter" idx="4"/>
          </p:nvPr>
        </p:nvSpPr>
        <p:spPr>
          <a:xfrm>
            <a:off x="7010400" y="6553200"/>
            <a:ext cx="2133600" cy="304800"/>
          </a:xfrm>
          <a:prstGeom prst="rect">
            <a:avLst/>
          </a:prstGeom>
        </p:spPr>
        <p:txBody>
          <a:bodyPr vert="horz" lIns="91440" tIns="45720" rIns="91440" bIns="45720" rtlCol="0" anchor="ctr"/>
          <a:lstStyle>
            <a:lvl1pPr algn="r">
              <a:defRPr sz="1200" b="1">
                <a:solidFill>
                  <a:srgbClr val="000000"/>
                </a:solidFill>
              </a:defRPr>
            </a:lvl1pPr>
          </a:lstStyle>
          <a:p>
            <a:r>
              <a:rPr lang="en-US" dirty="0" smtClean="0"/>
              <a:t>Page: </a:t>
            </a:r>
            <a:fld id="{A8E54F2D-3D2C-43C8-A605-2CA5B98B9581}" type="slidenum">
              <a:rPr lang="en-US" smtClean="0"/>
              <a:pPr/>
              <a:t>‹#›</a:t>
            </a:fld>
            <a:endParaRPr lang="en-US" dirty="0"/>
          </a:p>
        </p:txBody>
      </p:sp>
    </p:spTree>
    <p:extLst>
      <p:ext uri="{BB962C8B-B14F-4D97-AF65-F5344CB8AC3E}">
        <p14:creationId xmlns:p14="http://schemas.microsoft.com/office/powerpoint/2010/main" val="3826024320"/>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3"/>
            <a:ext cx="7772400" cy="1362076"/>
          </a:xfrm>
          <a:prstGeom prst="rect">
            <a:avLst/>
          </a:prstGeom>
        </p:spPr>
        <p:txBody>
          <a:bodyPr anchor="t"/>
          <a:lstStyle>
            <a:lvl1pPr algn="l">
              <a:defRPr sz="37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7"/>
            <a:ext cx="7772400" cy="1500187"/>
          </a:xfrm>
        </p:spPr>
        <p:txBody>
          <a:bodyPr anchor="b"/>
          <a:lstStyle>
            <a:lvl1pPr marL="0" indent="0">
              <a:buNone/>
              <a:defRPr sz="1900">
                <a:solidFill>
                  <a:schemeClr val="tx1">
                    <a:tint val="75000"/>
                  </a:schemeClr>
                </a:solidFill>
              </a:defRPr>
            </a:lvl1pPr>
            <a:lvl2pPr marL="424504" indent="0">
              <a:buNone/>
              <a:defRPr sz="1700">
                <a:solidFill>
                  <a:schemeClr val="tx1">
                    <a:tint val="75000"/>
                  </a:schemeClr>
                </a:solidFill>
              </a:defRPr>
            </a:lvl2pPr>
            <a:lvl3pPr marL="849010" indent="0">
              <a:buNone/>
              <a:defRPr sz="1500">
                <a:solidFill>
                  <a:schemeClr val="tx1">
                    <a:tint val="75000"/>
                  </a:schemeClr>
                </a:solidFill>
              </a:defRPr>
            </a:lvl3pPr>
            <a:lvl4pPr marL="1273517" indent="0">
              <a:buNone/>
              <a:defRPr sz="1300">
                <a:solidFill>
                  <a:schemeClr val="tx1">
                    <a:tint val="75000"/>
                  </a:schemeClr>
                </a:solidFill>
              </a:defRPr>
            </a:lvl4pPr>
            <a:lvl5pPr marL="1698021" indent="0">
              <a:buNone/>
              <a:defRPr sz="1300">
                <a:solidFill>
                  <a:schemeClr val="tx1">
                    <a:tint val="75000"/>
                  </a:schemeClr>
                </a:solidFill>
              </a:defRPr>
            </a:lvl5pPr>
            <a:lvl6pPr marL="2122527" indent="0">
              <a:buNone/>
              <a:defRPr sz="1300">
                <a:solidFill>
                  <a:schemeClr val="tx1">
                    <a:tint val="75000"/>
                  </a:schemeClr>
                </a:solidFill>
              </a:defRPr>
            </a:lvl6pPr>
            <a:lvl7pPr marL="2547031" indent="0">
              <a:buNone/>
              <a:defRPr sz="1300">
                <a:solidFill>
                  <a:schemeClr val="tx1">
                    <a:tint val="75000"/>
                  </a:schemeClr>
                </a:solidFill>
              </a:defRPr>
            </a:lvl7pPr>
            <a:lvl8pPr marL="2971537" indent="0">
              <a:buNone/>
              <a:defRPr sz="1300">
                <a:solidFill>
                  <a:schemeClr val="tx1">
                    <a:tint val="75000"/>
                  </a:schemeClr>
                </a:solidFill>
              </a:defRPr>
            </a:lvl8pPr>
            <a:lvl9pPr marL="3396042" indent="0">
              <a:buNone/>
              <a:defRPr sz="13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solidFill>
                  <a:srgbClr val="000F2E">
                    <a:tint val="75000"/>
                  </a:srgbClr>
                </a:solidFill>
              </a:rPr>
              <a:t>Dr. Irene M. Gregory</a:t>
            </a:r>
            <a:endParaRPr lang="en-US">
              <a:solidFill>
                <a:srgbClr val="000F2E">
                  <a:tint val="75000"/>
                </a:srgbClr>
              </a:solidFill>
            </a:endParaRPr>
          </a:p>
        </p:txBody>
      </p:sp>
      <p:sp>
        <p:nvSpPr>
          <p:cNvPr id="6" name="Slide Number Placeholder 10"/>
          <p:cNvSpPr>
            <a:spLocks noGrp="1"/>
          </p:cNvSpPr>
          <p:nvPr>
            <p:ph type="sldNum" sz="quarter" idx="4"/>
          </p:nvPr>
        </p:nvSpPr>
        <p:spPr>
          <a:xfrm>
            <a:off x="7010400" y="6553200"/>
            <a:ext cx="2133600" cy="304800"/>
          </a:xfrm>
          <a:prstGeom prst="rect">
            <a:avLst/>
          </a:prstGeom>
        </p:spPr>
        <p:txBody>
          <a:bodyPr vert="horz" lIns="91440" tIns="45720" rIns="91440" bIns="45720" rtlCol="0" anchor="ctr"/>
          <a:lstStyle>
            <a:lvl1pPr algn="r">
              <a:defRPr sz="1200" b="1">
                <a:solidFill>
                  <a:srgbClr val="000000"/>
                </a:solidFill>
              </a:defRPr>
            </a:lvl1pPr>
          </a:lstStyle>
          <a:p>
            <a:r>
              <a:rPr lang="en-US" dirty="0" smtClean="0"/>
              <a:t>Page: </a:t>
            </a:r>
            <a:fld id="{A8E54F2D-3D2C-43C8-A605-2CA5B98B9581}" type="slidenum">
              <a:rPr lang="en-US" smtClean="0"/>
              <a:pPr/>
              <a:t>‹#›</a:t>
            </a:fld>
            <a:endParaRPr lang="en-US" dirty="0"/>
          </a:p>
        </p:txBody>
      </p:sp>
    </p:spTree>
    <p:extLst>
      <p:ext uri="{BB962C8B-B14F-4D97-AF65-F5344CB8AC3E}">
        <p14:creationId xmlns:p14="http://schemas.microsoft.com/office/powerpoint/2010/main" val="3736482899"/>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4525963"/>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525963"/>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smtClean="0">
                <a:solidFill>
                  <a:srgbClr val="000F2E">
                    <a:tint val="75000"/>
                  </a:srgbClr>
                </a:solidFill>
              </a:rPr>
              <a:t>Dr. Irene M. Gregory</a:t>
            </a:r>
            <a:endParaRPr lang="en-US">
              <a:solidFill>
                <a:srgbClr val="000F2E">
                  <a:tint val="75000"/>
                </a:srgbClr>
              </a:solidFill>
            </a:endParaRPr>
          </a:p>
        </p:txBody>
      </p:sp>
      <p:sp>
        <p:nvSpPr>
          <p:cNvPr id="7" name="Slide Number Placeholder 10"/>
          <p:cNvSpPr>
            <a:spLocks noGrp="1"/>
          </p:cNvSpPr>
          <p:nvPr>
            <p:ph type="sldNum" sz="quarter" idx="4"/>
          </p:nvPr>
        </p:nvSpPr>
        <p:spPr>
          <a:xfrm>
            <a:off x="7010400" y="6553200"/>
            <a:ext cx="2133600" cy="304800"/>
          </a:xfrm>
          <a:prstGeom prst="rect">
            <a:avLst/>
          </a:prstGeom>
        </p:spPr>
        <p:txBody>
          <a:bodyPr vert="horz" lIns="91440" tIns="45720" rIns="91440" bIns="45720" rtlCol="0" anchor="ctr"/>
          <a:lstStyle>
            <a:lvl1pPr algn="r">
              <a:defRPr sz="1200" b="1">
                <a:solidFill>
                  <a:srgbClr val="000000"/>
                </a:solidFill>
              </a:defRPr>
            </a:lvl1pPr>
          </a:lstStyle>
          <a:p>
            <a:r>
              <a:rPr lang="en-US" dirty="0" smtClean="0"/>
              <a:t>Page: </a:t>
            </a:r>
            <a:fld id="{A8E54F2D-3D2C-43C8-A605-2CA5B98B9581}" type="slidenum">
              <a:rPr lang="en-US" smtClean="0"/>
              <a:pPr/>
              <a:t>‹#›</a:t>
            </a:fld>
            <a:endParaRPr lang="en-US" dirty="0"/>
          </a:p>
        </p:txBody>
      </p:sp>
    </p:spTree>
    <p:extLst>
      <p:ext uri="{BB962C8B-B14F-4D97-AF65-F5344CB8AC3E}">
        <p14:creationId xmlns:p14="http://schemas.microsoft.com/office/powerpoint/2010/main" val="4161180902"/>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733554"/>
            <a:ext cx="4040188" cy="639763"/>
          </a:xfrm>
        </p:spPr>
        <p:txBody>
          <a:bodyPr anchor="b"/>
          <a:lstStyle>
            <a:lvl1pPr marL="0" indent="0">
              <a:buNone/>
              <a:defRPr sz="2200" b="1"/>
            </a:lvl1pPr>
            <a:lvl2pPr marL="424504" indent="0">
              <a:buNone/>
              <a:defRPr sz="1900" b="1"/>
            </a:lvl2pPr>
            <a:lvl3pPr marL="849010" indent="0">
              <a:buNone/>
              <a:defRPr sz="1700" b="1"/>
            </a:lvl3pPr>
            <a:lvl4pPr marL="1273517" indent="0">
              <a:buNone/>
              <a:defRPr sz="1500" b="1"/>
            </a:lvl4pPr>
            <a:lvl5pPr marL="1698021" indent="0">
              <a:buNone/>
              <a:defRPr sz="1500" b="1"/>
            </a:lvl5pPr>
            <a:lvl6pPr marL="2122527" indent="0">
              <a:buNone/>
              <a:defRPr sz="1500" b="1"/>
            </a:lvl6pPr>
            <a:lvl7pPr marL="2547031" indent="0">
              <a:buNone/>
              <a:defRPr sz="1500" b="1"/>
            </a:lvl7pPr>
            <a:lvl8pPr marL="2971537" indent="0">
              <a:buNone/>
              <a:defRPr sz="1500" b="1"/>
            </a:lvl8pPr>
            <a:lvl9pPr marL="3396042"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200" y="2373312"/>
            <a:ext cx="4040188" cy="3951288"/>
          </a:xfrm>
        </p:spPr>
        <p:txBody>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1733554"/>
            <a:ext cx="4041774" cy="639763"/>
          </a:xfrm>
        </p:spPr>
        <p:txBody>
          <a:bodyPr anchor="b"/>
          <a:lstStyle>
            <a:lvl1pPr marL="0" indent="0">
              <a:buNone/>
              <a:defRPr sz="2200" b="1"/>
            </a:lvl1pPr>
            <a:lvl2pPr marL="424504" indent="0">
              <a:buNone/>
              <a:defRPr sz="1900" b="1"/>
            </a:lvl2pPr>
            <a:lvl3pPr marL="849010" indent="0">
              <a:buNone/>
              <a:defRPr sz="1700" b="1"/>
            </a:lvl3pPr>
            <a:lvl4pPr marL="1273517" indent="0">
              <a:buNone/>
              <a:defRPr sz="1500" b="1"/>
            </a:lvl4pPr>
            <a:lvl5pPr marL="1698021" indent="0">
              <a:buNone/>
              <a:defRPr sz="1500" b="1"/>
            </a:lvl5pPr>
            <a:lvl6pPr marL="2122527" indent="0">
              <a:buNone/>
              <a:defRPr sz="1500" b="1"/>
            </a:lvl6pPr>
            <a:lvl7pPr marL="2547031" indent="0">
              <a:buNone/>
              <a:defRPr sz="1500" b="1"/>
            </a:lvl7pPr>
            <a:lvl8pPr marL="2971537" indent="0">
              <a:buNone/>
              <a:defRPr sz="1500" b="1"/>
            </a:lvl8pPr>
            <a:lvl9pPr marL="3396042"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027" y="2373312"/>
            <a:ext cx="4041774" cy="3951288"/>
          </a:xfrm>
        </p:spPr>
        <p:txBody>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p:txBody>
          <a:bodyPr/>
          <a:lstStyle/>
          <a:p>
            <a:r>
              <a:rPr lang="en-US" smtClean="0">
                <a:solidFill>
                  <a:srgbClr val="000F2E">
                    <a:tint val="75000"/>
                  </a:srgbClr>
                </a:solidFill>
              </a:rPr>
              <a:t>Dr. Irene M. Gregory</a:t>
            </a:r>
            <a:endParaRPr lang="en-US">
              <a:solidFill>
                <a:srgbClr val="000F2E">
                  <a:tint val="75000"/>
                </a:srgbClr>
              </a:solidFill>
            </a:endParaRPr>
          </a:p>
        </p:txBody>
      </p:sp>
      <p:sp>
        <p:nvSpPr>
          <p:cNvPr id="9" name="Slide Number Placeholder 10"/>
          <p:cNvSpPr>
            <a:spLocks noGrp="1"/>
          </p:cNvSpPr>
          <p:nvPr>
            <p:ph type="sldNum" sz="quarter" idx="12"/>
          </p:nvPr>
        </p:nvSpPr>
        <p:spPr>
          <a:xfrm>
            <a:off x="7010400" y="6553200"/>
            <a:ext cx="2133600" cy="304800"/>
          </a:xfrm>
          <a:prstGeom prst="rect">
            <a:avLst/>
          </a:prstGeom>
        </p:spPr>
        <p:txBody>
          <a:bodyPr vert="horz" lIns="91440" tIns="45720" rIns="91440" bIns="45720" rtlCol="0" anchor="ctr"/>
          <a:lstStyle>
            <a:lvl1pPr algn="r">
              <a:defRPr sz="1200" b="1">
                <a:solidFill>
                  <a:srgbClr val="000000"/>
                </a:solidFill>
              </a:defRPr>
            </a:lvl1pPr>
          </a:lstStyle>
          <a:p>
            <a:r>
              <a:rPr lang="en-US" dirty="0" smtClean="0"/>
              <a:t>Page: </a:t>
            </a:r>
            <a:fld id="{A8E54F2D-3D2C-43C8-A605-2CA5B98B9581}" type="slidenum">
              <a:rPr lang="en-US" smtClean="0"/>
              <a:pPr/>
              <a:t>‹#›</a:t>
            </a:fld>
            <a:endParaRPr lang="en-US" dirty="0"/>
          </a:p>
        </p:txBody>
      </p:sp>
    </p:spTree>
    <p:extLst>
      <p:ext uri="{BB962C8B-B14F-4D97-AF65-F5344CB8AC3E}">
        <p14:creationId xmlns:p14="http://schemas.microsoft.com/office/powerpoint/2010/main" val="106542011"/>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dirty="0" smtClean="0"/>
              <a:t>Dr. Irene M. Gregory</a:t>
            </a:r>
            <a:endParaRPr lang="en-US" dirty="0"/>
          </a:p>
        </p:txBody>
      </p:sp>
      <p:sp>
        <p:nvSpPr>
          <p:cNvPr id="6" name="Slide Number Placeholder 5"/>
          <p:cNvSpPr>
            <a:spLocks noGrp="1"/>
          </p:cNvSpPr>
          <p:nvPr>
            <p:ph type="sldNum" sz="quarter" idx="12"/>
          </p:nvPr>
        </p:nvSpPr>
        <p:spPr/>
        <p:txBody>
          <a:bodyPr/>
          <a:lstStyle>
            <a:lvl1pPr>
              <a:defRPr/>
            </a:lvl1pPr>
          </a:lstStyle>
          <a:p>
            <a:fld id="{DE0EEA78-2112-4B66-BCF8-D86DA8383B84}"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1143000"/>
          </a:xfrm>
          <a:prstGeom prst="rect">
            <a:avLst/>
          </a:prstGeom>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r>
              <a:rPr lang="en-US" smtClean="0">
                <a:solidFill>
                  <a:srgbClr val="000F2E">
                    <a:tint val="75000"/>
                  </a:srgbClr>
                </a:solidFill>
              </a:rPr>
              <a:t>Dr. Irene M. Gregory</a:t>
            </a:r>
            <a:endParaRPr lang="en-US">
              <a:solidFill>
                <a:srgbClr val="000F2E">
                  <a:tint val="75000"/>
                </a:srgbClr>
              </a:solidFill>
            </a:endParaRPr>
          </a:p>
        </p:txBody>
      </p:sp>
      <p:sp>
        <p:nvSpPr>
          <p:cNvPr id="5" name="Slide Number Placeholder 10"/>
          <p:cNvSpPr>
            <a:spLocks noGrp="1"/>
          </p:cNvSpPr>
          <p:nvPr>
            <p:ph type="sldNum" sz="quarter" idx="4"/>
          </p:nvPr>
        </p:nvSpPr>
        <p:spPr>
          <a:xfrm>
            <a:off x="7010400" y="6553200"/>
            <a:ext cx="2133600" cy="304800"/>
          </a:xfrm>
          <a:prstGeom prst="rect">
            <a:avLst/>
          </a:prstGeom>
        </p:spPr>
        <p:txBody>
          <a:bodyPr vert="horz" lIns="91440" tIns="45720" rIns="91440" bIns="45720" rtlCol="0" anchor="ctr"/>
          <a:lstStyle>
            <a:lvl1pPr algn="r">
              <a:defRPr sz="1200" b="1">
                <a:solidFill>
                  <a:srgbClr val="000000"/>
                </a:solidFill>
              </a:defRPr>
            </a:lvl1pPr>
          </a:lstStyle>
          <a:p>
            <a:r>
              <a:rPr lang="en-US" dirty="0" smtClean="0"/>
              <a:t>Page: </a:t>
            </a:r>
            <a:fld id="{A8E54F2D-3D2C-43C8-A605-2CA5B98B9581}" type="slidenum">
              <a:rPr lang="en-US" smtClean="0"/>
              <a:pPr/>
              <a:t>‹#›</a:t>
            </a:fld>
            <a:endParaRPr lang="en-US" dirty="0"/>
          </a:p>
        </p:txBody>
      </p:sp>
    </p:spTree>
    <p:extLst>
      <p:ext uri="{BB962C8B-B14F-4D97-AF65-F5344CB8AC3E}">
        <p14:creationId xmlns:p14="http://schemas.microsoft.com/office/powerpoint/2010/main" val="4281466219"/>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srgbClr val="000F2E">
                    <a:tint val="75000"/>
                  </a:srgbClr>
                </a:solidFill>
              </a:rPr>
              <a:t>Dr. Irene M. Gregory</a:t>
            </a:r>
            <a:endParaRPr lang="en-US">
              <a:solidFill>
                <a:srgbClr val="000F2E">
                  <a:tint val="75000"/>
                </a:srgbClr>
              </a:solidFill>
            </a:endParaRPr>
          </a:p>
        </p:txBody>
      </p:sp>
      <p:sp>
        <p:nvSpPr>
          <p:cNvPr id="4" name="Slide Number Placeholder 10"/>
          <p:cNvSpPr>
            <a:spLocks noGrp="1"/>
          </p:cNvSpPr>
          <p:nvPr>
            <p:ph type="sldNum" sz="quarter" idx="4"/>
          </p:nvPr>
        </p:nvSpPr>
        <p:spPr>
          <a:xfrm>
            <a:off x="7010400" y="6553200"/>
            <a:ext cx="2133600" cy="304800"/>
          </a:xfrm>
          <a:prstGeom prst="rect">
            <a:avLst/>
          </a:prstGeom>
        </p:spPr>
        <p:txBody>
          <a:bodyPr vert="horz" lIns="91440" tIns="45720" rIns="91440" bIns="45720" rtlCol="0" anchor="ctr"/>
          <a:lstStyle>
            <a:lvl1pPr algn="r">
              <a:defRPr sz="1200" b="1">
                <a:solidFill>
                  <a:srgbClr val="000000"/>
                </a:solidFill>
              </a:defRPr>
            </a:lvl1pPr>
          </a:lstStyle>
          <a:p>
            <a:r>
              <a:rPr lang="en-US" dirty="0" smtClean="0"/>
              <a:t>Page: </a:t>
            </a:r>
            <a:fld id="{A8E54F2D-3D2C-43C8-A605-2CA5B98B9581}" type="slidenum">
              <a:rPr lang="en-US" smtClean="0"/>
              <a:pPr/>
              <a:t>‹#›</a:t>
            </a:fld>
            <a:endParaRPr lang="en-US" dirty="0"/>
          </a:p>
        </p:txBody>
      </p:sp>
    </p:spTree>
    <p:extLst>
      <p:ext uri="{BB962C8B-B14F-4D97-AF65-F5344CB8AC3E}">
        <p14:creationId xmlns:p14="http://schemas.microsoft.com/office/powerpoint/2010/main" val="920002281"/>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838200"/>
            <a:ext cx="7848599" cy="609600"/>
          </a:xfrm>
          <a:prstGeom prst="rect">
            <a:avLst/>
          </a:prstGeom>
        </p:spPr>
        <p:txBody>
          <a:bodyPr anchor="b"/>
          <a:lstStyle>
            <a:lvl1pPr algn="l">
              <a:defRPr sz="19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1" y="1524000"/>
            <a:ext cx="5111750" cy="4602168"/>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3" y="1435101"/>
            <a:ext cx="3008314" cy="4691064"/>
          </a:xfrm>
        </p:spPr>
        <p:txBody>
          <a:bodyPr/>
          <a:lstStyle>
            <a:lvl1pPr marL="0" indent="0">
              <a:buNone/>
              <a:defRPr sz="1300"/>
            </a:lvl1pPr>
            <a:lvl2pPr marL="424504" indent="0">
              <a:buNone/>
              <a:defRPr sz="1100"/>
            </a:lvl2pPr>
            <a:lvl3pPr marL="849010" indent="0">
              <a:buNone/>
              <a:defRPr sz="900"/>
            </a:lvl3pPr>
            <a:lvl4pPr marL="1273517" indent="0">
              <a:buNone/>
              <a:defRPr sz="900"/>
            </a:lvl4pPr>
            <a:lvl5pPr marL="1698021" indent="0">
              <a:buNone/>
              <a:defRPr sz="900"/>
            </a:lvl5pPr>
            <a:lvl6pPr marL="2122527" indent="0">
              <a:buNone/>
              <a:defRPr sz="900"/>
            </a:lvl6pPr>
            <a:lvl7pPr marL="2547031" indent="0">
              <a:buNone/>
              <a:defRPr sz="900"/>
            </a:lvl7pPr>
            <a:lvl8pPr marL="2971537" indent="0">
              <a:buNone/>
              <a:defRPr sz="900"/>
            </a:lvl8pPr>
            <a:lvl9pPr marL="3396042"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solidFill>
                  <a:srgbClr val="000F2E">
                    <a:tint val="75000"/>
                  </a:srgbClr>
                </a:solidFill>
              </a:rPr>
              <a:t>Dr. Irene M. Gregory</a:t>
            </a:r>
            <a:endParaRPr lang="en-US">
              <a:solidFill>
                <a:srgbClr val="000F2E">
                  <a:tint val="75000"/>
                </a:srgbClr>
              </a:solidFill>
            </a:endParaRPr>
          </a:p>
        </p:txBody>
      </p:sp>
      <p:sp>
        <p:nvSpPr>
          <p:cNvPr id="7" name="Slide Number Placeholder 10"/>
          <p:cNvSpPr>
            <a:spLocks noGrp="1"/>
          </p:cNvSpPr>
          <p:nvPr>
            <p:ph type="sldNum" sz="quarter" idx="4"/>
          </p:nvPr>
        </p:nvSpPr>
        <p:spPr>
          <a:xfrm>
            <a:off x="7010400" y="6553200"/>
            <a:ext cx="2133600" cy="304800"/>
          </a:xfrm>
          <a:prstGeom prst="rect">
            <a:avLst/>
          </a:prstGeom>
        </p:spPr>
        <p:txBody>
          <a:bodyPr vert="horz" lIns="91440" tIns="45720" rIns="91440" bIns="45720" rtlCol="0" anchor="ctr"/>
          <a:lstStyle>
            <a:lvl1pPr algn="r">
              <a:defRPr sz="1200" b="1">
                <a:solidFill>
                  <a:srgbClr val="000000"/>
                </a:solidFill>
              </a:defRPr>
            </a:lvl1pPr>
          </a:lstStyle>
          <a:p>
            <a:r>
              <a:rPr lang="en-US" dirty="0" smtClean="0"/>
              <a:t>Page: </a:t>
            </a:r>
            <a:fld id="{A8E54F2D-3D2C-43C8-A605-2CA5B98B9581}" type="slidenum">
              <a:rPr lang="en-US" smtClean="0"/>
              <a:pPr/>
              <a:t>‹#›</a:t>
            </a:fld>
            <a:endParaRPr lang="en-US" dirty="0"/>
          </a:p>
        </p:txBody>
      </p:sp>
    </p:spTree>
    <p:extLst>
      <p:ext uri="{BB962C8B-B14F-4D97-AF65-F5344CB8AC3E}">
        <p14:creationId xmlns:p14="http://schemas.microsoft.com/office/powerpoint/2010/main" val="1967675211"/>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40"/>
          </a:xfrm>
          <a:prstGeom prst="rect">
            <a:avLst/>
          </a:prstGeo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1792288" y="990599"/>
            <a:ext cx="5486400" cy="3736975"/>
          </a:xfrm>
        </p:spPr>
        <p:txBody>
          <a:bodyPr/>
          <a:lstStyle>
            <a:lvl1pPr marL="0" indent="0">
              <a:buNone/>
              <a:defRPr sz="3000"/>
            </a:lvl1pPr>
            <a:lvl2pPr marL="424504" indent="0">
              <a:buNone/>
              <a:defRPr sz="2600"/>
            </a:lvl2pPr>
            <a:lvl3pPr marL="849010" indent="0">
              <a:buNone/>
              <a:defRPr sz="2200"/>
            </a:lvl3pPr>
            <a:lvl4pPr marL="1273517" indent="0">
              <a:buNone/>
              <a:defRPr sz="1900"/>
            </a:lvl4pPr>
            <a:lvl5pPr marL="1698021" indent="0">
              <a:buNone/>
              <a:defRPr sz="1900"/>
            </a:lvl5pPr>
            <a:lvl6pPr marL="2122527" indent="0">
              <a:buNone/>
              <a:defRPr sz="1900"/>
            </a:lvl6pPr>
            <a:lvl7pPr marL="2547031" indent="0">
              <a:buNone/>
              <a:defRPr sz="1900"/>
            </a:lvl7pPr>
            <a:lvl8pPr marL="2971537" indent="0">
              <a:buNone/>
              <a:defRPr sz="1900"/>
            </a:lvl8pPr>
            <a:lvl9pPr marL="3396042" indent="0">
              <a:buNone/>
              <a:defRPr sz="19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43"/>
            <a:ext cx="5486400" cy="804861"/>
          </a:xfrm>
        </p:spPr>
        <p:txBody>
          <a:bodyPr/>
          <a:lstStyle>
            <a:lvl1pPr marL="0" indent="0">
              <a:buNone/>
              <a:defRPr sz="1300"/>
            </a:lvl1pPr>
            <a:lvl2pPr marL="424504" indent="0">
              <a:buNone/>
              <a:defRPr sz="1100"/>
            </a:lvl2pPr>
            <a:lvl3pPr marL="849010" indent="0">
              <a:buNone/>
              <a:defRPr sz="900"/>
            </a:lvl3pPr>
            <a:lvl4pPr marL="1273517" indent="0">
              <a:buNone/>
              <a:defRPr sz="900"/>
            </a:lvl4pPr>
            <a:lvl5pPr marL="1698021" indent="0">
              <a:buNone/>
              <a:defRPr sz="900"/>
            </a:lvl5pPr>
            <a:lvl6pPr marL="2122527" indent="0">
              <a:buNone/>
              <a:defRPr sz="900"/>
            </a:lvl6pPr>
            <a:lvl7pPr marL="2547031" indent="0">
              <a:buNone/>
              <a:defRPr sz="900"/>
            </a:lvl7pPr>
            <a:lvl8pPr marL="2971537" indent="0">
              <a:buNone/>
              <a:defRPr sz="900"/>
            </a:lvl8pPr>
            <a:lvl9pPr marL="3396042"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solidFill>
                  <a:srgbClr val="000F2E">
                    <a:tint val="75000"/>
                  </a:srgbClr>
                </a:solidFill>
              </a:rPr>
              <a:t>Dr. Irene M. Gregory</a:t>
            </a:r>
            <a:endParaRPr lang="en-US">
              <a:solidFill>
                <a:srgbClr val="000F2E">
                  <a:tint val="75000"/>
                </a:srgbClr>
              </a:solidFill>
            </a:endParaRPr>
          </a:p>
        </p:txBody>
      </p:sp>
      <p:sp>
        <p:nvSpPr>
          <p:cNvPr id="7" name="Slide Number Placeholder 10"/>
          <p:cNvSpPr>
            <a:spLocks noGrp="1"/>
          </p:cNvSpPr>
          <p:nvPr>
            <p:ph type="sldNum" sz="quarter" idx="4"/>
          </p:nvPr>
        </p:nvSpPr>
        <p:spPr>
          <a:xfrm>
            <a:off x="7010400" y="6553200"/>
            <a:ext cx="2133600" cy="304800"/>
          </a:xfrm>
          <a:prstGeom prst="rect">
            <a:avLst/>
          </a:prstGeom>
        </p:spPr>
        <p:txBody>
          <a:bodyPr vert="horz" lIns="91440" tIns="45720" rIns="91440" bIns="45720" rtlCol="0" anchor="ctr"/>
          <a:lstStyle>
            <a:lvl1pPr algn="r">
              <a:defRPr sz="1200" b="1">
                <a:solidFill>
                  <a:srgbClr val="000000"/>
                </a:solidFill>
              </a:defRPr>
            </a:lvl1pPr>
          </a:lstStyle>
          <a:p>
            <a:r>
              <a:rPr lang="en-US" dirty="0" smtClean="0"/>
              <a:t>Page: </a:t>
            </a:r>
            <a:fld id="{A8E54F2D-3D2C-43C8-A605-2CA5B98B9581}" type="slidenum">
              <a:rPr lang="en-US" smtClean="0"/>
              <a:pPr/>
              <a:t>‹#›</a:t>
            </a:fld>
            <a:endParaRPr lang="en-US" dirty="0"/>
          </a:p>
        </p:txBody>
      </p:sp>
    </p:spTree>
    <p:extLst>
      <p:ext uri="{BB962C8B-B14F-4D97-AF65-F5344CB8AC3E}">
        <p14:creationId xmlns:p14="http://schemas.microsoft.com/office/powerpoint/2010/main" val="1410926320"/>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868361"/>
            <a:ext cx="8229600" cy="655639"/>
          </a:xfrm>
          <a:prstGeom prst="rect">
            <a:avLst/>
          </a:prstGeo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solidFill>
                  <a:srgbClr val="000F2E">
                    <a:tint val="75000"/>
                  </a:srgbClr>
                </a:solidFill>
              </a:rPr>
              <a:t>Dr. Irene M. Gregory</a:t>
            </a:r>
            <a:endParaRPr lang="en-US">
              <a:solidFill>
                <a:srgbClr val="000F2E">
                  <a:tint val="75000"/>
                </a:srgbClr>
              </a:solidFill>
            </a:endParaRPr>
          </a:p>
        </p:txBody>
      </p:sp>
      <p:sp>
        <p:nvSpPr>
          <p:cNvPr id="6" name="Slide Number Placeholder 10"/>
          <p:cNvSpPr>
            <a:spLocks noGrp="1"/>
          </p:cNvSpPr>
          <p:nvPr>
            <p:ph type="sldNum" sz="quarter" idx="4"/>
          </p:nvPr>
        </p:nvSpPr>
        <p:spPr>
          <a:xfrm>
            <a:off x="7010400" y="6553200"/>
            <a:ext cx="2133600" cy="304800"/>
          </a:xfrm>
          <a:prstGeom prst="rect">
            <a:avLst/>
          </a:prstGeom>
        </p:spPr>
        <p:txBody>
          <a:bodyPr vert="horz" lIns="91440" tIns="45720" rIns="91440" bIns="45720" rtlCol="0" anchor="ctr"/>
          <a:lstStyle>
            <a:lvl1pPr algn="r">
              <a:defRPr sz="1200" b="1">
                <a:solidFill>
                  <a:srgbClr val="000000"/>
                </a:solidFill>
              </a:defRPr>
            </a:lvl1pPr>
          </a:lstStyle>
          <a:p>
            <a:r>
              <a:rPr lang="en-US" smtClean="0"/>
              <a:t>Page: </a:t>
            </a:r>
            <a:fld id="{A8E54F2D-3D2C-43C8-A605-2CA5B98B9581}" type="slidenum">
              <a:rPr lang="en-US" smtClean="0"/>
              <a:pPr/>
              <a:t>‹#›</a:t>
            </a:fld>
            <a:endParaRPr lang="en-US" dirty="0"/>
          </a:p>
        </p:txBody>
      </p:sp>
    </p:spTree>
    <p:extLst>
      <p:ext uri="{BB962C8B-B14F-4D97-AF65-F5344CB8AC3E}">
        <p14:creationId xmlns:p14="http://schemas.microsoft.com/office/powerpoint/2010/main" val="2005232789"/>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4"/>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4504" indent="0" algn="ctr">
              <a:buNone/>
              <a:defRPr>
                <a:solidFill>
                  <a:schemeClr val="tx1">
                    <a:tint val="75000"/>
                  </a:schemeClr>
                </a:solidFill>
              </a:defRPr>
            </a:lvl2pPr>
            <a:lvl3pPr marL="849010" indent="0" algn="ctr">
              <a:buNone/>
              <a:defRPr>
                <a:solidFill>
                  <a:schemeClr val="tx1">
                    <a:tint val="75000"/>
                  </a:schemeClr>
                </a:solidFill>
              </a:defRPr>
            </a:lvl3pPr>
            <a:lvl4pPr marL="1273517" indent="0" algn="ctr">
              <a:buNone/>
              <a:defRPr>
                <a:solidFill>
                  <a:schemeClr val="tx1">
                    <a:tint val="75000"/>
                  </a:schemeClr>
                </a:solidFill>
              </a:defRPr>
            </a:lvl4pPr>
            <a:lvl5pPr marL="1698021" indent="0" algn="ctr">
              <a:buNone/>
              <a:defRPr>
                <a:solidFill>
                  <a:schemeClr val="tx1">
                    <a:tint val="75000"/>
                  </a:schemeClr>
                </a:solidFill>
              </a:defRPr>
            </a:lvl5pPr>
            <a:lvl6pPr marL="2122527" indent="0" algn="ctr">
              <a:buNone/>
              <a:defRPr>
                <a:solidFill>
                  <a:schemeClr val="tx1">
                    <a:tint val="75000"/>
                  </a:schemeClr>
                </a:solidFill>
              </a:defRPr>
            </a:lvl6pPr>
            <a:lvl7pPr marL="2547031" indent="0" algn="ctr">
              <a:buNone/>
              <a:defRPr>
                <a:solidFill>
                  <a:schemeClr val="tx1">
                    <a:tint val="75000"/>
                  </a:schemeClr>
                </a:solidFill>
              </a:defRPr>
            </a:lvl7pPr>
            <a:lvl8pPr marL="2971537" indent="0" algn="ctr">
              <a:buNone/>
              <a:defRPr>
                <a:solidFill>
                  <a:schemeClr val="tx1">
                    <a:tint val="75000"/>
                  </a:schemeClr>
                </a:solidFill>
              </a:defRPr>
            </a:lvl8pPr>
            <a:lvl9pPr marL="3396042"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solidFill>
                <a:srgbClr val="000F2E">
                  <a:tint val="75000"/>
                </a:srgbClr>
              </a:solidFill>
            </a:endParaRPr>
          </a:p>
        </p:txBody>
      </p:sp>
      <p:sp>
        <p:nvSpPr>
          <p:cNvPr id="7" name="Slide Number Placeholder 10"/>
          <p:cNvSpPr>
            <a:spLocks noGrp="1"/>
          </p:cNvSpPr>
          <p:nvPr>
            <p:ph type="sldNum" sz="quarter" idx="4"/>
          </p:nvPr>
        </p:nvSpPr>
        <p:spPr>
          <a:xfrm>
            <a:off x="7010400" y="6553200"/>
            <a:ext cx="2133600" cy="304800"/>
          </a:xfrm>
          <a:prstGeom prst="rect">
            <a:avLst/>
          </a:prstGeom>
        </p:spPr>
        <p:txBody>
          <a:bodyPr vert="horz" lIns="91440" tIns="45720" rIns="91440" bIns="45720" rtlCol="0" anchor="ctr"/>
          <a:lstStyle>
            <a:lvl1pPr algn="r">
              <a:defRPr sz="1200" b="1">
                <a:solidFill>
                  <a:srgbClr val="000000"/>
                </a:solidFill>
              </a:defRPr>
            </a:lvl1pPr>
          </a:lstStyle>
          <a:p>
            <a:r>
              <a:rPr lang="en-US" dirty="0" smtClean="0"/>
              <a:t>Page: </a:t>
            </a:r>
            <a:fld id="{A8E54F2D-3D2C-43C8-A605-2CA5B98B9581}" type="slidenum">
              <a:rPr lang="en-US" smtClean="0"/>
              <a:pPr/>
              <a:t>‹#›</a:t>
            </a:fld>
            <a:endParaRPr lang="en-US" dirty="0"/>
          </a:p>
        </p:txBody>
      </p:sp>
    </p:spTree>
    <p:extLst>
      <p:ext uri="{BB962C8B-B14F-4D97-AF65-F5344CB8AC3E}">
        <p14:creationId xmlns:p14="http://schemas.microsoft.com/office/powerpoint/2010/main" val="2101718013"/>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a:prstGeom prst="rect">
            <a:avLst/>
          </a:prstGeom>
        </p:spPr>
        <p:txBody>
          <a:bodyPr/>
          <a:lstStyle>
            <a:lvl1pPr>
              <a:defRPr sz="2400" b="1"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81200"/>
            <a:ext cx="8229600" cy="414496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a:solidFill>
                <a:srgbClr val="000F2E">
                  <a:tint val="75000"/>
                </a:srgbClr>
              </a:solidFill>
            </a:endParaRPr>
          </a:p>
        </p:txBody>
      </p:sp>
      <p:sp>
        <p:nvSpPr>
          <p:cNvPr id="6" name="Slide Number Placeholder 10"/>
          <p:cNvSpPr>
            <a:spLocks noGrp="1"/>
          </p:cNvSpPr>
          <p:nvPr>
            <p:ph type="sldNum" sz="quarter" idx="4"/>
          </p:nvPr>
        </p:nvSpPr>
        <p:spPr>
          <a:xfrm>
            <a:off x="7010400" y="6553200"/>
            <a:ext cx="2133600" cy="304800"/>
          </a:xfrm>
          <a:prstGeom prst="rect">
            <a:avLst/>
          </a:prstGeom>
        </p:spPr>
        <p:txBody>
          <a:bodyPr vert="horz" lIns="91440" tIns="45720" rIns="91440" bIns="45720" rtlCol="0" anchor="ctr"/>
          <a:lstStyle>
            <a:lvl1pPr algn="r">
              <a:defRPr sz="1200" b="1">
                <a:solidFill>
                  <a:srgbClr val="000000"/>
                </a:solidFill>
              </a:defRPr>
            </a:lvl1pPr>
          </a:lstStyle>
          <a:p>
            <a:r>
              <a:rPr lang="en-US" dirty="0" smtClean="0"/>
              <a:t>Page: </a:t>
            </a:r>
            <a:fld id="{A8E54F2D-3D2C-43C8-A605-2CA5B98B9581}" type="slidenum">
              <a:rPr lang="en-US" smtClean="0"/>
              <a:pPr/>
              <a:t>‹#›</a:t>
            </a:fld>
            <a:endParaRPr lang="en-US" dirty="0"/>
          </a:p>
        </p:txBody>
      </p:sp>
    </p:spTree>
    <p:extLst>
      <p:ext uri="{BB962C8B-B14F-4D97-AF65-F5344CB8AC3E}">
        <p14:creationId xmlns:p14="http://schemas.microsoft.com/office/powerpoint/2010/main" val="3826024320"/>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3"/>
            <a:ext cx="7772400" cy="1362076"/>
          </a:xfrm>
          <a:prstGeom prst="rect">
            <a:avLst/>
          </a:prstGeom>
        </p:spPr>
        <p:txBody>
          <a:bodyPr anchor="t"/>
          <a:lstStyle>
            <a:lvl1pPr algn="l">
              <a:defRPr sz="37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7"/>
            <a:ext cx="7772400" cy="1500187"/>
          </a:xfrm>
        </p:spPr>
        <p:txBody>
          <a:bodyPr anchor="b"/>
          <a:lstStyle>
            <a:lvl1pPr marL="0" indent="0">
              <a:buNone/>
              <a:defRPr sz="1900">
                <a:solidFill>
                  <a:schemeClr val="tx1">
                    <a:tint val="75000"/>
                  </a:schemeClr>
                </a:solidFill>
              </a:defRPr>
            </a:lvl1pPr>
            <a:lvl2pPr marL="424504" indent="0">
              <a:buNone/>
              <a:defRPr sz="1700">
                <a:solidFill>
                  <a:schemeClr val="tx1">
                    <a:tint val="75000"/>
                  </a:schemeClr>
                </a:solidFill>
              </a:defRPr>
            </a:lvl2pPr>
            <a:lvl3pPr marL="849010" indent="0">
              <a:buNone/>
              <a:defRPr sz="1500">
                <a:solidFill>
                  <a:schemeClr val="tx1">
                    <a:tint val="75000"/>
                  </a:schemeClr>
                </a:solidFill>
              </a:defRPr>
            </a:lvl3pPr>
            <a:lvl4pPr marL="1273517" indent="0">
              <a:buNone/>
              <a:defRPr sz="1300">
                <a:solidFill>
                  <a:schemeClr val="tx1">
                    <a:tint val="75000"/>
                  </a:schemeClr>
                </a:solidFill>
              </a:defRPr>
            </a:lvl4pPr>
            <a:lvl5pPr marL="1698021" indent="0">
              <a:buNone/>
              <a:defRPr sz="1300">
                <a:solidFill>
                  <a:schemeClr val="tx1">
                    <a:tint val="75000"/>
                  </a:schemeClr>
                </a:solidFill>
              </a:defRPr>
            </a:lvl5pPr>
            <a:lvl6pPr marL="2122527" indent="0">
              <a:buNone/>
              <a:defRPr sz="1300">
                <a:solidFill>
                  <a:schemeClr val="tx1">
                    <a:tint val="75000"/>
                  </a:schemeClr>
                </a:solidFill>
              </a:defRPr>
            </a:lvl6pPr>
            <a:lvl7pPr marL="2547031" indent="0">
              <a:buNone/>
              <a:defRPr sz="1300">
                <a:solidFill>
                  <a:schemeClr val="tx1">
                    <a:tint val="75000"/>
                  </a:schemeClr>
                </a:solidFill>
              </a:defRPr>
            </a:lvl7pPr>
            <a:lvl8pPr marL="2971537" indent="0">
              <a:buNone/>
              <a:defRPr sz="1300">
                <a:solidFill>
                  <a:schemeClr val="tx1">
                    <a:tint val="75000"/>
                  </a:schemeClr>
                </a:solidFill>
              </a:defRPr>
            </a:lvl8pPr>
            <a:lvl9pPr marL="3396042" indent="0">
              <a:buNone/>
              <a:defRPr sz="13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solidFill>
                <a:srgbClr val="000F2E">
                  <a:tint val="75000"/>
                </a:srgbClr>
              </a:solidFill>
            </a:endParaRPr>
          </a:p>
        </p:txBody>
      </p:sp>
      <p:sp>
        <p:nvSpPr>
          <p:cNvPr id="6" name="Slide Number Placeholder 10"/>
          <p:cNvSpPr>
            <a:spLocks noGrp="1"/>
          </p:cNvSpPr>
          <p:nvPr>
            <p:ph type="sldNum" sz="quarter" idx="4"/>
          </p:nvPr>
        </p:nvSpPr>
        <p:spPr>
          <a:xfrm>
            <a:off x="7010400" y="6553200"/>
            <a:ext cx="2133600" cy="304800"/>
          </a:xfrm>
          <a:prstGeom prst="rect">
            <a:avLst/>
          </a:prstGeom>
        </p:spPr>
        <p:txBody>
          <a:bodyPr vert="horz" lIns="91440" tIns="45720" rIns="91440" bIns="45720" rtlCol="0" anchor="ctr"/>
          <a:lstStyle>
            <a:lvl1pPr algn="r">
              <a:defRPr sz="1200" b="1">
                <a:solidFill>
                  <a:srgbClr val="000000"/>
                </a:solidFill>
              </a:defRPr>
            </a:lvl1pPr>
          </a:lstStyle>
          <a:p>
            <a:r>
              <a:rPr lang="en-US" dirty="0" smtClean="0"/>
              <a:t>Page: </a:t>
            </a:r>
            <a:fld id="{A8E54F2D-3D2C-43C8-A605-2CA5B98B9581}" type="slidenum">
              <a:rPr lang="en-US" smtClean="0"/>
              <a:pPr/>
              <a:t>‹#›</a:t>
            </a:fld>
            <a:endParaRPr lang="en-US" dirty="0"/>
          </a:p>
        </p:txBody>
      </p:sp>
    </p:spTree>
    <p:extLst>
      <p:ext uri="{BB962C8B-B14F-4D97-AF65-F5344CB8AC3E}">
        <p14:creationId xmlns:p14="http://schemas.microsoft.com/office/powerpoint/2010/main" val="3736482899"/>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4525963"/>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525963"/>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solidFill>
                <a:srgbClr val="000F2E">
                  <a:tint val="75000"/>
                </a:srgbClr>
              </a:solidFill>
            </a:endParaRPr>
          </a:p>
        </p:txBody>
      </p:sp>
      <p:sp>
        <p:nvSpPr>
          <p:cNvPr id="7" name="Slide Number Placeholder 10"/>
          <p:cNvSpPr>
            <a:spLocks noGrp="1"/>
          </p:cNvSpPr>
          <p:nvPr>
            <p:ph type="sldNum" sz="quarter" idx="4"/>
          </p:nvPr>
        </p:nvSpPr>
        <p:spPr>
          <a:xfrm>
            <a:off x="7010400" y="6553200"/>
            <a:ext cx="2133600" cy="304800"/>
          </a:xfrm>
          <a:prstGeom prst="rect">
            <a:avLst/>
          </a:prstGeom>
        </p:spPr>
        <p:txBody>
          <a:bodyPr vert="horz" lIns="91440" tIns="45720" rIns="91440" bIns="45720" rtlCol="0" anchor="ctr"/>
          <a:lstStyle>
            <a:lvl1pPr algn="r">
              <a:defRPr sz="1200" b="1">
                <a:solidFill>
                  <a:srgbClr val="000000"/>
                </a:solidFill>
              </a:defRPr>
            </a:lvl1pPr>
          </a:lstStyle>
          <a:p>
            <a:r>
              <a:rPr lang="en-US" dirty="0" smtClean="0"/>
              <a:t>Page: </a:t>
            </a:r>
            <a:fld id="{A8E54F2D-3D2C-43C8-A605-2CA5B98B9581}" type="slidenum">
              <a:rPr lang="en-US" smtClean="0"/>
              <a:pPr/>
              <a:t>‹#›</a:t>
            </a:fld>
            <a:endParaRPr lang="en-US" dirty="0"/>
          </a:p>
        </p:txBody>
      </p:sp>
    </p:spTree>
    <p:extLst>
      <p:ext uri="{BB962C8B-B14F-4D97-AF65-F5344CB8AC3E}">
        <p14:creationId xmlns:p14="http://schemas.microsoft.com/office/powerpoint/2010/main" val="4161180902"/>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733554"/>
            <a:ext cx="4040188" cy="639763"/>
          </a:xfrm>
        </p:spPr>
        <p:txBody>
          <a:bodyPr anchor="b"/>
          <a:lstStyle>
            <a:lvl1pPr marL="0" indent="0">
              <a:buNone/>
              <a:defRPr sz="2200" b="1"/>
            </a:lvl1pPr>
            <a:lvl2pPr marL="424504" indent="0">
              <a:buNone/>
              <a:defRPr sz="1900" b="1"/>
            </a:lvl2pPr>
            <a:lvl3pPr marL="849010" indent="0">
              <a:buNone/>
              <a:defRPr sz="1700" b="1"/>
            </a:lvl3pPr>
            <a:lvl4pPr marL="1273517" indent="0">
              <a:buNone/>
              <a:defRPr sz="1500" b="1"/>
            </a:lvl4pPr>
            <a:lvl5pPr marL="1698021" indent="0">
              <a:buNone/>
              <a:defRPr sz="1500" b="1"/>
            </a:lvl5pPr>
            <a:lvl6pPr marL="2122527" indent="0">
              <a:buNone/>
              <a:defRPr sz="1500" b="1"/>
            </a:lvl6pPr>
            <a:lvl7pPr marL="2547031" indent="0">
              <a:buNone/>
              <a:defRPr sz="1500" b="1"/>
            </a:lvl7pPr>
            <a:lvl8pPr marL="2971537" indent="0">
              <a:buNone/>
              <a:defRPr sz="1500" b="1"/>
            </a:lvl8pPr>
            <a:lvl9pPr marL="3396042"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200" y="2373312"/>
            <a:ext cx="4040188" cy="3951288"/>
          </a:xfrm>
        </p:spPr>
        <p:txBody>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1733554"/>
            <a:ext cx="4041774" cy="639763"/>
          </a:xfrm>
        </p:spPr>
        <p:txBody>
          <a:bodyPr anchor="b"/>
          <a:lstStyle>
            <a:lvl1pPr marL="0" indent="0">
              <a:buNone/>
              <a:defRPr sz="2200" b="1"/>
            </a:lvl1pPr>
            <a:lvl2pPr marL="424504" indent="0">
              <a:buNone/>
              <a:defRPr sz="1900" b="1"/>
            </a:lvl2pPr>
            <a:lvl3pPr marL="849010" indent="0">
              <a:buNone/>
              <a:defRPr sz="1700" b="1"/>
            </a:lvl3pPr>
            <a:lvl4pPr marL="1273517" indent="0">
              <a:buNone/>
              <a:defRPr sz="1500" b="1"/>
            </a:lvl4pPr>
            <a:lvl5pPr marL="1698021" indent="0">
              <a:buNone/>
              <a:defRPr sz="1500" b="1"/>
            </a:lvl5pPr>
            <a:lvl6pPr marL="2122527" indent="0">
              <a:buNone/>
              <a:defRPr sz="1500" b="1"/>
            </a:lvl6pPr>
            <a:lvl7pPr marL="2547031" indent="0">
              <a:buNone/>
              <a:defRPr sz="1500" b="1"/>
            </a:lvl7pPr>
            <a:lvl8pPr marL="2971537" indent="0">
              <a:buNone/>
              <a:defRPr sz="1500" b="1"/>
            </a:lvl8pPr>
            <a:lvl9pPr marL="3396042"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027" y="2373312"/>
            <a:ext cx="4041774" cy="3951288"/>
          </a:xfrm>
        </p:spPr>
        <p:txBody>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p:txBody>
          <a:bodyPr/>
          <a:lstStyle/>
          <a:p>
            <a:endParaRPr lang="en-US">
              <a:solidFill>
                <a:srgbClr val="000F2E">
                  <a:tint val="75000"/>
                </a:srgbClr>
              </a:solidFill>
            </a:endParaRPr>
          </a:p>
        </p:txBody>
      </p:sp>
      <p:sp>
        <p:nvSpPr>
          <p:cNvPr id="9" name="Slide Number Placeholder 10"/>
          <p:cNvSpPr>
            <a:spLocks noGrp="1"/>
          </p:cNvSpPr>
          <p:nvPr>
            <p:ph type="sldNum" sz="quarter" idx="12"/>
          </p:nvPr>
        </p:nvSpPr>
        <p:spPr>
          <a:xfrm>
            <a:off x="7010400" y="6553200"/>
            <a:ext cx="2133600" cy="304800"/>
          </a:xfrm>
          <a:prstGeom prst="rect">
            <a:avLst/>
          </a:prstGeom>
        </p:spPr>
        <p:txBody>
          <a:bodyPr vert="horz" lIns="91440" tIns="45720" rIns="91440" bIns="45720" rtlCol="0" anchor="ctr"/>
          <a:lstStyle>
            <a:lvl1pPr algn="r">
              <a:defRPr sz="1200" b="1">
                <a:solidFill>
                  <a:srgbClr val="000000"/>
                </a:solidFill>
              </a:defRPr>
            </a:lvl1pPr>
          </a:lstStyle>
          <a:p>
            <a:r>
              <a:rPr lang="en-US" dirty="0" smtClean="0"/>
              <a:t>Page: </a:t>
            </a:r>
            <a:fld id="{A8E54F2D-3D2C-43C8-A605-2CA5B98B9581}" type="slidenum">
              <a:rPr lang="en-US" smtClean="0"/>
              <a:pPr/>
              <a:t>‹#›</a:t>
            </a:fld>
            <a:endParaRPr lang="en-US" dirty="0"/>
          </a:p>
        </p:txBody>
      </p:sp>
    </p:spTree>
    <p:extLst>
      <p:ext uri="{BB962C8B-B14F-4D97-AF65-F5344CB8AC3E}">
        <p14:creationId xmlns:p14="http://schemas.microsoft.com/office/powerpoint/2010/main" val="106542011"/>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41438"/>
            <a:ext cx="40386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1438"/>
            <a:ext cx="40386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dirty="0" smtClean="0"/>
              <a:t>Dr. Irene M. Gregory</a:t>
            </a:r>
            <a:endParaRPr lang="en-US" dirty="0"/>
          </a:p>
        </p:txBody>
      </p:sp>
      <p:sp>
        <p:nvSpPr>
          <p:cNvPr id="7" name="Slide Number Placeholder 6"/>
          <p:cNvSpPr>
            <a:spLocks noGrp="1"/>
          </p:cNvSpPr>
          <p:nvPr>
            <p:ph type="sldNum" sz="quarter" idx="12"/>
          </p:nvPr>
        </p:nvSpPr>
        <p:spPr/>
        <p:txBody>
          <a:bodyPr/>
          <a:lstStyle>
            <a:lvl1pPr>
              <a:defRPr/>
            </a:lvl1pPr>
          </a:lstStyle>
          <a:p>
            <a:fld id="{3A58F506-129D-4C30-9A2A-B1770224FC2D}"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1143000"/>
          </a:xfrm>
          <a:prstGeom prst="rect">
            <a:avLst/>
          </a:prstGeom>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a:solidFill>
                <a:srgbClr val="000F2E">
                  <a:tint val="75000"/>
                </a:srgbClr>
              </a:solidFill>
            </a:endParaRPr>
          </a:p>
        </p:txBody>
      </p:sp>
      <p:sp>
        <p:nvSpPr>
          <p:cNvPr id="5" name="Slide Number Placeholder 10"/>
          <p:cNvSpPr>
            <a:spLocks noGrp="1"/>
          </p:cNvSpPr>
          <p:nvPr>
            <p:ph type="sldNum" sz="quarter" idx="4"/>
          </p:nvPr>
        </p:nvSpPr>
        <p:spPr>
          <a:xfrm>
            <a:off x="7010400" y="6553200"/>
            <a:ext cx="2133600" cy="304800"/>
          </a:xfrm>
          <a:prstGeom prst="rect">
            <a:avLst/>
          </a:prstGeom>
        </p:spPr>
        <p:txBody>
          <a:bodyPr vert="horz" lIns="91440" tIns="45720" rIns="91440" bIns="45720" rtlCol="0" anchor="ctr"/>
          <a:lstStyle>
            <a:lvl1pPr algn="r">
              <a:defRPr sz="1200" b="1">
                <a:solidFill>
                  <a:srgbClr val="000000"/>
                </a:solidFill>
              </a:defRPr>
            </a:lvl1pPr>
          </a:lstStyle>
          <a:p>
            <a:r>
              <a:rPr lang="en-US" dirty="0" smtClean="0"/>
              <a:t>Page: </a:t>
            </a:r>
            <a:fld id="{A8E54F2D-3D2C-43C8-A605-2CA5B98B9581}" type="slidenum">
              <a:rPr lang="en-US" smtClean="0"/>
              <a:pPr/>
              <a:t>‹#›</a:t>
            </a:fld>
            <a:endParaRPr lang="en-US" dirty="0"/>
          </a:p>
        </p:txBody>
      </p:sp>
    </p:spTree>
    <p:extLst>
      <p:ext uri="{BB962C8B-B14F-4D97-AF65-F5344CB8AC3E}">
        <p14:creationId xmlns:p14="http://schemas.microsoft.com/office/powerpoint/2010/main" val="4281466219"/>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solidFill>
                <a:srgbClr val="000F2E">
                  <a:tint val="75000"/>
                </a:srgbClr>
              </a:solidFill>
            </a:endParaRPr>
          </a:p>
        </p:txBody>
      </p:sp>
      <p:sp>
        <p:nvSpPr>
          <p:cNvPr id="4" name="Slide Number Placeholder 10"/>
          <p:cNvSpPr>
            <a:spLocks noGrp="1"/>
          </p:cNvSpPr>
          <p:nvPr>
            <p:ph type="sldNum" sz="quarter" idx="4"/>
          </p:nvPr>
        </p:nvSpPr>
        <p:spPr>
          <a:xfrm>
            <a:off x="7010400" y="6553200"/>
            <a:ext cx="2133600" cy="304800"/>
          </a:xfrm>
          <a:prstGeom prst="rect">
            <a:avLst/>
          </a:prstGeom>
        </p:spPr>
        <p:txBody>
          <a:bodyPr vert="horz" lIns="91440" tIns="45720" rIns="91440" bIns="45720" rtlCol="0" anchor="ctr"/>
          <a:lstStyle>
            <a:lvl1pPr algn="r">
              <a:defRPr sz="1200" b="1">
                <a:solidFill>
                  <a:srgbClr val="000000"/>
                </a:solidFill>
              </a:defRPr>
            </a:lvl1pPr>
          </a:lstStyle>
          <a:p>
            <a:r>
              <a:rPr lang="en-US" dirty="0" smtClean="0"/>
              <a:t>Page: </a:t>
            </a:r>
            <a:fld id="{A8E54F2D-3D2C-43C8-A605-2CA5B98B9581}" type="slidenum">
              <a:rPr lang="en-US" smtClean="0"/>
              <a:pPr/>
              <a:t>‹#›</a:t>
            </a:fld>
            <a:endParaRPr lang="en-US" dirty="0"/>
          </a:p>
        </p:txBody>
      </p:sp>
    </p:spTree>
    <p:extLst>
      <p:ext uri="{BB962C8B-B14F-4D97-AF65-F5344CB8AC3E}">
        <p14:creationId xmlns:p14="http://schemas.microsoft.com/office/powerpoint/2010/main" val="920002281"/>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838200"/>
            <a:ext cx="7848599" cy="609600"/>
          </a:xfrm>
          <a:prstGeom prst="rect">
            <a:avLst/>
          </a:prstGeom>
        </p:spPr>
        <p:txBody>
          <a:bodyPr anchor="b"/>
          <a:lstStyle>
            <a:lvl1pPr algn="l">
              <a:defRPr sz="19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1" y="1524000"/>
            <a:ext cx="5111750" cy="4602168"/>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3" y="1435101"/>
            <a:ext cx="3008314" cy="4691064"/>
          </a:xfrm>
        </p:spPr>
        <p:txBody>
          <a:bodyPr/>
          <a:lstStyle>
            <a:lvl1pPr marL="0" indent="0">
              <a:buNone/>
              <a:defRPr sz="1300"/>
            </a:lvl1pPr>
            <a:lvl2pPr marL="424504" indent="0">
              <a:buNone/>
              <a:defRPr sz="1100"/>
            </a:lvl2pPr>
            <a:lvl3pPr marL="849010" indent="0">
              <a:buNone/>
              <a:defRPr sz="900"/>
            </a:lvl3pPr>
            <a:lvl4pPr marL="1273517" indent="0">
              <a:buNone/>
              <a:defRPr sz="900"/>
            </a:lvl4pPr>
            <a:lvl5pPr marL="1698021" indent="0">
              <a:buNone/>
              <a:defRPr sz="900"/>
            </a:lvl5pPr>
            <a:lvl6pPr marL="2122527" indent="0">
              <a:buNone/>
              <a:defRPr sz="900"/>
            </a:lvl6pPr>
            <a:lvl7pPr marL="2547031" indent="0">
              <a:buNone/>
              <a:defRPr sz="900"/>
            </a:lvl7pPr>
            <a:lvl8pPr marL="2971537" indent="0">
              <a:buNone/>
              <a:defRPr sz="900"/>
            </a:lvl8pPr>
            <a:lvl9pPr marL="3396042"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solidFill>
                <a:srgbClr val="000F2E">
                  <a:tint val="75000"/>
                </a:srgbClr>
              </a:solidFill>
            </a:endParaRPr>
          </a:p>
        </p:txBody>
      </p:sp>
      <p:sp>
        <p:nvSpPr>
          <p:cNvPr id="7" name="Slide Number Placeholder 10"/>
          <p:cNvSpPr>
            <a:spLocks noGrp="1"/>
          </p:cNvSpPr>
          <p:nvPr>
            <p:ph type="sldNum" sz="quarter" idx="4"/>
          </p:nvPr>
        </p:nvSpPr>
        <p:spPr>
          <a:xfrm>
            <a:off x="7010400" y="6553200"/>
            <a:ext cx="2133600" cy="304800"/>
          </a:xfrm>
          <a:prstGeom prst="rect">
            <a:avLst/>
          </a:prstGeom>
        </p:spPr>
        <p:txBody>
          <a:bodyPr vert="horz" lIns="91440" tIns="45720" rIns="91440" bIns="45720" rtlCol="0" anchor="ctr"/>
          <a:lstStyle>
            <a:lvl1pPr algn="r">
              <a:defRPr sz="1200" b="1">
                <a:solidFill>
                  <a:srgbClr val="000000"/>
                </a:solidFill>
              </a:defRPr>
            </a:lvl1pPr>
          </a:lstStyle>
          <a:p>
            <a:r>
              <a:rPr lang="en-US" dirty="0" smtClean="0"/>
              <a:t>Page: </a:t>
            </a:r>
            <a:fld id="{A8E54F2D-3D2C-43C8-A605-2CA5B98B9581}" type="slidenum">
              <a:rPr lang="en-US" smtClean="0"/>
              <a:pPr/>
              <a:t>‹#›</a:t>
            </a:fld>
            <a:endParaRPr lang="en-US" dirty="0"/>
          </a:p>
        </p:txBody>
      </p:sp>
    </p:spTree>
    <p:extLst>
      <p:ext uri="{BB962C8B-B14F-4D97-AF65-F5344CB8AC3E}">
        <p14:creationId xmlns:p14="http://schemas.microsoft.com/office/powerpoint/2010/main" val="1967675211"/>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40"/>
          </a:xfrm>
          <a:prstGeom prst="rect">
            <a:avLst/>
          </a:prstGeo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1792288" y="990599"/>
            <a:ext cx="5486400" cy="3736975"/>
          </a:xfrm>
        </p:spPr>
        <p:txBody>
          <a:bodyPr/>
          <a:lstStyle>
            <a:lvl1pPr marL="0" indent="0">
              <a:buNone/>
              <a:defRPr sz="3000"/>
            </a:lvl1pPr>
            <a:lvl2pPr marL="424504" indent="0">
              <a:buNone/>
              <a:defRPr sz="2600"/>
            </a:lvl2pPr>
            <a:lvl3pPr marL="849010" indent="0">
              <a:buNone/>
              <a:defRPr sz="2200"/>
            </a:lvl3pPr>
            <a:lvl4pPr marL="1273517" indent="0">
              <a:buNone/>
              <a:defRPr sz="1900"/>
            </a:lvl4pPr>
            <a:lvl5pPr marL="1698021" indent="0">
              <a:buNone/>
              <a:defRPr sz="1900"/>
            </a:lvl5pPr>
            <a:lvl6pPr marL="2122527" indent="0">
              <a:buNone/>
              <a:defRPr sz="1900"/>
            </a:lvl6pPr>
            <a:lvl7pPr marL="2547031" indent="0">
              <a:buNone/>
              <a:defRPr sz="1900"/>
            </a:lvl7pPr>
            <a:lvl8pPr marL="2971537" indent="0">
              <a:buNone/>
              <a:defRPr sz="1900"/>
            </a:lvl8pPr>
            <a:lvl9pPr marL="3396042" indent="0">
              <a:buNone/>
              <a:defRPr sz="19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43"/>
            <a:ext cx="5486400" cy="804861"/>
          </a:xfrm>
        </p:spPr>
        <p:txBody>
          <a:bodyPr/>
          <a:lstStyle>
            <a:lvl1pPr marL="0" indent="0">
              <a:buNone/>
              <a:defRPr sz="1300"/>
            </a:lvl1pPr>
            <a:lvl2pPr marL="424504" indent="0">
              <a:buNone/>
              <a:defRPr sz="1100"/>
            </a:lvl2pPr>
            <a:lvl3pPr marL="849010" indent="0">
              <a:buNone/>
              <a:defRPr sz="900"/>
            </a:lvl3pPr>
            <a:lvl4pPr marL="1273517" indent="0">
              <a:buNone/>
              <a:defRPr sz="900"/>
            </a:lvl4pPr>
            <a:lvl5pPr marL="1698021" indent="0">
              <a:buNone/>
              <a:defRPr sz="900"/>
            </a:lvl5pPr>
            <a:lvl6pPr marL="2122527" indent="0">
              <a:buNone/>
              <a:defRPr sz="900"/>
            </a:lvl6pPr>
            <a:lvl7pPr marL="2547031" indent="0">
              <a:buNone/>
              <a:defRPr sz="900"/>
            </a:lvl7pPr>
            <a:lvl8pPr marL="2971537" indent="0">
              <a:buNone/>
              <a:defRPr sz="900"/>
            </a:lvl8pPr>
            <a:lvl9pPr marL="3396042"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solidFill>
                <a:srgbClr val="000F2E">
                  <a:tint val="75000"/>
                </a:srgbClr>
              </a:solidFill>
            </a:endParaRPr>
          </a:p>
        </p:txBody>
      </p:sp>
      <p:sp>
        <p:nvSpPr>
          <p:cNvPr id="7" name="Slide Number Placeholder 10"/>
          <p:cNvSpPr>
            <a:spLocks noGrp="1"/>
          </p:cNvSpPr>
          <p:nvPr>
            <p:ph type="sldNum" sz="quarter" idx="4"/>
          </p:nvPr>
        </p:nvSpPr>
        <p:spPr>
          <a:xfrm>
            <a:off x="7010400" y="6553200"/>
            <a:ext cx="2133600" cy="304800"/>
          </a:xfrm>
          <a:prstGeom prst="rect">
            <a:avLst/>
          </a:prstGeom>
        </p:spPr>
        <p:txBody>
          <a:bodyPr vert="horz" lIns="91440" tIns="45720" rIns="91440" bIns="45720" rtlCol="0" anchor="ctr"/>
          <a:lstStyle>
            <a:lvl1pPr algn="r">
              <a:defRPr sz="1200" b="1">
                <a:solidFill>
                  <a:srgbClr val="000000"/>
                </a:solidFill>
              </a:defRPr>
            </a:lvl1pPr>
          </a:lstStyle>
          <a:p>
            <a:r>
              <a:rPr lang="en-US" dirty="0" smtClean="0"/>
              <a:t>Page: </a:t>
            </a:r>
            <a:fld id="{A8E54F2D-3D2C-43C8-A605-2CA5B98B9581}" type="slidenum">
              <a:rPr lang="en-US" smtClean="0"/>
              <a:pPr/>
              <a:t>‹#›</a:t>
            </a:fld>
            <a:endParaRPr lang="en-US" dirty="0"/>
          </a:p>
        </p:txBody>
      </p:sp>
    </p:spTree>
    <p:extLst>
      <p:ext uri="{BB962C8B-B14F-4D97-AF65-F5344CB8AC3E}">
        <p14:creationId xmlns:p14="http://schemas.microsoft.com/office/powerpoint/2010/main" val="1410926320"/>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868361"/>
            <a:ext cx="8229600" cy="655639"/>
          </a:xfrm>
          <a:prstGeom prst="rect">
            <a:avLst/>
          </a:prstGeo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solidFill>
                <a:srgbClr val="000F2E">
                  <a:tint val="75000"/>
                </a:srgbClr>
              </a:solidFill>
            </a:endParaRPr>
          </a:p>
        </p:txBody>
      </p:sp>
      <p:sp>
        <p:nvSpPr>
          <p:cNvPr id="6" name="Slide Number Placeholder 10"/>
          <p:cNvSpPr>
            <a:spLocks noGrp="1"/>
          </p:cNvSpPr>
          <p:nvPr>
            <p:ph type="sldNum" sz="quarter" idx="4"/>
          </p:nvPr>
        </p:nvSpPr>
        <p:spPr>
          <a:xfrm>
            <a:off x="7010400" y="6553200"/>
            <a:ext cx="2133600" cy="304800"/>
          </a:xfrm>
          <a:prstGeom prst="rect">
            <a:avLst/>
          </a:prstGeom>
        </p:spPr>
        <p:txBody>
          <a:bodyPr vert="horz" lIns="91440" tIns="45720" rIns="91440" bIns="45720" rtlCol="0" anchor="ctr"/>
          <a:lstStyle>
            <a:lvl1pPr algn="r">
              <a:defRPr sz="1200" b="1">
                <a:solidFill>
                  <a:srgbClr val="000000"/>
                </a:solidFill>
              </a:defRPr>
            </a:lvl1pPr>
          </a:lstStyle>
          <a:p>
            <a:r>
              <a:rPr lang="en-US" smtClean="0"/>
              <a:t>Page: </a:t>
            </a:r>
            <a:fld id="{A8E54F2D-3D2C-43C8-A605-2CA5B98B9581}" type="slidenum">
              <a:rPr lang="en-US" smtClean="0"/>
              <a:pPr/>
              <a:t>‹#›</a:t>
            </a:fld>
            <a:endParaRPr lang="en-US" dirty="0"/>
          </a:p>
        </p:txBody>
      </p:sp>
    </p:spTree>
    <p:extLst>
      <p:ext uri="{BB962C8B-B14F-4D97-AF65-F5344CB8AC3E}">
        <p14:creationId xmlns:p14="http://schemas.microsoft.com/office/powerpoint/2010/main" val="2005232789"/>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4"/>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4504" indent="0" algn="ctr">
              <a:buNone/>
              <a:defRPr>
                <a:solidFill>
                  <a:schemeClr val="tx1">
                    <a:tint val="75000"/>
                  </a:schemeClr>
                </a:solidFill>
              </a:defRPr>
            </a:lvl2pPr>
            <a:lvl3pPr marL="849010" indent="0" algn="ctr">
              <a:buNone/>
              <a:defRPr>
                <a:solidFill>
                  <a:schemeClr val="tx1">
                    <a:tint val="75000"/>
                  </a:schemeClr>
                </a:solidFill>
              </a:defRPr>
            </a:lvl3pPr>
            <a:lvl4pPr marL="1273517" indent="0" algn="ctr">
              <a:buNone/>
              <a:defRPr>
                <a:solidFill>
                  <a:schemeClr val="tx1">
                    <a:tint val="75000"/>
                  </a:schemeClr>
                </a:solidFill>
              </a:defRPr>
            </a:lvl4pPr>
            <a:lvl5pPr marL="1698021" indent="0" algn="ctr">
              <a:buNone/>
              <a:defRPr>
                <a:solidFill>
                  <a:schemeClr val="tx1">
                    <a:tint val="75000"/>
                  </a:schemeClr>
                </a:solidFill>
              </a:defRPr>
            </a:lvl5pPr>
            <a:lvl6pPr marL="2122527" indent="0" algn="ctr">
              <a:buNone/>
              <a:defRPr>
                <a:solidFill>
                  <a:schemeClr val="tx1">
                    <a:tint val="75000"/>
                  </a:schemeClr>
                </a:solidFill>
              </a:defRPr>
            </a:lvl6pPr>
            <a:lvl7pPr marL="2547031" indent="0" algn="ctr">
              <a:buNone/>
              <a:defRPr>
                <a:solidFill>
                  <a:schemeClr val="tx1">
                    <a:tint val="75000"/>
                  </a:schemeClr>
                </a:solidFill>
              </a:defRPr>
            </a:lvl7pPr>
            <a:lvl8pPr marL="2971537" indent="0" algn="ctr">
              <a:buNone/>
              <a:defRPr>
                <a:solidFill>
                  <a:schemeClr val="tx1">
                    <a:tint val="75000"/>
                  </a:schemeClr>
                </a:solidFill>
              </a:defRPr>
            </a:lvl8pPr>
            <a:lvl9pPr marL="3396042"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solidFill>
                <a:srgbClr val="000F2E">
                  <a:tint val="75000"/>
                </a:srgbClr>
              </a:solidFill>
            </a:endParaRPr>
          </a:p>
        </p:txBody>
      </p:sp>
      <p:sp>
        <p:nvSpPr>
          <p:cNvPr id="7" name="Slide Number Placeholder 10"/>
          <p:cNvSpPr>
            <a:spLocks noGrp="1"/>
          </p:cNvSpPr>
          <p:nvPr>
            <p:ph type="sldNum" sz="quarter" idx="4"/>
          </p:nvPr>
        </p:nvSpPr>
        <p:spPr>
          <a:xfrm>
            <a:off x="7010400" y="6553200"/>
            <a:ext cx="2133600" cy="304800"/>
          </a:xfrm>
          <a:prstGeom prst="rect">
            <a:avLst/>
          </a:prstGeom>
        </p:spPr>
        <p:txBody>
          <a:bodyPr vert="horz" lIns="91440" tIns="45720" rIns="91440" bIns="45720" rtlCol="0" anchor="ctr"/>
          <a:lstStyle>
            <a:lvl1pPr algn="r">
              <a:defRPr sz="1200" b="1">
                <a:solidFill>
                  <a:srgbClr val="000000"/>
                </a:solidFill>
              </a:defRPr>
            </a:lvl1pPr>
          </a:lstStyle>
          <a:p>
            <a:r>
              <a:rPr lang="en-US" dirty="0" smtClean="0"/>
              <a:t>Page: </a:t>
            </a:r>
            <a:fld id="{A8E54F2D-3D2C-43C8-A605-2CA5B98B9581}" type="slidenum">
              <a:rPr lang="en-US" smtClean="0"/>
              <a:pPr/>
              <a:t>‹#›</a:t>
            </a:fld>
            <a:endParaRPr lang="en-US" dirty="0"/>
          </a:p>
        </p:txBody>
      </p:sp>
    </p:spTree>
    <p:extLst>
      <p:ext uri="{BB962C8B-B14F-4D97-AF65-F5344CB8AC3E}">
        <p14:creationId xmlns:p14="http://schemas.microsoft.com/office/powerpoint/2010/main" val="913971150"/>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a:prstGeom prst="rect">
            <a:avLst/>
          </a:prstGeom>
        </p:spPr>
        <p:txBody>
          <a:bodyPr/>
          <a:lstStyle>
            <a:lvl1pPr>
              <a:defRPr sz="2400" b="1"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81200"/>
            <a:ext cx="8229600" cy="414496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a:solidFill>
                <a:srgbClr val="000F2E">
                  <a:tint val="75000"/>
                </a:srgbClr>
              </a:solidFill>
            </a:endParaRPr>
          </a:p>
        </p:txBody>
      </p:sp>
      <p:sp>
        <p:nvSpPr>
          <p:cNvPr id="6" name="Slide Number Placeholder 10"/>
          <p:cNvSpPr>
            <a:spLocks noGrp="1"/>
          </p:cNvSpPr>
          <p:nvPr>
            <p:ph type="sldNum" sz="quarter" idx="4"/>
          </p:nvPr>
        </p:nvSpPr>
        <p:spPr>
          <a:xfrm>
            <a:off x="7010400" y="6553200"/>
            <a:ext cx="2133600" cy="304800"/>
          </a:xfrm>
          <a:prstGeom prst="rect">
            <a:avLst/>
          </a:prstGeom>
        </p:spPr>
        <p:txBody>
          <a:bodyPr vert="horz" lIns="91440" tIns="45720" rIns="91440" bIns="45720" rtlCol="0" anchor="ctr"/>
          <a:lstStyle>
            <a:lvl1pPr algn="r">
              <a:defRPr sz="1200" b="1">
                <a:solidFill>
                  <a:srgbClr val="000000"/>
                </a:solidFill>
              </a:defRPr>
            </a:lvl1pPr>
          </a:lstStyle>
          <a:p>
            <a:r>
              <a:rPr lang="en-US" dirty="0" smtClean="0"/>
              <a:t>Page: </a:t>
            </a:r>
            <a:fld id="{A8E54F2D-3D2C-43C8-A605-2CA5B98B9581}" type="slidenum">
              <a:rPr lang="en-US" smtClean="0"/>
              <a:pPr/>
              <a:t>‹#›</a:t>
            </a:fld>
            <a:endParaRPr lang="en-US" dirty="0"/>
          </a:p>
        </p:txBody>
      </p:sp>
    </p:spTree>
    <p:extLst>
      <p:ext uri="{BB962C8B-B14F-4D97-AF65-F5344CB8AC3E}">
        <p14:creationId xmlns:p14="http://schemas.microsoft.com/office/powerpoint/2010/main" val="4163909641"/>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3"/>
            <a:ext cx="7772400" cy="1362076"/>
          </a:xfrm>
          <a:prstGeom prst="rect">
            <a:avLst/>
          </a:prstGeom>
        </p:spPr>
        <p:txBody>
          <a:bodyPr anchor="t"/>
          <a:lstStyle>
            <a:lvl1pPr algn="l">
              <a:defRPr sz="37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7"/>
            <a:ext cx="7772400" cy="1500187"/>
          </a:xfrm>
        </p:spPr>
        <p:txBody>
          <a:bodyPr anchor="b"/>
          <a:lstStyle>
            <a:lvl1pPr marL="0" indent="0">
              <a:buNone/>
              <a:defRPr sz="1900">
                <a:solidFill>
                  <a:schemeClr val="tx1">
                    <a:tint val="75000"/>
                  </a:schemeClr>
                </a:solidFill>
              </a:defRPr>
            </a:lvl1pPr>
            <a:lvl2pPr marL="424504" indent="0">
              <a:buNone/>
              <a:defRPr sz="1700">
                <a:solidFill>
                  <a:schemeClr val="tx1">
                    <a:tint val="75000"/>
                  </a:schemeClr>
                </a:solidFill>
              </a:defRPr>
            </a:lvl2pPr>
            <a:lvl3pPr marL="849010" indent="0">
              <a:buNone/>
              <a:defRPr sz="1500">
                <a:solidFill>
                  <a:schemeClr val="tx1">
                    <a:tint val="75000"/>
                  </a:schemeClr>
                </a:solidFill>
              </a:defRPr>
            </a:lvl3pPr>
            <a:lvl4pPr marL="1273517" indent="0">
              <a:buNone/>
              <a:defRPr sz="1300">
                <a:solidFill>
                  <a:schemeClr val="tx1">
                    <a:tint val="75000"/>
                  </a:schemeClr>
                </a:solidFill>
              </a:defRPr>
            </a:lvl4pPr>
            <a:lvl5pPr marL="1698021" indent="0">
              <a:buNone/>
              <a:defRPr sz="1300">
                <a:solidFill>
                  <a:schemeClr val="tx1">
                    <a:tint val="75000"/>
                  </a:schemeClr>
                </a:solidFill>
              </a:defRPr>
            </a:lvl5pPr>
            <a:lvl6pPr marL="2122527" indent="0">
              <a:buNone/>
              <a:defRPr sz="1300">
                <a:solidFill>
                  <a:schemeClr val="tx1">
                    <a:tint val="75000"/>
                  </a:schemeClr>
                </a:solidFill>
              </a:defRPr>
            </a:lvl6pPr>
            <a:lvl7pPr marL="2547031" indent="0">
              <a:buNone/>
              <a:defRPr sz="1300">
                <a:solidFill>
                  <a:schemeClr val="tx1">
                    <a:tint val="75000"/>
                  </a:schemeClr>
                </a:solidFill>
              </a:defRPr>
            </a:lvl7pPr>
            <a:lvl8pPr marL="2971537" indent="0">
              <a:buNone/>
              <a:defRPr sz="1300">
                <a:solidFill>
                  <a:schemeClr val="tx1">
                    <a:tint val="75000"/>
                  </a:schemeClr>
                </a:solidFill>
              </a:defRPr>
            </a:lvl8pPr>
            <a:lvl9pPr marL="3396042" indent="0">
              <a:buNone/>
              <a:defRPr sz="13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solidFill>
                <a:srgbClr val="000F2E">
                  <a:tint val="75000"/>
                </a:srgbClr>
              </a:solidFill>
            </a:endParaRPr>
          </a:p>
        </p:txBody>
      </p:sp>
      <p:sp>
        <p:nvSpPr>
          <p:cNvPr id="6" name="Slide Number Placeholder 10"/>
          <p:cNvSpPr>
            <a:spLocks noGrp="1"/>
          </p:cNvSpPr>
          <p:nvPr>
            <p:ph type="sldNum" sz="quarter" idx="4"/>
          </p:nvPr>
        </p:nvSpPr>
        <p:spPr>
          <a:xfrm>
            <a:off x="7010400" y="6553200"/>
            <a:ext cx="2133600" cy="304800"/>
          </a:xfrm>
          <a:prstGeom prst="rect">
            <a:avLst/>
          </a:prstGeom>
        </p:spPr>
        <p:txBody>
          <a:bodyPr vert="horz" lIns="91440" tIns="45720" rIns="91440" bIns="45720" rtlCol="0" anchor="ctr"/>
          <a:lstStyle>
            <a:lvl1pPr algn="r">
              <a:defRPr sz="1200" b="1">
                <a:solidFill>
                  <a:srgbClr val="000000"/>
                </a:solidFill>
              </a:defRPr>
            </a:lvl1pPr>
          </a:lstStyle>
          <a:p>
            <a:r>
              <a:rPr lang="en-US" dirty="0" smtClean="0"/>
              <a:t>Page: </a:t>
            </a:r>
            <a:fld id="{A8E54F2D-3D2C-43C8-A605-2CA5B98B9581}" type="slidenum">
              <a:rPr lang="en-US" smtClean="0"/>
              <a:pPr/>
              <a:t>‹#›</a:t>
            </a:fld>
            <a:endParaRPr lang="en-US" dirty="0"/>
          </a:p>
        </p:txBody>
      </p:sp>
    </p:spTree>
    <p:extLst>
      <p:ext uri="{BB962C8B-B14F-4D97-AF65-F5344CB8AC3E}">
        <p14:creationId xmlns:p14="http://schemas.microsoft.com/office/powerpoint/2010/main" val="546951131"/>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4525963"/>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525963"/>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solidFill>
                <a:srgbClr val="000F2E">
                  <a:tint val="75000"/>
                </a:srgbClr>
              </a:solidFill>
            </a:endParaRPr>
          </a:p>
        </p:txBody>
      </p:sp>
      <p:sp>
        <p:nvSpPr>
          <p:cNvPr id="7" name="Slide Number Placeholder 10"/>
          <p:cNvSpPr>
            <a:spLocks noGrp="1"/>
          </p:cNvSpPr>
          <p:nvPr>
            <p:ph type="sldNum" sz="quarter" idx="4"/>
          </p:nvPr>
        </p:nvSpPr>
        <p:spPr>
          <a:xfrm>
            <a:off x="7010400" y="6553200"/>
            <a:ext cx="2133600" cy="304800"/>
          </a:xfrm>
          <a:prstGeom prst="rect">
            <a:avLst/>
          </a:prstGeom>
        </p:spPr>
        <p:txBody>
          <a:bodyPr vert="horz" lIns="91440" tIns="45720" rIns="91440" bIns="45720" rtlCol="0" anchor="ctr"/>
          <a:lstStyle>
            <a:lvl1pPr algn="r">
              <a:defRPr sz="1200" b="1">
                <a:solidFill>
                  <a:srgbClr val="000000"/>
                </a:solidFill>
              </a:defRPr>
            </a:lvl1pPr>
          </a:lstStyle>
          <a:p>
            <a:r>
              <a:rPr lang="en-US" dirty="0" smtClean="0"/>
              <a:t>Page: </a:t>
            </a:r>
            <a:fld id="{A8E54F2D-3D2C-43C8-A605-2CA5B98B9581}" type="slidenum">
              <a:rPr lang="en-US" smtClean="0"/>
              <a:pPr/>
              <a:t>‹#›</a:t>
            </a:fld>
            <a:endParaRPr lang="en-US" dirty="0"/>
          </a:p>
        </p:txBody>
      </p:sp>
    </p:spTree>
    <p:extLst>
      <p:ext uri="{BB962C8B-B14F-4D97-AF65-F5344CB8AC3E}">
        <p14:creationId xmlns:p14="http://schemas.microsoft.com/office/powerpoint/2010/main" val="45087222"/>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733554"/>
            <a:ext cx="4040188" cy="639763"/>
          </a:xfrm>
        </p:spPr>
        <p:txBody>
          <a:bodyPr anchor="b"/>
          <a:lstStyle>
            <a:lvl1pPr marL="0" indent="0">
              <a:buNone/>
              <a:defRPr sz="2200" b="1"/>
            </a:lvl1pPr>
            <a:lvl2pPr marL="424504" indent="0">
              <a:buNone/>
              <a:defRPr sz="1900" b="1"/>
            </a:lvl2pPr>
            <a:lvl3pPr marL="849010" indent="0">
              <a:buNone/>
              <a:defRPr sz="1700" b="1"/>
            </a:lvl3pPr>
            <a:lvl4pPr marL="1273517" indent="0">
              <a:buNone/>
              <a:defRPr sz="1500" b="1"/>
            </a:lvl4pPr>
            <a:lvl5pPr marL="1698021" indent="0">
              <a:buNone/>
              <a:defRPr sz="1500" b="1"/>
            </a:lvl5pPr>
            <a:lvl6pPr marL="2122527" indent="0">
              <a:buNone/>
              <a:defRPr sz="1500" b="1"/>
            </a:lvl6pPr>
            <a:lvl7pPr marL="2547031" indent="0">
              <a:buNone/>
              <a:defRPr sz="1500" b="1"/>
            </a:lvl7pPr>
            <a:lvl8pPr marL="2971537" indent="0">
              <a:buNone/>
              <a:defRPr sz="1500" b="1"/>
            </a:lvl8pPr>
            <a:lvl9pPr marL="3396042"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200" y="2373312"/>
            <a:ext cx="4040188" cy="3951288"/>
          </a:xfrm>
        </p:spPr>
        <p:txBody>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1733554"/>
            <a:ext cx="4041774" cy="639763"/>
          </a:xfrm>
        </p:spPr>
        <p:txBody>
          <a:bodyPr anchor="b"/>
          <a:lstStyle>
            <a:lvl1pPr marL="0" indent="0">
              <a:buNone/>
              <a:defRPr sz="2200" b="1"/>
            </a:lvl1pPr>
            <a:lvl2pPr marL="424504" indent="0">
              <a:buNone/>
              <a:defRPr sz="1900" b="1"/>
            </a:lvl2pPr>
            <a:lvl3pPr marL="849010" indent="0">
              <a:buNone/>
              <a:defRPr sz="1700" b="1"/>
            </a:lvl3pPr>
            <a:lvl4pPr marL="1273517" indent="0">
              <a:buNone/>
              <a:defRPr sz="1500" b="1"/>
            </a:lvl4pPr>
            <a:lvl5pPr marL="1698021" indent="0">
              <a:buNone/>
              <a:defRPr sz="1500" b="1"/>
            </a:lvl5pPr>
            <a:lvl6pPr marL="2122527" indent="0">
              <a:buNone/>
              <a:defRPr sz="1500" b="1"/>
            </a:lvl6pPr>
            <a:lvl7pPr marL="2547031" indent="0">
              <a:buNone/>
              <a:defRPr sz="1500" b="1"/>
            </a:lvl7pPr>
            <a:lvl8pPr marL="2971537" indent="0">
              <a:buNone/>
              <a:defRPr sz="1500" b="1"/>
            </a:lvl8pPr>
            <a:lvl9pPr marL="3396042"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027" y="2373312"/>
            <a:ext cx="4041774" cy="3951288"/>
          </a:xfrm>
        </p:spPr>
        <p:txBody>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p:txBody>
          <a:bodyPr/>
          <a:lstStyle/>
          <a:p>
            <a:endParaRPr lang="en-US">
              <a:solidFill>
                <a:srgbClr val="000F2E">
                  <a:tint val="75000"/>
                </a:srgbClr>
              </a:solidFill>
            </a:endParaRPr>
          </a:p>
        </p:txBody>
      </p:sp>
      <p:sp>
        <p:nvSpPr>
          <p:cNvPr id="9" name="Slide Number Placeholder 10"/>
          <p:cNvSpPr>
            <a:spLocks noGrp="1"/>
          </p:cNvSpPr>
          <p:nvPr>
            <p:ph type="sldNum" sz="quarter" idx="12"/>
          </p:nvPr>
        </p:nvSpPr>
        <p:spPr>
          <a:xfrm>
            <a:off x="7010400" y="6553200"/>
            <a:ext cx="2133600" cy="304800"/>
          </a:xfrm>
          <a:prstGeom prst="rect">
            <a:avLst/>
          </a:prstGeom>
        </p:spPr>
        <p:txBody>
          <a:bodyPr vert="horz" lIns="91440" tIns="45720" rIns="91440" bIns="45720" rtlCol="0" anchor="ctr"/>
          <a:lstStyle>
            <a:lvl1pPr algn="r">
              <a:defRPr sz="1200" b="1">
                <a:solidFill>
                  <a:srgbClr val="000000"/>
                </a:solidFill>
              </a:defRPr>
            </a:lvl1pPr>
          </a:lstStyle>
          <a:p>
            <a:r>
              <a:rPr lang="en-US" dirty="0" smtClean="0"/>
              <a:t>Page: </a:t>
            </a:r>
            <a:fld id="{A8E54F2D-3D2C-43C8-A605-2CA5B98B9581}" type="slidenum">
              <a:rPr lang="en-US" smtClean="0"/>
              <a:pPr/>
              <a:t>‹#›</a:t>
            </a:fld>
            <a:endParaRPr lang="en-US" dirty="0"/>
          </a:p>
        </p:txBody>
      </p:sp>
    </p:spTree>
    <p:extLst>
      <p:ext uri="{BB962C8B-B14F-4D97-AF65-F5344CB8AC3E}">
        <p14:creationId xmlns:p14="http://schemas.microsoft.com/office/powerpoint/2010/main" val="3531952208"/>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dirty="0" smtClean="0"/>
              <a:t>Dr. Irene M. Gregory</a:t>
            </a:r>
            <a:endParaRPr lang="en-US" dirty="0"/>
          </a:p>
        </p:txBody>
      </p:sp>
      <p:sp>
        <p:nvSpPr>
          <p:cNvPr id="9" name="Slide Number Placeholder 8"/>
          <p:cNvSpPr>
            <a:spLocks noGrp="1"/>
          </p:cNvSpPr>
          <p:nvPr>
            <p:ph type="sldNum" sz="quarter" idx="12"/>
          </p:nvPr>
        </p:nvSpPr>
        <p:spPr/>
        <p:txBody>
          <a:bodyPr/>
          <a:lstStyle>
            <a:lvl1pPr>
              <a:defRPr/>
            </a:lvl1pPr>
          </a:lstStyle>
          <a:p>
            <a:fld id="{E85F2982-93F4-4046-A906-915BFE032AAF}"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1143000"/>
          </a:xfrm>
          <a:prstGeom prst="rect">
            <a:avLst/>
          </a:prstGeom>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a:solidFill>
                <a:srgbClr val="000F2E">
                  <a:tint val="75000"/>
                </a:srgbClr>
              </a:solidFill>
            </a:endParaRPr>
          </a:p>
        </p:txBody>
      </p:sp>
      <p:sp>
        <p:nvSpPr>
          <p:cNvPr id="5" name="Slide Number Placeholder 10"/>
          <p:cNvSpPr>
            <a:spLocks noGrp="1"/>
          </p:cNvSpPr>
          <p:nvPr>
            <p:ph type="sldNum" sz="quarter" idx="4"/>
          </p:nvPr>
        </p:nvSpPr>
        <p:spPr>
          <a:xfrm>
            <a:off x="7010400" y="6553200"/>
            <a:ext cx="2133600" cy="304800"/>
          </a:xfrm>
          <a:prstGeom prst="rect">
            <a:avLst/>
          </a:prstGeom>
        </p:spPr>
        <p:txBody>
          <a:bodyPr vert="horz" lIns="91440" tIns="45720" rIns="91440" bIns="45720" rtlCol="0" anchor="ctr"/>
          <a:lstStyle>
            <a:lvl1pPr algn="r">
              <a:defRPr sz="1200" b="1">
                <a:solidFill>
                  <a:srgbClr val="000000"/>
                </a:solidFill>
              </a:defRPr>
            </a:lvl1pPr>
          </a:lstStyle>
          <a:p>
            <a:r>
              <a:rPr lang="en-US" dirty="0" smtClean="0"/>
              <a:t>Page: </a:t>
            </a:r>
            <a:fld id="{A8E54F2D-3D2C-43C8-A605-2CA5B98B9581}" type="slidenum">
              <a:rPr lang="en-US" smtClean="0"/>
              <a:pPr/>
              <a:t>‹#›</a:t>
            </a:fld>
            <a:endParaRPr lang="en-US" dirty="0"/>
          </a:p>
        </p:txBody>
      </p:sp>
    </p:spTree>
    <p:extLst>
      <p:ext uri="{BB962C8B-B14F-4D97-AF65-F5344CB8AC3E}">
        <p14:creationId xmlns:p14="http://schemas.microsoft.com/office/powerpoint/2010/main" val="2498877804"/>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solidFill>
                <a:srgbClr val="000F2E">
                  <a:tint val="75000"/>
                </a:srgbClr>
              </a:solidFill>
            </a:endParaRPr>
          </a:p>
        </p:txBody>
      </p:sp>
      <p:sp>
        <p:nvSpPr>
          <p:cNvPr id="4" name="Slide Number Placeholder 10"/>
          <p:cNvSpPr>
            <a:spLocks noGrp="1"/>
          </p:cNvSpPr>
          <p:nvPr>
            <p:ph type="sldNum" sz="quarter" idx="4"/>
          </p:nvPr>
        </p:nvSpPr>
        <p:spPr>
          <a:xfrm>
            <a:off x="7010400" y="6553200"/>
            <a:ext cx="2133600" cy="304800"/>
          </a:xfrm>
          <a:prstGeom prst="rect">
            <a:avLst/>
          </a:prstGeom>
        </p:spPr>
        <p:txBody>
          <a:bodyPr vert="horz" lIns="91440" tIns="45720" rIns="91440" bIns="45720" rtlCol="0" anchor="ctr"/>
          <a:lstStyle>
            <a:lvl1pPr algn="r">
              <a:defRPr sz="1200" b="1">
                <a:solidFill>
                  <a:srgbClr val="000000"/>
                </a:solidFill>
              </a:defRPr>
            </a:lvl1pPr>
          </a:lstStyle>
          <a:p>
            <a:r>
              <a:rPr lang="en-US" dirty="0" smtClean="0"/>
              <a:t>Page: </a:t>
            </a:r>
            <a:fld id="{A8E54F2D-3D2C-43C8-A605-2CA5B98B9581}" type="slidenum">
              <a:rPr lang="en-US" smtClean="0"/>
              <a:pPr/>
              <a:t>‹#›</a:t>
            </a:fld>
            <a:endParaRPr lang="en-US" dirty="0"/>
          </a:p>
        </p:txBody>
      </p:sp>
    </p:spTree>
    <p:extLst>
      <p:ext uri="{BB962C8B-B14F-4D97-AF65-F5344CB8AC3E}">
        <p14:creationId xmlns:p14="http://schemas.microsoft.com/office/powerpoint/2010/main" val="4082281541"/>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838200"/>
            <a:ext cx="7848599" cy="609600"/>
          </a:xfrm>
          <a:prstGeom prst="rect">
            <a:avLst/>
          </a:prstGeom>
        </p:spPr>
        <p:txBody>
          <a:bodyPr anchor="b"/>
          <a:lstStyle>
            <a:lvl1pPr algn="l">
              <a:defRPr sz="19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1" y="1524000"/>
            <a:ext cx="5111750" cy="4602168"/>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3" y="1435101"/>
            <a:ext cx="3008314" cy="4691064"/>
          </a:xfrm>
        </p:spPr>
        <p:txBody>
          <a:bodyPr/>
          <a:lstStyle>
            <a:lvl1pPr marL="0" indent="0">
              <a:buNone/>
              <a:defRPr sz="1300"/>
            </a:lvl1pPr>
            <a:lvl2pPr marL="424504" indent="0">
              <a:buNone/>
              <a:defRPr sz="1100"/>
            </a:lvl2pPr>
            <a:lvl3pPr marL="849010" indent="0">
              <a:buNone/>
              <a:defRPr sz="900"/>
            </a:lvl3pPr>
            <a:lvl4pPr marL="1273517" indent="0">
              <a:buNone/>
              <a:defRPr sz="900"/>
            </a:lvl4pPr>
            <a:lvl5pPr marL="1698021" indent="0">
              <a:buNone/>
              <a:defRPr sz="900"/>
            </a:lvl5pPr>
            <a:lvl6pPr marL="2122527" indent="0">
              <a:buNone/>
              <a:defRPr sz="900"/>
            </a:lvl6pPr>
            <a:lvl7pPr marL="2547031" indent="0">
              <a:buNone/>
              <a:defRPr sz="900"/>
            </a:lvl7pPr>
            <a:lvl8pPr marL="2971537" indent="0">
              <a:buNone/>
              <a:defRPr sz="900"/>
            </a:lvl8pPr>
            <a:lvl9pPr marL="3396042"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solidFill>
                <a:srgbClr val="000F2E">
                  <a:tint val="75000"/>
                </a:srgbClr>
              </a:solidFill>
            </a:endParaRPr>
          </a:p>
        </p:txBody>
      </p:sp>
      <p:sp>
        <p:nvSpPr>
          <p:cNvPr id="7" name="Slide Number Placeholder 10"/>
          <p:cNvSpPr>
            <a:spLocks noGrp="1"/>
          </p:cNvSpPr>
          <p:nvPr>
            <p:ph type="sldNum" sz="quarter" idx="4"/>
          </p:nvPr>
        </p:nvSpPr>
        <p:spPr>
          <a:xfrm>
            <a:off x="7010400" y="6553200"/>
            <a:ext cx="2133600" cy="304800"/>
          </a:xfrm>
          <a:prstGeom prst="rect">
            <a:avLst/>
          </a:prstGeom>
        </p:spPr>
        <p:txBody>
          <a:bodyPr vert="horz" lIns="91440" tIns="45720" rIns="91440" bIns="45720" rtlCol="0" anchor="ctr"/>
          <a:lstStyle>
            <a:lvl1pPr algn="r">
              <a:defRPr sz="1200" b="1">
                <a:solidFill>
                  <a:srgbClr val="000000"/>
                </a:solidFill>
              </a:defRPr>
            </a:lvl1pPr>
          </a:lstStyle>
          <a:p>
            <a:r>
              <a:rPr lang="en-US" dirty="0" smtClean="0"/>
              <a:t>Page: </a:t>
            </a:r>
            <a:fld id="{A8E54F2D-3D2C-43C8-A605-2CA5B98B9581}" type="slidenum">
              <a:rPr lang="en-US" smtClean="0"/>
              <a:pPr/>
              <a:t>‹#›</a:t>
            </a:fld>
            <a:endParaRPr lang="en-US" dirty="0"/>
          </a:p>
        </p:txBody>
      </p:sp>
    </p:spTree>
    <p:extLst>
      <p:ext uri="{BB962C8B-B14F-4D97-AF65-F5344CB8AC3E}">
        <p14:creationId xmlns:p14="http://schemas.microsoft.com/office/powerpoint/2010/main" val="578138019"/>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40"/>
          </a:xfrm>
          <a:prstGeom prst="rect">
            <a:avLst/>
          </a:prstGeo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1792288" y="990599"/>
            <a:ext cx="5486400" cy="3736975"/>
          </a:xfrm>
        </p:spPr>
        <p:txBody>
          <a:bodyPr/>
          <a:lstStyle>
            <a:lvl1pPr marL="0" indent="0">
              <a:buNone/>
              <a:defRPr sz="3000"/>
            </a:lvl1pPr>
            <a:lvl2pPr marL="424504" indent="0">
              <a:buNone/>
              <a:defRPr sz="2600"/>
            </a:lvl2pPr>
            <a:lvl3pPr marL="849010" indent="0">
              <a:buNone/>
              <a:defRPr sz="2200"/>
            </a:lvl3pPr>
            <a:lvl4pPr marL="1273517" indent="0">
              <a:buNone/>
              <a:defRPr sz="1900"/>
            </a:lvl4pPr>
            <a:lvl5pPr marL="1698021" indent="0">
              <a:buNone/>
              <a:defRPr sz="1900"/>
            </a:lvl5pPr>
            <a:lvl6pPr marL="2122527" indent="0">
              <a:buNone/>
              <a:defRPr sz="1900"/>
            </a:lvl6pPr>
            <a:lvl7pPr marL="2547031" indent="0">
              <a:buNone/>
              <a:defRPr sz="1900"/>
            </a:lvl7pPr>
            <a:lvl8pPr marL="2971537" indent="0">
              <a:buNone/>
              <a:defRPr sz="1900"/>
            </a:lvl8pPr>
            <a:lvl9pPr marL="3396042" indent="0">
              <a:buNone/>
              <a:defRPr sz="19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43"/>
            <a:ext cx="5486400" cy="804861"/>
          </a:xfrm>
        </p:spPr>
        <p:txBody>
          <a:bodyPr/>
          <a:lstStyle>
            <a:lvl1pPr marL="0" indent="0">
              <a:buNone/>
              <a:defRPr sz="1300"/>
            </a:lvl1pPr>
            <a:lvl2pPr marL="424504" indent="0">
              <a:buNone/>
              <a:defRPr sz="1100"/>
            </a:lvl2pPr>
            <a:lvl3pPr marL="849010" indent="0">
              <a:buNone/>
              <a:defRPr sz="900"/>
            </a:lvl3pPr>
            <a:lvl4pPr marL="1273517" indent="0">
              <a:buNone/>
              <a:defRPr sz="900"/>
            </a:lvl4pPr>
            <a:lvl5pPr marL="1698021" indent="0">
              <a:buNone/>
              <a:defRPr sz="900"/>
            </a:lvl5pPr>
            <a:lvl6pPr marL="2122527" indent="0">
              <a:buNone/>
              <a:defRPr sz="900"/>
            </a:lvl6pPr>
            <a:lvl7pPr marL="2547031" indent="0">
              <a:buNone/>
              <a:defRPr sz="900"/>
            </a:lvl7pPr>
            <a:lvl8pPr marL="2971537" indent="0">
              <a:buNone/>
              <a:defRPr sz="900"/>
            </a:lvl8pPr>
            <a:lvl9pPr marL="3396042"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solidFill>
                <a:srgbClr val="000F2E">
                  <a:tint val="75000"/>
                </a:srgbClr>
              </a:solidFill>
            </a:endParaRPr>
          </a:p>
        </p:txBody>
      </p:sp>
      <p:sp>
        <p:nvSpPr>
          <p:cNvPr id="7" name="Slide Number Placeholder 10"/>
          <p:cNvSpPr>
            <a:spLocks noGrp="1"/>
          </p:cNvSpPr>
          <p:nvPr>
            <p:ph type="sldNum" sz="quarter" idx="4"/>
          </p:nvPr>
        </p:nvSpPr>
        <p:spPr>
          <a:xfrm>
            <a:off x="7010400" y="6553200"/>
            <a:ext cx="2133600" cy="304800"/>
          </a:xfrm>
          <a:prstGeom prst="rect">
            <a:avLst/>
          </a:prstGeom>
        </p:spPr>
        <p:txBody>
          <a:bodyPr vert="horz" lIns="91440" tIns="45720" rIns="91440" bIns="45720" rtlCol="0" anchor="ctr"/>
          <a:lstStyle>
            <a:lvl1pPr algn="r">
              <a:defRPr sz="1200" b="1">
                <a:solidFill>
                  <a:srgbClr val="000000"/>
                </a:solidFill>
              </a:defRPr>
            </a:lvl1pPr>
          </a:lstStyle>
          <a:p>
            <a:r>
              <a:rPr lang="en-US" dirty="0" smtClean="0"/>
              <a:t>Page: </a:t>
            </a:r>
            <a:fld id="{A8E54F2D-3D2C-43C8-A605-2CA5B98B9581}" type="slidenum">
              <a:rPr lang="en-US" smtClean="0"/>
              <a:pPr/>
              <a:t>‹#›</a:t>
            </a:fld>
            <a:endParaRPr lang="en-US" dirty="0"/>
          </a:p>
        </p:txBody>
      </p:sp>
    </p:spTree>
    <p:extLst>
      <p:ext uri="{BB962C8B-B14F-4D97-AF65-F5344CB8AC3E}">
        <p14:creationId xmlns:p14="http://schemas.microsoft.com/office/powerpoint/2010/main" val="3605670246"/>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868361"/>
            <a:ext cx="8229600" cy="655639"/>
          </a:xfrm>
          <a:prstGeom prst="rect">
            <a:avLst/>
          </a:prstGeo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solidFill>
                <a:srgbClr val="000F2E">
                  <a:tint val="75000"/>
                </a:srgbClr>
              </a:solidFill>
            </a:endParaRPr>
          </a:p>
        </p:txBody>
      </p:sp>
      <p:sp>
        <p:nvSpPr>
          <p:cNvPr id="6" name="Slide Number Placeholder 10"/>
          <p:cNvSpPr>
            <a:spLocks noGrp="1"/>
          </p:cNvSpPr>
          <p:nvPr>
            <p:ph type="sldNum" sz="quarter" idx="4"/>
          </p:nvPr>
        </p:nvSpPr>
        <p:spPr>
          <a:xfrm>
            <a:off x="7010400" y="6553200"/>
            <a:ext cx="2133600" cy="304800"/>
          </a:xfrm>
          <a:prstGeom prst="rect">
            <a:avLst/>
          </a:prstGeom>
        </p:spPr>
        <p:txBody>
          <a:bodyPr vert="horz" lIns="91440" tIns="45720" rIns="91440" bIns="45720" rtlCol="0" anchor="ctr"/>
          <a:lstStyle>
            <a:lvl1pPr algn="r">
              <a:defRPr sz="1200" b="1">
                <a:solidFill>
                  <a:srgbClr val="000000"/>
                </a:solidFill>
              </a:defRPr>
            </a:lvl1pPr>
          </a:lstStyle>
          <a:p>
            <a:r>
              <a:rPr lang="en-US" smtClean="0"/>
              <a:t>Page: </a:t>
            </a:r>
            <a:fld id="{A8E54F2D-3D2C-43C8-A605-2CA5B98B9581}" type="slidenum">
              <a:rPr lang="en-US" smtClean="0"/>
              <a:pPr/>
              <a:t>‹#›</a:t>
            </a:fld>
            <a:endParaRPr lang="en-US" dirty="0"/>
          </a:p>
        </p:txBody>
      </p:sp>
    </p:spTree>
    <p:extLst>
      <p:ext uri="{BB962C8B-B14F-4D97-AF65-F5344CB8AC3E}">
        <p14:creationId xmlns:p14="http://schemas.microsoft.com/office/powerpoint/2010/main" val="3880477040"/>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dirty="0" smtClean="0"/>
              <a:t>Dr. Irene M. Gregory</a:t>
            </a:r>
            <a:endParaRPr lang="en-US" dirty="0"/>
          </a:p>
        </p:txBody>
      </p:sp>
      <p:sp>
        <p:nvSpPr>
          <p:cNvPr id="5" name="Slide Number Placeholder 4"/>
          <p:cNvSpPr>
            <a:spLocks noGrp="1"/>
          </p:cNvSpPr>
          <p:nvPr>
            <p:ph type="sldNum" sz="quarter" idx="12"/>
          </p:nvPr>
        </p:nvSpPr>
        <p:spPr/>
        <p:txBody>
          <a:bodyPr/>
          <a:lstStyle>
            <a:lvl1pPr>
              <a:defRPr/>
            </a:lvl1pPr>
          </a:lstStyle>
          <a:p>
            <a:fld id="{C300F82E-AB70-42B1-BC30-C44D8521FF4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dirty="0" smtClean="0"/>
              <a:t>Dr. Irene M. Gregory</a:t>
            </a:r>
            <a:endParaRPr lang="en-US" dirty="0"/>
          </a:p>
        </p:txBody>
      </p:sp>
      <p:sp>
        <p:nvSpPr>
          <p:cNvPr id="4" name="Slide Number Placeholder 3"/>
          <p:cNvSpPr>
            <a:spLocks noGrp="1"/>
          </p:cNvSpPr>
          <p:nvPr>
            <p:ph type="sldNum" sz="quarter" idx="12"/>
          </p:nvPr>
        </p:nvSpPr>
        <p:spPr/>
        <p:txBody>
          <a:bodyPr/>
          <a:lstStyle>
            <a:lvl1pPr>
              <a:defRPr/>
            </a:lvl1pPr>
          </a:lstStyle>
          <a:p>
            <a:fld id="{2A9A4BBE-6B87-42F4-843D-3071F94E8D6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Dr. Irene M. Gregory</a:t>
            </a:r>
            <a:endParaRPr lang="en-US" dirty="0"/>
          </a:p>
        </p:txBody>
      </p:sp>
      <p:sp>
        <p:nvSpPr>
          <p:cNvPr id="7" name="Slide Number Placeholder 6"/>
          <p:cNvSpPr>
            <a:spLocks noGrp="1"/>
          </p:cNvSpPr>
          <p:nvPr>
            <p:ph type="sldNum" sz="quarter" idx="12"/>
          </p:nvPr>
        </p:nvSpPr>
        <p:spPr/>
        <p:txBody>
          <a:bodyPr/>
          <a:lstStyle>
            <a:lvl1pPr>
              <a:defRPr/>
            </a:lvl1pPr>
          </a:lstStyle>
          <a:p>
            <a:fld id="{5117AC07-EDEA-4427-8CFA-CF70104DF64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dirty="0" smtClean="0"/>
              <a:t>Dr. Irene M. Gregory</a:t>
            </a:r>
            <a:endParaRPr lang="en-US" dirty="0"/>
          </a:p>
        </p:txBody>
      </p:sp>
      <p:sp>
        <p:nvSpPr>
          <p:cNvPr id="7" name="Slide Number Placeholder 6"/>
          <p:cNvSpPr>
            <a:spLocks noGrp="1"/>
          </p:cNvSpPr>
          <p:nvPr>
            <p:ph type="sldNum" sz="quarter" idx="12"/>
          </p:nvPr>
        </p:nvSpPr>
        <p:spPr/>
        <p:txBody>
          <a:bodyPr/>
          <a:lstStyle>
            <a:lvl1pPr>
              <a:defRPr/>
            </a:lvl1pPr>
          </a:lstStyle>
          <a:p>
            <a:fld id="{981F34BA-7736-40C1-B70B-A24C7DC83F7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4.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3.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image" Target="../media/image4.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4.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image" Target="../media/image4.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heme" Target="../theme/theme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008063" y="58738"/>
            <a:ext cx="7689850" cy="49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341438"/>
            <a:ext cx="8229600" cy="4784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100" name="Rectangle 4"/>
          <p:cNvSpPr>
            <a:spLocks noGrp="1" noChangeArrowheads="1"/>
          </p:cNvSpPr>
          <p:nvPr>
            <p:ph type="dt" sz="half" idx="2"/>
          </p:nvPr>
        </p:nvSpPr>
        <p:spPr bwMode="auto">
          <a:xfrm>
            <a:off x="3086100" y="6616700"/>
            <a:ext cx="1090613" cy="241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100"/>
            </a:lvl1pPr>
          </a:lstStyle>
          <a:p>
            <a:endParaRPr lang="en-US" dirty="0"/>
          </a:p>
        </p:txBody>
      </p:sp>
      <p:sp>
        <p:nvSpPr>
          <p:cNvPr id="4101" name="Rectangle 5"/>
          <p:cNvSpPr>
            <a:spLocks noGrp="1" noChangeArrowheads="1"/>
          </p:cNvSpPr>
          <p:nvPr>
            <p:ph type="ftr" sz="quarter" idx="3"/>
          </p:nvPr>
        </p:nvSpPr>
        <p:spPr bwMode="auto">
          <a:xfrm>
            <a:off x="-67736" y="6629400"/>
            <a:ext cx="1439334"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r>
              <a:rPr lang="en-US" dirty="0" smtClean="0"/>
              <a:t>Dr. Irene M. Gregory</a:t>
            </a:r>
            <a:endParaRPr lang="en-US" dirty="0"/>
          </a:p>
        </p:txBody>
      </p:sp>
      <p:sp>
        <p:nvSpPr>
          <p:cNvPr id="4102" name="Rectangle 6"/>
          <p:cNvSpPr>
            <a:spLocks noGrp="1" noChangeArrowheads="1"/>
          </p:cNvSpPr>
          <p:nvPr>
            <p:ph type="sldNum" sz="quarter" idx="4"/>
          </p:nvPr>
        </p:nvSpPr>
        <p:spPr bwMode="auto">
          <a:xfrm>
            <a:off x="8514293" y="6623050"/>
            <a:ext cx="5969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31AE8B04-58BC-400F-8C63-ACD37A643138}" type="slidenum">
              <a:rPr lang="en-US"/>
              <a:pPr/>
              <a:t>‹#›</a:t>
            </a:fld>
            <a:endParaRPr lang="en-US"/>
          </a:p>
        </p:txBody>
      </p:sp>
      <p:sp>
        <p:nvSpPr>
          <p:cNvPr id="4354" name="Line 258"/>
          <p:cNvSpPr>
            <a:spLocks noChangeShapeType="1"/>
          </p:cNvSpPr>
          <p:nvPr/>
        </p:nvSpPr>
        <p:spPr bwMode="auto">
          <a:xfrm>
            <a:off x="685800" y="685800"/>
            <a:ext cx="8229600" cy="0"/>
          </a:xfrm>
          <a:prstGeom prst="line">
            <a:avLst/>
          </a:prstGeom>
          <a:noFill/>
          <a:ln w="57150">
            <a:solidFill>
              <a:schemeClr val="accent2"/>
            </a:solidFill>
            <a:round/>
            <a:headEnd/>
            <a:tailEnd/>
          </a:ln>
          <a:effectLst/>
        </p:spPr>
        <p:txBody>
          <a:bodyPr wrap="none" anchor="ctr"/>
          <a:lstStyle/>
          <a:p>
            <a:endParaRPr lang="en-US"/>
          </a:p>
        </p:txBody>
      </p:sp>
      <p:sp>
        <p:nvSpPr>
          <p:cNvPr id="4356" name="Rectangle 260"/>
          <p:cNvSpPr>
            <a:spLocks noChangeArrowheads="1"/>
          </p:cNvSpPr>
          <p:nvPr/>
        </p:nvSpPr>
        <p:spPr bwMode="auto">
          <a:xfrm>
            <a:off x="3028950" y="6596063"/>
            <a:ext cx="3086100" cy="228600"/>
          </a:xfrm>
          <a:prstGeom prst="rect">
            <a:avLst/>
          </a:prstGeom>
          <a:noFill/>
          <a:ln w="9525">
            <a:noFill/>
            <a:miter lim="800000"/>
            <a:headEnd/>
            <a:tailEnd/>
          </a:ln>
          <a:effectLst/>
        </p:spPr>
        <p:txBody>
          <a:bodyPr/>
          <a:lstStyle/>
          <a:p>
            <a:endParaRPr lang="en-US" sz="1000"/>
          </a:p>
        </p:txBody>
      </p:sp>
      <p:pic>
        <p:nvPicPr>
          <p:cNvPr id="10" name="Picture 12"/>
          <p:cNvPicPr>
            <a:picLocks noChangeAspect="1" noChangeArrowheads="1"/>
          </p:cNvPicPr>
          <p:nvPr/>
        </p:nvPicPr>
        <p:blipFill>
          <a:blip r:embed="rId16" cstate="print">
            <a:clrChange>
              <a:clrFrom>
                <a:srgbClr val="BACDEB"/>
              </a:clrFrom>
              <a:clrTo>
                <a:srgbClr val="BACDEB">
                  <a:alpha val="0"/>
                </a:srgbClr>
              </a:clrTo>
            </a:clrChange>
          </a:blip>
          <a:srcRect/>
          <a:stretch>
            <a:fillRect/>
          </a:stretch>
        </p:blipFill>
        <p:spPr bwMode="auto">
          <a:xfrm>
            <a:off x="8180899" y="67736"/>
            <a:ext cx="954634" cy="482803"/>
          </a:xfrm>
          <a:prstGeom prst="rect">
            <a:avLst/>
          </a:prstGeom>
          <a:noFill/>
          <a:ln w="9525">
            <a:noFill/>
            <a:miter lim="800000"/>
            <a:headEnd/>
            <a:tailEnd/>
          </a:ln>
        </p:spPr>
      </p:pic>
      <p:pic>
        <p:nvPicPr>
          <p:cNvPr id="11" name="Picture 2"/>
          <p:cNvPicPr>
            <a:picLocks noChangeAspect="1" noChangeArrowheads="1"/>
          </p:cNvPicPr>
          <p:nvPr/>
        </p:nvPicPr>
        <p:blipFill>
          <a:blip r:embed="rId17" cstate="print"/>
          <a:srcRect/>
          <a:stretch>
            <a:fillRect/>
          </a:stretch>
        </p:blipFill>
        <p:spPr bwMode="auto">
          <a:xfrm>
            <a:off x="25401" y="8467"/>
            <a:ext cx="679010" cy="76049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6" r:id="rId14"/>
  </p:sldLayoutIdLst>
  <p:timing>
    <p:tnLst>
      <p:par>
        <p:cTn id="1" dur="indefinite" restart="never" nodeType="tmRoot"/>
      </p:par>
    </p:tnLst>
  </p:timing>
  <p:hf hdr="0" dt="0"/>
  <p:txStyles>
    <p:titleStyle>
      <a:lvl1pPr algn="ctr" rtl="0" eaLnBrk="1" fontAlgn="base" hangingPunct="1">
        <a:spcBef>
          <a:spcPct val="0"/>
        </a:spcBef>
        <a:spcAft>
          <a:spcPct val="0"/>
        </a:spcAft>
        <a:defRPr sz="3200">
          <a:solidFill>
            <a:srgbClr val="000099"/>
          </a:solidFill>
          <a:latin typeface="+mj-lt"/>
          <a:ea typeface="+mj-ea"/>
          <a:cs typeface="+mj-cs"/>
        </a:defRPr>
      </a:lvl1pPr>
      <a:lvl2pPr algn="ctr" rtl="0" eaLnBrk="1" fontAlgn="base" hangingPunct="1">
        <a:spcBef>
          <a:spcPct val="0"/>
        </a:spcBef>
        <a:spcAft>
          <a:spcPct val="0"/>
        </a:spcAft>
        <a:defRPr sz="3200">
          <a:solidFill>
            <a:srgbClr val="000099"/>
          </a:solidFill>
          <a:latin typeface="Helvetica" pitchFamily="34" charset="0"/>
          <a:cs typeface="Arial" pitchFamily="34" charset="0"/>
        </a:defRPr>
      </a:lvl2pPr>
      <a:lvl3pPr algn="ctr" rtl="0" eaLnBrk="1" fontAlgn="base" hangingPunct="1">
        <a:spcBef>
          <a:spcPct val="0"/>
        </a:spcBef>
        <a:spcAft>
          <a:spcPct val="0"/>
        </a:spcAft>
        <a:defRPr sz="3200">
          <a:solidFill>
            <a:srgbClr val="000099"/>
          </a:solidFill>
          <a:latin typeface="Helvetica" pitchFamily="34" charset="0"/>
          <a:cs typeface="Arial" pitchFamily="34" charset="0"/>
        </a:defRPr>
      </a:lvl3pPr>
      <a:lvl4pPr algn="ctr" rtl="0" eaLnBrk="1" fontAlgn="base" hangingPunct="1">
        <a:spcBef>
          <a:spcPct val="0"/>
        </a:spcBef>
        <a:spcAft>
          <a:spcPct val="0"/>
        </a:spcAft>
        <a:defRPr sz="3200">
          <a:solidFill>
            <a:srgbClr val="000099"/>
          </a:solidFill>
          <a:latin typeface="Helvetica" pitchFamily="34" charset="0"/>
          <a:cs typeface="Arial" pitchFamily="34" charset="0"/>
        </a:defRPr>
      </a:lvl4pPr>
      <a:lvl5pPr algn="ctr" rtl="0" eaLnBrk="1" fontAlgn="base" hangingPunct="1">
        <a:spcBef>
          <a:spcPct val="0"/>
        </a:spcBef>
        <a:spcAft>
          <a:spcPct val="0"/>
        </a:spcAft>
        <a:defRPr sz="3200">
          <a:solidFill>
            <a:srgbClr val="000099"/>
          </a:solidFill>
          <a:latin typeface="Helvetica" pitchFamily="34" charset="0"/>
          <a:cs typeface="Arial" pitchFamily="34" charset="0"/>
        </a:defRPr>
      </a:lvl5pPr>
      <a:lvl6pPr marL="457200" algn="ctr" rtl="0" eaLnBrk="1" fontAlgn="base" hangingPunct="1">
        <a:spcBef>
          <a:spcPct val="0"/>
        </a:spcBef>
        <a:spcAft>
          <a:spcPct val="0"/>
        </a:spcAft>
        <a:defRPr sz="3200">
          <a:solidFill>
            <a:srgbClr val="000099"/>
          </a:solidFill>
          <a:latin typeface="Helvetica" pitchFamily="34" charset="0"/>
          <a:cs typeface="Arial" pitchFamily="34" charset="0"/>
        </a:defRPr>
      </a:lvl6pPr>
      <a:lvl7pPr marL="914400" algn="ctr" rtl="0" eaLnBrk="1" fontAlgn="base" hangingPunct="1">
        <a:spcBef>
          <a:spcPct val="0"/>
        </a:spcBef>
        <a:spcAft>
          <a:spcPct val="0"/>
        </a:spcAft>
        <a:defRPr sz="3200">
          <a:solidFill>
            <a:srgbClr val="000099"/>
          </a:solidFill>
          <a:latin typeface="Helvetica" pitchFamily="34" charset="0"/>
          <a:cs typeface="Arial" pitchFamily="34" charset="0"/>
        </a:defRPr>
      </a:lvl7pPr>
      <a:lvl8pPr marL="1371600" algn="ctr" rtl="0" eaLnBrk="1" fontAlgn="base" hangingPunct="1">
        <a:spcBef>
          <a:spcPct val="0"/>
        </a:spcBef>
        <a:spcAft>
          <a:spcPct val="0"/>
        </a:spcAft>
        <a:defRPr sz="3200">
          <a:solidFill>
            <a:srgbClr val="000099"/>
          </a:solidFill>
          <a:latin typeface="Helvetica" pitchFamily="34" charset="0"/>
          <a:cs typeface="Arial" pitchFamily="34" charset="0"/>
        </a:defRPr>
      </a:lvl8pPr>
      <a:lvl9pPr marL="1828800" algn="ctr" rtl="0" eaLnBrk="1" fontAlgn="base" hangingPunct="1">
        <a:spcBef>
          <a:spcPct val="0"/>
        </a:spcBef>
        <a:spcAft>
          <a:spcPct val="0"/>
        </a:spcAft>
        <a:defRPr sz="3200">
          <a:solidFill>
            <a:srgbClr val="000099"/>
          </a:solidFill>
          <a:latin typeface="Helvetica" pitchFamily="34" charset="0"/>
          <a:cs typeface="Arial" pitchFamily="34" charset="0"/>
        </a:defRPr>
      </a:lvl9pPr>
    </p:titleStyle>
    <p:bodyStyle>
      <a:lvl1pPr marL="342900" indent="-342900" algn="l" rtl="0" eaLnBrk="1" fontAlgn="base" hangingPunct="1">
        <a:spcBef>
          <a:spcPct val="20000"/>
        </a:spcBef>
        <a:spcAft>
          <a:spcPct val="0"/>
        </a:spcAft>
        <a:buChar char="•"/>
        <a:defRPr sz="2000">
          <a:solidFill>
            <a:srgbClr val="000099"/>
          </a:solidFill>
          <a:latin typeface="+mn-lt"/>
          <a:ea typeface="+mn-ea"/>
          <a:cs typeface="+mn-cs"/>
        </a:defRPr>
      </a:lvl1pPr>
      <a:lvl2pPr marL="742950" indent="-285750" algn="l" rtl="0" eaLnBrk="1" fontAlgn="base" hangingPunct="1">
        <a:spcBef>
          <a:spcPct val="20000"/>
        </a:spcBef>
        <a:spcAft>
          <a:spcPct val="0"/>
        </a:spcAft>
        <a:buChar char="–"/>
        <a:defRPr sz="1800">
          <a:solidFill>
            <a:srgbClr val="000099"/>
          </a:solidFill>
          <a:latin typeface="+mn-lt"/>
          <a:cs typeface="+mn-cs"/>
        </a:defRPr>
      </a:lvl2pPr>
      <a:lvl3pPr marL="1143000" indent="-228600" algn="l" rtl="0" eaLnBrk="1" fontAlgn="base" hangingPunct="1">
        <a:spcBef>
          <a:spcPct val="20000"/>
        </a:spcBef>
        <a:spcAft>
          <a:spcPct val="0"/>
        </a:spcAft>
        <a:buFont typeface="Times New Roman" pitchFamily="18" charset="0"/>
        <a:buChar char="»"/>
        <a:defRPr sz="1600">
          <a:solidFill>
            <a:srgbClr val="000099"/>
          </a:solidFill>
          <a:latin typeface="+mn-lt"/>
          <a:cs typeface="+mn-cs"/>
        </a:defRPr>
      </a:lvl3pPr>
      <a:lvl4pPr marL="1600200" indent="-228600" algn="l" rtl="0" eaLnBrk="1" fontAlgn="base" hangingPunct="1">
        <a:spcBef>
          <a:spcPct val="20000"/>
        </a:spcBef>
        <a:spcAft>
          <a:spcPct val="0"/>
        </a:spcAft>
        <a:buChar char="–"/>
        <a:defRPr sz="1600">
          <a:solidFill>
            <a:srgbClr val="000099"/>
          </a:solidFill>
          <a:latin typeface="+mn-lt"/>
          <a:cs typeface="+mn-cs"/>
        </a:defRPr>
      </a:lvl4pPr>
      <a:lvl5pPr marL="2114550" indent="-285750" algn="l" rtl="0" eaLnBrk="1" fontAlgn="base" hangingPunct="1">
        <a:spcBef>
          <a:spcPct val="20000"/>
        </a:spcBef>
        <a:spcAft>
          <a:spcPct val="0"/>
        </a:spcAft>
        <a:buFont typeface="Symbol" pitchFamily="18" charset="2"/>
        <a:buChar char="Þ"/>
        <a:defRPr sz="1400">
          <a:solidFill>
            <a:srgbClr val="000099"/>
          </a:solidFill>
          <a:latin typeface="+mn-lt"/>
          <a:cs typeface="+mn-cs"/>
        </a:defRPr>
      </a:lvl5pPr>
      <a:lvl6pPr marL="2571750" indent="-285750" algn="l" rtl="0" eaLnBrk="1" fontAlgn="base" hangingPunct="1">
        <a:spcBef>
          <a:spcPct val="20000"/>
        </a:spcBef>
        <a:spcAft>
          <a:spcPct val="0"/>
        </a:spcAft>
        <a:buFont typeface="Symbol" pitchFamily="18" charset="2"/>
        <a:buChar char="Þ"/>
        <a:defRPr sz="1600">
          <a:solidFill>
            <a:srgbClr val="000099"/>
          </a:solidFill>
          <a:latin typeface="+mn-lt"/>
          <a:cs typeface="+mn-cs"/>
        </a:defRPr>
      </a:lvl6pPr>
      <a:lvl7pPr marL="3028950" indent="-285750" algn="l" rtl="0" eaLnBrk="1" fontAlgn="base" hangingPunct="1">
        <a:spcBef>
          <a:spcPct val="20000"/>
        </a:spcBef>
        <a:spcAft>
          <a:spcPct val="0"/>
        </a:spcAft>
        <a:buFont typeface="Symbol" pitchFamily="18" charset="2"/>
        <a:buChar char="Þ"/>
        <a:defRPr sz="1600">
          <a:solidFill>
            <a:srgbClr val="000099"/>
          </a:solidFill>
          <a:latin typeface="+mn-lt"/>
          <a:cs typeface="+mn-cs"/>
        </a:defRPr>
      </a:lvl7pPr>
      <a:lvl8pPr marL="3486150" indent="-285750" algn="l" rtl="0" eaLnBrk="1" fontAlgn="base" hangingPunct="1">
        <a:spcBef>
          <a:spcPct val="20000"/>
        </a:spcBef>
        <a:spcAft>
          <a:spcPct val="0"/>
        </a:spcAft>
        <a:buFont typeface="Symbol" pitchFamily="18" charset="2"/>
        <a:buChar char="Þ"/>
        <a:defRPr sz="1600">
          <a:solidFill>
            <a:srgbClr val="000099"/>
          </a:solidFill>
          <a:latin typeface="+mn-lt"/>
          <a:cs typeface="+mn-cs"/>
        </a:defRPr>
      </a:lvl8pPr>
      <a:lvl9pPr marL="3943350" indent="-285750" algn="l" rtl="0" eaLnBrk="1" fontAlgn="base" hangingPunct="1">
        <a:spcBef>
          <a:spcPct val="20000"/>
        </a:spcBef>
        <a:spcAft>
          <a:spcPct val="0"/>
        </a:spcAft>
        <a:buFont typeface="Symbol" pitchFamily="18" charset="2"/>
        <a:buChar char="Þ"/>
        <a:defRPr sz="1600">
          <a:solidFill>
            <a:srgbClr val="000099"/>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p:nvSpPr>
        <p:spPr>
          <a:xfrm>
            <a:off x="0" y="6553200"/>
            <a:ext cx="9144000" cy="304800"/>
          </a:xfrm>
          <a:prstGeom prst="rect">
            <a:avLst/>
          </a:prstGeom>
        </p:spPr>
        <p:style>
          <a:lnRef idx="1">
            <a:schemeClr val="accent1"/>
          </a:lnRef>
          <a:fillRef idx="1002">
            <a:schemeClr val="dk2"/>
          </a:fillRef>
          <a:effectRef idx="1">
            <a:schemeClr val="accent1"/>
          </a:effectRef>
          <a:fontRef idx="minor">
            <a:schemeClr val="dk1"/>
          </a:fontRef>
        </p:style>
        <p:txBody>
          <a:bodyPr rtlCol="0" anchor="ctr"/>
          <a:lstStyle/>
          <a:p>
            <a:pPr fontAlgn="auto">
              <a:spcBef>
                <a:spcPts val="0"/>
              </a:spcBef>
              <a:spcAft>
                <a:spcPts val="0"/>
              </a:spcAft>
            </a:pPr>
            <a:endParaRPr lang="en-US" sz="1800">
              <a:solidFill>
                <a:srgbClr val="000F2E"/>
              </a:solidFill>
            </a:endParaRPr>
          </a:p>
        </p:txBody>
      </p:sp>
      <p:sp>
        <p:nvSpPr>
          <p:cNvPr id="3" name="Text Placeholder 2"/>
          <p:cNvSpPr>
            <a:spLocks noGrp="1"/>
          </p:cNvSpPr>
          <p:nvPr>
            <p:ph type="body" idx="1"/>
          </p:nvPr>
        </p:nvSpPr>
        <p:spPr>
          <a:xfrm>
            <a:off x="457200" y="1600201"/>
            <a:ext cx="8229600" cy="4525963"/>
          </a:xfrm>
          <a:prstGeom prst="rect">
            <a:avLst/>
          </a:prstGeom>
        </p:spPr>
        <p:txBody>
          <a:bodyPr vert="horz" lIns="84900" tIns="42450" rIns="84900" bIns="4245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p:nvCxnSpPr>
        <p:spPr>
          <a:xfrm rot="10800000">
            <a:off x="0" y="762000"/>
            <a:ext cx="9144000" cy="0"/>
          </a:xfrm>
          <a:prstGeom prst="line">
            <a:avLst/>
          </a:prstGeom>
          <a:ln w="25400"/>
        </p:spPr>
        <p:style>
          <a:lnRef idx="3">
            <a:schemeClr val="accent1"/>
          </a:lnRef>
          <a:fillRef idx="0">
            <a:schemeClr val="accent1"/>
          </a:fillRef>
          <a:effectRef idx="2">
            <a:schemeClr val="accent1"/>
          </a:effectRef>
          <a:fontRef idx="minor">
            <a:schemeClr val="tx1"/>
          </a:fontRef>
        </p:style>
      </p:cxnSp>
      <p:sp>
        <p:nvSpPr>
          <p:cNvPr id="9" name="TextBox 8"/>
          <p:cNvSpPr txBox="1"/>
          <p:nvPr/>
        </p:nvSpPr>
        <p:spPr>
          <a:xfrm>
            <a:off x="1371600" y="0"/>
            <a:ext cx="8305800" cy="707886"/>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fontAlgn="auto">
              <a:spcBef>
                <a:spcPts val="0"/>
              </a:spcBef>
              <a:spcAft>
                <a:spcPts val="0"/>
              </a:spcAft>
            </a:pPr>
            <a:r>
              <a:rPr lang="en-US" sz="4000" b="1" cap="all" dirty="0" smtClean="0">
                <a:ln w="0"/>
                <a:gradFill flip="none">
                  <a:gsLst>
                    <a:gs pos="0">
                      <a:srgbClr val="0F6FC6">
                        <a:tint val="75000"/>
                        <a:shade val="75000"/>
                        <a:satMod val="170000"/>
                      </a:srgbClr>
                    </a:gs>
                    <a:gs pos="49000">
                      <a:srgbClr val="0F6FC6">
                        <a:tint val="88000"/>
                        <a:shade val="65000"/>
                        <a:satMod val="172000"/>
                      </a:srgbClr>
                    </a:gs>
                    <a:gs pos="50000">
                      <a:srgbClr val="0F6FC6">
                        <a:shade val="65000"/>
                        <a:satMod val="130000"/>
                      </a:srgbClr>
                    </a:gs>
                    <a:gs pos="92000">
                      <a:srgbClr val="0F6FC6">
                        <a:shade val="50000"/>
                        <a:satMod val="120000"/>
                      </a:srgbClr>
                    </a:gs>
                    <a:gs pos="100000">
                      <a:srgbClr val="0F6FC6">
                        <a:shade val="48000"/>
                        <a:satMod val="120000"/>
                      </a:srgbClr>
                    </a:gs>
                  </a:gsLst>
                  <a:lin ang="5400000"/>
                </a:gradFill>
                <a:effectLst>
                  <a:reflection blurRad="6350" stA="55000" endA="300" endPos="45500" dir="5400000" sy="-100000" algn="bl" rotWithShape="0"/>
                </a:effectLst>
                <a:latin typeface="Times New Roman"/>
                <a:cs typeface="+mn-cs"/>
              </a:rPr>
              <a:t>NESC Academy Webcast</a:t>
            </a:r>
          </a:p>
        </p:txBody>
      </p:sp>
      <p:pic>
        <p:nvPicPr>
          <p:cNvPr id="10" name="Picture 9" descr="70564main_nesc_logo.jpg"/>
          <p:cNvPicPr>
            <a:picLocks noChangeAspect="1"/>
          </p:cNvPicPr>
          <p:nvPr/>
        </p:nvPicPr>
        <p:blipFill>
          <a:blip r:embed="rId12" cstate="print"/>
          <a:stretch>
            <a:fillRect/>
          </a:stretch>
        </p:blipFill>
        <p:spPr>
          <a:xfrm>
            <a:off x="0" y="0"/>
            <a:ext cx="1371600" cy="1371600"/>
          </a:xfrm>
          <a:prstGeom prst="rect">
            <a:avLst/>
          </a:prstGeom>
        </p:spPr>
      </p:pic>
      <p:cxnSp>
        <p:nvCxnSpPr>
          <p:cNvPr id="13" name="Straight Connector 12"/>
          <p:cNvCxnSpPr/>
          <p:nvPr/>
        </p:nvCxnSpPr>
        <p:spPr>
          <a:xfrm rot="10800000">
            <a:off x="0" y="6553200"/>
            <a:ext cx="9144000" cy="1"/>
          </a:xfrm>
          <a:prstGeom prst="line">
            <a:avLst/>
          </a:prstGeom>
        </p:spPr>
        <p:style>
          <a:lnRef idx="3">
            <a:schemeClr val="accent1"/>
          </a:lnRef>
          <a:fillRef idx="0">
            <a:schemeClr val="accent1"/>
          </a:fillRef>
          <a:effectRef idx="2">
            <a:schemeClr val="accent1"/>
          </a:effectRef>
          <a:fontRef idx="minor">
            <a:schemeClr val="tx1"/>
          </a:fontRef>
        </p:style>
      </p:cxnSp>
      <p:sp>
        <p:nvSpPr>
          <p:cNvPr id="14" name="TextBox 13"/>
          <p:cNvSpPr txBox="1"/>
          <p:nvPr/>
        </p:nvSpPr>
        <p:spPr>
          <a:xfrm>
            <a:off x="0" y="6581001"/>
            <a:ext cx="9144000" cy="276999"/>
          </a:xfrm>
          <a:prstGeom prst="rect">
            <a:avLst/>
          </a:prstGeom>
          <a:noFill/>
        </p:spPr>
        <p:txBody>
          <a:bodyPr wrap="square" rtlCol="0">
            <a:spAutoFit/>
          </a:bodyPr>
          <a:lstStyle/>
          <a:p>
            <a:pPr fontAlgn="auto">
              <a:spcBef>
                <a:spcPts val="0"/>
              </a:spcBef>
              <a:spcAft>
                <a:spcPts val="0"/>
              </a:spcAft>
            </a:pPr>
            <a:r>
              <a:rPr lang="en-US" sz="1200" b="1" i="1" dirty="0" smtClean="0">
                <a:solidFill>
                  <a:srgbClr val="000F2E"/>
                </a:solidFill>
                <a:latin typeface="Arial"/>
                <a:cs typeface="+mn-cs"/>
              </a:rPr>
              <a:t>Learning from the Past, Looking to the Future</a:t>
            </a:r>
            <a:endParaRPr lang="en-US" sz="1200" b="1" i="1" dirty="0">
              <a:solidFill>
                <a:srgbClr val="000F2E"/>
              </a:solidFill>
              <a:latin typeface="Arial"/>
              <a:cs typeface="+mn-cs"/>
            </a:endParaRPr>
          </a:p>
        </p:txBody>
      </p:sp>
      <p:sp>
        <p:nvSpPr>
          <p:cNvPr id="11" name="Slide Number Placeholder 10"/>
          <p:cNvSpPr>
            <a:spLocks noGrp="1"/>
          </p:cNvSpPr>
          <p:nvPr>
            <p:ph type="sldNum" sz="quarter" idx="4"/>
          </p:nvPr>
        </p:nvSpPr>
        <p:spPr>
          <a:xfrm>
            <a:off x="7010400" y="6553200"/>
            <a:ext cx="2133600" cy="304800"/>
          </a:xfrm>
          <a:prstGeom prst="rect">
            <a:avLst/>
          </a:prstGeom>
        </p:spPr>
        <p:txBody>
          <a:bodyPr vert="horz" lIns="91440" tIns="45720" rIns="91440" bIns="45720" rtlCol="0" anchor="ctr"/>
          <a:lstStyle>
            <a:lvl1pPr algn="r">
              <a:defRPr sz="1200" b="1">
                <a:solidFill>
                  <a:srgbClr val="000000"/>
                </a:solidFill>
              </a:defRPr>
            </a:lvl1pPr>
          </a:lstStyle>
          <a:p>
            <a:pPr fontAlgn="auto">
              <a:spcBef>
                <a:spcPts val="0"/>
              </a:spcBef>
              <a:spcAft>
                <a:spcPts val="0"/>
              </a:spcAft>
            </a:pPr>
            <a:r>
              <a:rPr lang="en-US" dirty="0" smtClean="0">
                <a:latin typeface="Times New Roman"/>
                <a:cs typeface="+mn-cs"/>
              </a:rPr>
              <a:t>Page: </a:t>
            </a:r>
            <a:fld id="{A8E54F2D-3D2C-43C8-A605-2CA5B98B9581}" type="slidenum">
              <a:rPr lang="en-US" smtClean="0">
                <a:latin typeface="Times New Roman"/>
                <a:cs typeface="+mn-cs"/>
              </a:rPr>
              <a:pPr fontAlgn="auto">
                <a:spcBef>
                  <a:spcPts val="0"/>
                </a:spcBef>
                <a:spcAft>
                  <a:spcPts val="0"/>
                </a:spcAft>
              </a:pPr>
              <a:t>‹#›</a:t>
            </a:fld>
            <a:endParaRPr lang="en-US" dirty="0">
              <a:latin typeface="Times New Roman"/>
              <a:cs typeface="+mn-cs"/>
            </a:endParaRPr>
          </a:p>
        </p:txBody>
      </p:sp>
      <p:sp>
        <p:nvSpPr>
          <p:cNvPr id="15" name="Footer Placeholder 1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smtClean="0">
                <a:solidFill>
                  <a:srgbClr val="000F2E">
                    <a:tint val="75000"/>
                  </a:srgbClr>
                </a:solidFill>
                <a:latin typeface="Times New Roman"/>
                <a:cs typeface="+mn-cs"/>
              </a:rPr>
              <a:t>Dr. Irene M. Gregory</a:t>
            </a:r>
            <a:endParaRPr lang="en-US">
              <a:solidFill>
                <a:srgbClr val="000F2E">
                  <a:tint val="75000"/>
                </a:srgbClr>
              </a:solidFill>
              <a:latin typeface="Times New Roman"/>
              <a:cs typeface="+mn-cs"/>
            </a:endParaRPr>
          </a:p>
        </p:txBody>
      </p:sp>
    </p:spTree>
    <p:extLst>
      <p:ext uri="{BB962C8B-B14F-4D97-AF65-F5344CB8AC3E}">
        <p14:creationId xmlns:p14="http://schemas.microsoft.com/office/powerpoint/2010/main" val="82954095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Lst>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hf hdr="0" dt="0"/>
  <p:txStyles>
    <p:titleStyle>
      <a:lvl1pPr algn="ctr" defTabSz="849010" rtl="0" eaLnBrk="1" latinLnBrk="0" hangingPunct="1">
        <a:spcBef>
          <a:spcPct val="0"/>
        </a:spcBef>
        <a:buNone/>
        <a:defRPr sz="4100" kern="1200">
          <a:solidFill>
            <a:schemeClr val="tx1"/>
          </a:solidFill>
          <a:latin typeface="+mj-lt"/>
          <a:ea typeface="+mj-ea"/>
          <a:cs typeface="+mj-cs"/>
        </a:defRPr>
      </a:lvl1pPr>
    </p:titleStyle>
    <p:bodyStyle>
      <a:lvl1pPr marL="318380" indent="-318380" algn="l" defTabSz="84901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89822" indent="-265315" algn="l" defTabSz="84901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061264" indent="-212253" algn="l" defTabSz="849010"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485770" indent="-212253" algn="l" defTabSz="849010"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1910274" indent="-212253" algn="l" defTabSz="849010"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334778" indent="-212253" algn="l" defTabSz="849010"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59284" indent="-212253" algn="l" defTabSz="849010"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83788" indent="-212253" algn="l" defTabSz="849010"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08295" indent="-212253" algn="l" defTabSz="849010"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849010" rtl="0" eaLnBrk="1" latinLnBrk="0" hangingPunct="1">
        <a:defRPr sz="1700" kern="1200">
          <a:solidFill>
            <a:schemeClr val="tx1"/>
          </a:solidFill>
          <a:latin typeface="+mn-lt"/>
          <a:ea typeface="+mn-ea"/>
          <a:cs typeface="+mn-cs"/>
        </a:defRPr>
      </a:lvl1pPr>
      <a:lvl2pPr marL="424504" algn="l" defTabSz="849010" rtl="0" eaLnBrk="1" latinLnBrk="0" hangingPunct="1">
        <a:defRPr sz="1700" kern="1200">
          <a:solidFill>
            <a:schemeClr val="tx1"/>
          </a:solidFill>
          <a:latin typeface="+mn-lt"/>
          <a:ea typeface="+mn-ea"/>
          <a:cs typeface="+mn-cs"/>
        </a:defRPr>
      </a:lvl2pPr>
      <a:lvl3pPr marL="849010" algn="l" defTabSz="849010" rtl="0" eaLnBrk="1" latinLnBrk="0" hangingPunct="1">
        <a:defRPr sz="1700" kern="1200">
          <a:solidFill>
            <a:schemeClr val="tx1"/>
          </a:solidFill>
          <a:latin typeface="+mn-lt"/>
          <a:ea typeface="+mn-ea"/>
          <a:cs typeface="+mn-cs"/>
        </a:defRPr>
      </a:lvl3pPr>
      <a:lvl4pPr marL="1273517" algn="l" defTabSz="849010" rtl="0" eaLnBrk="1" latinLnBrk="0" hangingPunct="1">
        <a:defRPr sz="1700" kern="1200">
          <a:solidFill>
            <a:schemeClr val="tx1"/>
          </a:solidFill>
          <a:latin typeface="+mn-lt"/>
          <a:ea typeface="+mn-ea"/>
          <a:cs typeface="+mn-cs"/>
        </a:defRPr>
      </a:lvl4pPr>
      <a:lvl5pPr marL="1698021" algn="l" defTabSz="849010" rtl="0" eaLnBrk="1" latinLnBrk="0" hangingPunct="1">
        <a:defRPr sz="1700" kern="1200">
          <a:solidFill>
            <a:schemeClr val="tx1"/>
          </a:solidFill>
          <a:latin typeface="+mn-lt"/>
          <a:ea typeface="+mn-ea"/>
          <a:cs typeface="+mn-cs"/>
        </a:defRPr>
      </a:lvl5pPr>
      <a:lvl6pPr marL="2122527" algn="l" defTabSz="849010" rtl="0" eaLnBrk="1" latinLnBrk="0" hangingPunct="1">
        <a:defRPr sz="1700" kern="1200">
          <a:solidFill>
            <a:schemeClr val="tx1"/>
          </a:solidFill>
          <a:latin typeface="+mn-lt"/>
          <a:ea typeface="+mn-ea"/>
          <a:cs typeface="+mn-cs"/>
        </a:defRPr>
      </a:lvl6pPr>
      <a:lvl7pPr marL="2547031" algn="l" defTabSz="849010" rtl="0" eaLnBrk="1" latinLnBrk="0" hangingPunct="1">
        <a:defRPr sz="1700" kern="1200">
          <a:solidFill>
            <a:schemeClr val="tx1"/>
          </a:solidFill>
          <a:latin typeface="+mn-lt"/>
          <a:ea typeface="+mn-ea"/>
          <a:cs typeface="+mn-cs"/>
        </a:defRPr>
      </a:lvl7pPr>
      <a:lvl8pPr marL="2971537" algn="l" defTabSz="849010" rtl="0" eaLnBrk="1" latinLnBrk="0" hangingPunct="1">
        <a:defRPr sz="1700" kern="1200">
          <a:solidFill>
            <a:schemeClr val="tx1"/>
          </a:solidFill>
          <a:latin typeface="+mn-lt"/>
          <a:ea typeface="+mn-ea"/>
          <a:cs typeface="+mn-cs"/>
        </a:defRPr>
      </a:lvl8pPr>
      <a:lvl9pPr marL="3396042" algn="l" defTabSz="849010"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p:nvSpPr>
        <p:spPr>
          <a:xfrm>
            <a:off x="0" y="6553200"/>
            <a:ext cx="9144000" cy="304800"/>
          </a:xfrm>
          <a:prstGeom prst="rect">
            <a:avLst/>
          </a:prstGeom>
        </p:spPr>
        <p:style>
          <a:lnRef idx="1">
            <a:schemeClr val="accent1"/>
          </a:lnRef>
          <a:fillRef idx="1002">
            <a:schemeClr val="dk2"/>
          </a:fillRef>
          <a:effectRef idx="1">
            <a:schemeClr val="accent1"/>
          </a:effectRef>
          <a:fontRef idx="minor">
            <a:schemeClr val="dk1"/>
          </a:fontRef>
        </p:style>
        <p:txBody>
          <a:bodyPr rtlCol="0" anchor="ctr"/>
          <a:lstStyle/>
          <a:p>
            <a:pPr fontAlgn="auto">
              <a:spcBef>
                <a:spcPts val="0"/>
              </a:spcBef>
              <a:spcAft>
                <a:spcPts val="0"/>
              </a:spcAft>
            </a:pPr>
            <a:endParaRPr lang="en-US" sz="1800">
              <a:solidFill>
                <a:srgbClr val="000F2E"/>
              </a:solidFill>
            </a:endParaRPr>
          </a:p>
        </p:txBody>
      </p:sp>
      <p:sp>
        <p:nvSpPr>
          <p:cNvPr id="3" name="Text Placeholder 2"/>
          <p:cNvSpPr>
            <a:spLocks noGrp="1"/>
          </p:cNvSpPr>
          <p:nvPr>
            <p:ph type="body" idx="1"/>
          </p:nvPr>
        </p:nvSpPr>
        <p:spPr>
          <a:xfrm>
            <a:off x="457200" y="1600201"/>
            <a:ext cx="8229600" cy="4525963"/>
          </a:xfrm>
          <a:prstGeom prst="rect">
            <a:avLst/>
          </a:prstGeom>
        </p:spPr>
        <p:txBody>
          <a:bodyPr vert="horz" lIns="84900" tIns="42450" rIns="84900" bIns="4245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p:nvCxnSpPr>
        <p:spPr>
          <a:xfrm rot="10800000">
            <a:off x="0" y="762000"/>
            <a:ext cx="9144000" cy="0"/>
          </a:xfrm>
          <a:prstGeom prst="line">
            <a:avLst/>
          </a:prstGeom>
          <a:ln w="25400"/>
        </p:spPr>
        <p:style>
          <a:lnRef idx="3">
            <a:schemeClr val="accent1"/>
          </a:lnRef>
          <a:fillRef idx="0">
            <a:schemeClr val="accent1"/>
          </a:fillRef>
          <a:effectRef idx="2">
            <a:schemeClr val="accent1"/>
          </a:effectRef>
          <a:fontRef idx="minor">
            <a:schemeClr val="tx1"/>
          </a:fontRef>
        </p:style>
      </p:cxnSp>
      <p:sp>
        <p:nvSpPr>
          <p:cNvPr id="9" name="TextBox 8"/>
          <p:cNvSpPr txBox="1"/>
          <p:nvPr/>
        </p:nvSpPr>
        <p:spPr>
          <a:xfrm>
            <a:off x="1371600" y="0"/>
            <a:ext cx="8305800" cy="707886"/>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fontAlgn="auto">
              <a:spcBef>
                <a:spcPts val="0"/>
              </a:spcBef>
              <a:spcAft>
                <a:spcPts val="0"/>
              </a:spcAft>
            </a:pPr>
            <a:r>
              <a:rPr lang="en-US" sz="4000" b="1" cap="all" dirty="0" smtClean="0">
                <a:ln w="0"/>
                <a:gradFill flip="none">
                  <a:gsLst>
                    <a:gs pos="0">
                      <a:srgbClr val="0F6FC6">
                        <a:tint val="75000"/>
                        <a:shade val="75000"/>
                        <a:satMod val="170000"/>
                      </a:srgbClr>
                    </a:gs>
                    <a:gs pos="49000">
                      <a:srgbClr val="0F6FC6">
                        <a:tint val="88000"/>
                        <a:shade val="65000"/>
                        <a:satMod val="172000"/>
                      </a:srgbClr>
                    </a:gs>
                    <a:gs pos="50000">
                      <a:srgbClr val="0F6FC6">
                        <a:shade val="65000"/>
                        <a:satMod val="130000"/>
                      </a:srgbClr>
                    </a:gs>
                    <a:gs pos="92000">
                      <a:srgbClr val="0F6FC6">
                        <a:shade val="50000"/>
                        <a:satMod val="120000"/>
                      </a:srgbClr>
                    </a:gs>
                    <a:gs pos="100000">
                      <a:srgbClr val="0F6FC6">
                        <a:shade val="48000"/>
                        <a:satMod val="120000"/>
                      </a:srgbClr>
                    </a:gs>
                  </a:gsLst>
                  <a:lin ang="5400000"/>
                </a:gradFill>
                <a:effectLst>
                  <a:reflection blurRad="6350" stA="55000" endA="300" endPos="45500" dir="5400000" sy="-100000" algn="bl" rotWithShape="0"/>
                </a:effectLst>
                <a:latin typeface="Times New Roman"/>
                <a:cs typeface="+mn-cs"/>
              </a:rPr>
              <a:t>NESC Academy Webcast</a:t>
            </a:r>
          </a:p>
        </p:txBody>
      </p:sp>
      <p:pic>
        <p:nvPicPr>
          <p:cNvPr id="10" name="Picture 9" descr="70564main_nesc_logo.jpg"/>
          <p:cNvPicPr>
            <a:picLocks noChangeAspect="1"/>
          </p:cNvPicPr>
          <p:nvPr/>
        </p:nvPicPr>
        <p:blipFill>
          <a:blip r:embed="rId12" cstate="print"/>
          <a:stretch>
            <a:fillRect/>
          </a:stretch>
        </p:blipFill>
        <p:spPr>
          <a:xfrm>
            <a:off x="0" y="0"/>
            <a:ext cx="1371600" cy="1371600"/>
          </a:xfrm>
          <a:prstGeom prst="rect">
            <a:avLst/>
          </a:prstGeom>
        </p:spPr>
      </p:pic>
      <p:cxnSp>
        <p:nvCxnSpPr>
          <p:cNvPr id="13" name="Straight Connector 12"/>
          <p:cNvCxnSpPr/>
          <p:nvPr/>
        </p:nvCxnSpPr>
        <p:spPr>
          <a:xfrm rot="10800000">
            <a:off x="0" y="6553200"/>
            <a:ext cx="9144000" cy="1"/>
          </a:xfrm>
          <a:prstGeom prst="line">
            <a:avLst/>
          </a:prstGeom>
        </p:spPr>
        <p:style>
          <a:lnRef idx="3">
            <a:schemeClr val="accent1"/>
          </a:lnRef>
          <a:fillRef idx="0">
            <a:schemeClr val="accent1"/>
          </a:fillRef>
          <a:effectRef idx="2">
            <a:schemeClr val="accent1"/>
          </a:effectRef>
          <a:fontRef idx="minor">
            <a:schemeClr val="tx1"/>
          </a:fontRef>
        </p:style>
      </p:cxnSp>
      <p:sp>
        <p:nvSpPr>
          <p:cNvPr id="14" name="TextBox 13"/>
          <p:cNvSpPr txBox="1"/>
          <p:nvPr/>
        </p:nvSpPr>
        <p:spPr>
          <a:xfrm>
            <a:off x="0" y="6581001"/>
            <a:ext cx="9144000" cy="276999"/>
          </a:xfrm>
          <a:prstGeom prst="rect">
            <a:avLst/>
          </a:prstGeom>
          <a:noFill/>
        </p:spPr>
        <p:txBody>
          <a:bodyPr wrap="square" rtlCol="0">
            <a:spAutoFit/>
          </a:bodyPr>
          <a:lstStyle/>
          <a:p>
            <a:pPr fontAlgn="auto">
              <a:spcBef>
                <a:spcPts val="0"/>
              </a:spcBef>
              <a:spcAft>
                <a:spcPts val="0"/>
              </a:spcAft>
            </a:pPr>
            <a:r>
              <a:rPr lang="en-US" sz="1200" b="1" i="1" dirty="0" smtClean="0">
                <a:solidFill>
                  <a:srgbClr val="000F2E"/>
                </a:solidFill>
                <a:latin typeface="Arial"/>
                <a:cs typeface="+mn-cs"/>
              </a:rPr>
              <a:t>Learning from the Past, Looking to the Future</a:t>
            </a:r>
            <a:endParaRPr lang="en-US" sz="1200" b="1" i="1" dirty="0">
              <a:solidFill>
                <a:srgbClr val="000F2E"/>
              </a:solidFill>
              <a:latin typeface="Arial"/>
              <a:cs typeface="+mn-cs"/>
            </a:endParaRPr>
          </a:p>
        </p:txBody>
      </p:sp>
      <p:sp>
        <p:nvSpPr>
          <p:cNvPr id="11" name="Slide Number Placeholder 10"/>
          <p:cNvSpPr>
            <a:spLocks noGrp="1"/>
          </p:cNvSpPr>
          <p:nvPr>
            <p:ph type="sldNum" sz="quarter" idx="4"/>
          </p:nvPr>
        </p:nvSpPr>
        <p:spPr>
          <a:xfrm>
            <a:off x="7010400" y="6553200"/>
            <a:ext cx="2133600" cy="304800"/>
          </a:xfrm>
          <a:prstGeom prst="rect">
            <a:avLst/>
          </a:prstGeom>
        </p:spPr>
        <p:txBody>
          <a:bodyPr vert="horz" lIns="91440" tIns="45720" rIns="91440" bIns="45720" rtlCol="0" anchor="ctr"/>
          <a:lstStyle>
            <a:lvl1pPr algn="r">
              <a:defRPr sz="1200" b="1">
                <a:solidFill>
                  <a:srgbClr val="000000"/>
                </a:solidFill>
              </a:defRPr>
            </a:lvl1pPr>
          </a:lstStyle>
          <a:p>
            <a:pPr fontAlgn="auto">
              <a:spcBef>
                <a:spcPts val="0"/>
              </a:spcBef>
              <a:spcAft>
                <a:spcPts val="0"/>
              </a:spcAft>
            </a:pPr>
            <a:r>
              <a:rPr lang="en-US" dirty="0" smtClean="0">
                <a:latin typeface="Times New Roman"/>
                <a:cs typeface="+mn-cs"/>
              </a:rPr>
              <a:t>Page: </a:t>
            </a:r>
            <a:fld id="{A8E54F2D-3D2C-43C8-A605-2CA5B98B9581}" type="slidenum">
              <a:rPr lang="en-US" smtClean="0">
                <a:latin typeface="Times New Roman"/>
                <a:cs typeface="+mn-cs"/>
              </a:rPr>
              <a:pPr fontAlgn="auto">
                <a:spcBef>
                  <a:spcPts val="0"/>
                </a:spcBef>
                <a:spcAft>
                  <a:spcPts val="0"/>
                </a:spcAft>
              </a:pPr>
              <a:t>‹#›</a:t>
            </a:fld>
            <a:endParaRPr lang="en-US" dirty="0">
              <a:latin typeface="Times New Roman"/>
              <a:cs typeface="+mn-cs"/>
            </a:endParaRPr>
          </a:p>
        </p:txBody>
      </p:sp>
      <p:sp>
        <p:nvSpPr>
          <p:cNvPr id="15" name="Footer Placeholder 1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smtClean="0">
                <a:solidFill>
                  <a:srgbClr val="000F2E">
                    <a:tint val="75000"/>
                  </a:srgbClr>
                </a:solidFill>
                <a:latin typeface="Times New Roman"/>
                <a:cs typeface="+mn-cs"/>
              </a:rPr>
              <a:t>Dr. Irene M. Gregory</a:t>
            </a:r>
            <a:endParaRPr lang="en-US">
              <a:solidFill>
                <a:srgbClr val="000F2E">
                  <a:tint val="75000"/>
                </a:srgbClr>
              </a:solidFill>
              <a:latin typeface="Times New Roman"/>
              <a:cs typeface="+mn-cs"/>
            </a:endParaRPr>
          </a:p>
        </p:txBody>
      </p:sp>
    </p:spTree>
    <p:extLst>
      <p:ext uri="{BB962C8B-B14F-4D97-AF65-F5344CB8AC3E}">
        <p14:creationId xmlns:p14="http://schemas.microsoft.com/office/powerpoint/2010/main" val="423268313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Lst>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hf hdr="0" dt="0"/>
  <p:txStyles>
    <p:titleStyle>
      <a:lvl1pPr algn="ctr" defTabSz="849010" rtl="0" eaLnBrk="1" latinLnBrk="0" hangingPunct="1">
        <a:spcBef>
          <a:spcPct val="0"/>
        </a:spcBef>
        <a:buNone/>
        <a:defRPr sz="4100" kern="1200">
          <a:solidFill>
            <a:schemeClr val="tx1"/>
          </a:solidFill>
          <a:latin typeface="+mj-lt"/>
          <a:ea typeface="+mj-ea"/>
          <a:cs typeface="+mj-cs"/>
        </a:defRPr>
      </a:lvl1pPr>
    </p:titleStyle>
    <p:bodyStyle>
      <a:lvl1pPr marL="318380" indent="-318380" algn="l" defTabSz="84901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89822" indent="-265315" algn="l" defTabSz="84901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061264" indent="-212253" algn="l" defTabSz="849010"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485770" indent="-212253" algn="l" defTabSz="849010"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1910274" indent="-212253" algn="l" defTabSz="849010"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334778" indent="-212253" algn="l" defTabSz="849010"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59284" indent="-212253" algn="l" defTabSz="849010"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83788" indent="-212253" algn="l" defTabSz="849010"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08295" indent="-212253" algn="l" defTabSz="849010"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849010" rtl="0" eaLnBrk="1" latinLnBrk="0" hangingPunct="1">
        <a:defRPr sz="1700" kern="1200">
          <a:solidFill>
            <a:schemeClr val="tx1"/>
          </a:solidFill>
          <a:latin typeface="+mn-lt"/>
          <a:ea typeface="+mn-ea"/>
          <a:cs typeface="+mn-cs"/>
        </a:defRPr>
      </a:lvl1pPr>
      <a:lvl2pPr marL="424504" algn="l" defTabSz="849010" rtl="0" eaLnBrk="1" latinLnBrk="0" hangingPunct="1">
        <a:defRPr sz="1700" kern="1200">
          <a:solidFill>
            <a:schemeClr val="tx1"/>
          </a:solidFill>
          <a:latin typeface="+mn-lt"/>
          <a:ea typeface="+mn-ea"/>
          <a:cs typeface="+mn-cs"/>
        </a:defRPr>
      </a:lvl2pPr>
      <a:lvl3pPr marL="849010" algn="l" defTabSz="849010" rtl="0" eaLnBrk="1" latinLnBrk="0" hangingPunct="1">
        <a:defRPr sz="1700" kern="1200">
          <a:solidFill>
            <a:schemeClr val="tx1"/>
          </a:solidFill>
          <a:latin typeface="+mn-lt"/>
          <a:ea typeface="+mn-ea"/>
          <a:cs typeface="+mn-cs"/>
        </a:defRPr>
      </a:lvl3pPr>
      <a:lvl4pPr marL="1273517" algn="l" defTabSz="849010" rtl="0" eaLnBrk="1" latinLnBrk="0" hangingPunct="1">
        <a:defRPr sz="1700" kern="1200">
          <a:solidFill>
            <a:schemeClr val="tx1"/>
          </a:solidFill>
          <a:latin typeface="+mn-lt"/>
          <a:ea typeface="+mn-ea"/>
          <a:cs typeface="+mn-cs"/>
        </a:defRPr>
      </a:lvl4pPr>
      <a:lvl5pPr marL="1698021" algn="l" defTabSz="849010" rtl="0" eaLnBrk="1" latinLnBrk="0" hangingPunct="1">
        <a:defRPr sz="1700" kern="1200">
          <a:solidFill>
            <a:schemeClr val="tx1"/>
          </a:solidFill>
          <a:latin typeface="+mn-lt"/>
          <a:ea typeface="+mn-ea"/>
          <a:cs typeface="+mn-cs"/>
        </a:defRPr>
      </a:lvl5pPr>
      <a:lvl6pPr marL="2122527" algn="l" defTabSz="849010" rtl="0" eaLnBrk="1" latinLnBrk="0" hangingPunct="1">
        <a:defRPr sz="1700" kern="1200">
          <a:solidFill>
            <a:schemeClr val="tx1"/>
          </a:solidFill>
          <a:latin typeface="+mn-lt"/>
          <a:ea typeface="+mn-ea"/>
          <a:cs typeface="+mn-cs"/>
        </a:defRPr>
      </a:lvl6pPr>
      <a:lvl7pPr marL="2547031" algn="l" defTabSz="849010" rtl="0" eaLnBrk="1" latinLnBrk="0" hangingPunct="1">
        <a:defRPr sz="1700" kern="1200">
          <a:solidFill>
            <a:schemeClr val="tx1"/>
          </a:solidFill>
          <a:latin typeface="+mn-lt"/>
          <a:ea typeface="+mn-ea"/>
          <a:cs typeface="+mn-cs"/>
        </a:defRPr>
      </a:lvl7pPr>
      <a:lvl8pPr marL="2971537" algn="l" defTabSz="849010" rtl="0" eaLnBrk="1" latinLnBrk="0" hangingPunct="1">
        <a:defRPr sz="1700" kern="1200">
          <a:solidFill>
            <a:schemeClr val="tx1"/>
          </a:solidFill>
          <a:latin typeface="+mn-lt"/>
          <a:ea typeface="+mn-ea"/>
          <a:cs typeface="+mn-cs"/>
        </a:defRPr>
      </a:lvl8pPr>
      <a:lvl9pPr marL="3396042" algn="l" defTabSz="849010"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p:nvSpPr>
        <p:spPr>
          <a:xfrm>
            <a:off x="0" y="6553200"/>
            <a:ext cx="9144000" cy="304800"/>
          </a:xfrm>
          <a:prstGeom prst="rect">
            <a:avLst/>
          </a:prstGeom>
        </p:spPr>
        <p:style>
          <a:lnRef idx="1">
            <a:schemeClr val="accent1"/>
          </a:lnRef>
          <a:fillRef idx="1002">
            <a:schemeClr val="dk2"/>
          </a:fillRef>
          <a:effectRef idx="1">
            <a:schemeClr val="accent1"/>
          </a:effectRef>
          <a:fontRef idx="minor">
            <a:schemeClr val="dk1"/>
          </a:fontRef>
        </p:style>
        <p:txBody>
          <a:bodyPr rtlCol="0" anchor="ctr"/>
          <a:lstStyle/>
          <a:p>
            <a:pPr fontAlgn="auto">
              <a:spcBef>
                <a:spcPts val="0"/>
              </a:spcBef>
              <a:spcAft>
                <a:spcPts val="0"/>
              </a:spcAft>
            </a:pPr>
            <a:endParaRPr lang="en-US" sz="1800">
              <a:solidFill>
                <a:srgbClr val="000F2E"/>
              </a:solidFill>
            </a:endParaRPr>
          </a:p>
        </p:txBody>
      </p:sp>
      <p:sp>
        <p:nvSpPr>
          <p:cNvPr id="3" name="Text Placeholder 2"/>
          <p:cNvSpPr>
            <a:spLocks noGrp="1"/>
          </p:cNvSpPr>
          <p:nvPr>
            <p:ph type="body" idx="1"/>
          </p:nvPr>
        </p:nvSpPr>
        <p:spPr>
          <a:xfrm>
            <a:off x="457200" y="1600201"/>
            <a:ext cx="8229600" cy="4525963"/>
          </a:xfrm>
          <a:prstGeom prst="rect">
            <a:avLst/>
          </a:prstGeom>
        </p:spPr>
        <p:txBody>
          <a:bodyPr vert="horz" lIns="84900" tIns="42450" rIns="84900" bIns="4245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p:nvCxnSpPr>
        <p:spPr>
          <a:xfrm rot="10800000">
            <a:off x="0" y="762000"/>
            <a:ext cx="9144000" cy="0"/>
          </a:xfrm>
          <a:prstGeom prst="line">
            <a:avLst/>
          </a:prstGeom>
          <a:ln w="25400"/>
        </p:spPr>
        <p:style>
          <a:lnRef idx="3">
            <a:schemeClr val="accent1"/>
          </a:lnRef>
          <a:fillRef idx="0">
            <a:schemeClr val="accent1"/>
          </a:fillRef>
          <a:effectRef idx="2">
            <a:schemeClr val="accent1"/>
          </a:effectRef>
          <a:fontRef idx="minor">
            <a:schemeClr val="tx1"/>
          </a:fontRef>
        </p:style>
      </p:cxnSp>
      <p:sp>
        <p:nvSpPr>
          <p:cNvPr id="9" name="TextBox 8"/>
          <p:cNvSpPr txBox="1"/>
          <p:nvPr/>
        </p:nvSpPr>
        <p:spPr>
          <a:xfrm>
            <a:off x="1371600" y="0"/>
            <a:ext cx="8305800" cy="707886"/>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fontAlgn="auto">
              <a:spcBef>
                <a:spcPts val="0"/>
              </a:spcBef>
              <a:spcAft>
                <a:spcPts val="0"/>
              </a:spcAft>
            </a:pPr>
            <a:r>
              <a:rPr lang="en-US" sz="4000" b="1" cap="all" dirty="0" smtClean="0">
                <a:ln w="0"/>
                <a:gradFill flip="none">
                  <a:gsLst>
                    <a:gs pos="0">
                      <a:srgbClr val="0F6FC6">
                        <a:tint val="75000"/>
                        <a:shade val="75000"/>
                        <a:satMod val="170000"/>
                      </a:srgbClr>
                    </a:gs>
                    <a:gs pos="49000">
                      <a:srgbClr val="0F6FC6">
                        <a:tint val="88000"/>
                        <a:shade val="65000"/>
                        <a:satMod val="172000"/>
                      </a:srgbClr>
                    </a:gs>
                    <a:gs pos="50000">
                      <a:srgbClr val="0F6FC6">
                        <a:shade val="65000"/>
                        <a:satMod val="130000"/>
                      </a:srgbClr>
                    </a:gs>
                    <a:gs pos="92000">
                      <a:srgbClr val="0F6FC6">
                        <a:shade val="50000"/>
                        <a:satMod val="120000"/>
                      </a:srgbClr>
                    </a:gs>
                    <a:gs pos="100000">
                      <a:srgbClr val="0F6FC6">
                        <a:shade val="48000"/>
                        <a:satMod val="120000"/>
                      </a:srgbClr>
                    </a:gs>
                  </a:gsLst>
                  <a:lin ang="5400000"/>
                </a:gradFill>
                <a:effectLst>
                  <a:reflection blurRad="6350" stA="55000" endA="300" endPos="45500" dir="5400000" sy="-100000" algn="bl" rotWithShape="0"/>
                </a:effectLst>
                <a:latin typeface="Times New Roman"/>
                <a:cs typeface="+mn-cs"/>
              </a:rPr>
              <a:t>NESC Academy Webcast</a:t>
            </a:r>
          </a:p>
        </p:txBody>
      </p:sp>
      <p:pic>
        <p:nvPicPr>
          <p:cNvPr id="10" name="Picture 9" descr="70564main_nesc_logo.jpg"/>
          <p:cNvPicPr>
            <a:picLocks noChangeAspect="1"/>
          </p:cNvPicPr>
          <p:nvPr/>
        </p:nvPicPr>
        <p:blipFill>
          <a:blip r:embed="rId12" cstate="print"/>
          <a:stretch>
            <a:fillRect/>
          </a:stretch>
        </p:blipFill>
        <p:spPr>
          <a:xfrm>
            <a:off x="0" y="0"/>
            <a:ext cx="1371600" cy="1371600"/>
          </a:xfrm>
          <a:prstGeom prst="rect">
            <a:avLst/>
          </a:prstGeom>
        </p:spPr>
      </p:pic>
      <p:cxnSp>
        <p:nvCxnSpPr>
          <p:cNvPr id="13" name="Straight Connector 12"/>
          <p:cNvCxnSpPr/>
          <p:nvPr/>
        </p:nvCxnSpPr>
        <p:spPr>
          <a:xfrm rot="10800000">
            <a:off x="0" y="6553200"/>
            <a:ext cx="9144000" cy="1"/>
          </a:xfrm>
          <a:prstGeom prst="line">
            <a:avLst/>
          </a:prstGeom>
        </p:spPr>
        <p:style>
          <a:lnRef idx="3">
            <a:schemeClr val="accent1"/>
          </a:lnRef>
          <a:fillRef idx="0">
            <a:schemeClr val="accent1"/>
          </a:fillRef>
          <a:effectRef idx="2">
            <a:schemeClr val="accent1"/>
          </a:effectRef>
          <a:fontRef idx="minor">
            <a:schemeClr val="tx1"/>
          </a:fontRef>
        </p:style>
      </p:cxnSp>
      <p:sp>
        <p:nvSpPr>
          <p:cNvPr id="14" name="TextBox 13"/>
          <p:cNvSpPr txBox="1"/>
          <p:nvPr/>
        </p:nvSpPr>
        <p:spPr>
          <a:xfrm>
            <a:off x="0" y="6581001"/>
            <a:ext cx="9144000" cy="276999"/>
          </a:xfrm>
          <a:prstGeom prst="rect">
            <a:avLst/>
          </a:prstGeom>
          <a:noFill/>
        </p:spPr>
        <p:txBody>
          <a:bodyPr wrap="square" rtlCol="0">
            <a:spAutoFit/>
          </a:bodyPr>
          <a:lstStyle/>
          <a:p>
            <a:pPr fontAlgn="auto">
              <a:spcBef>
                <a:spcPts val="0"/>
              </a:spcBef>
              <a:spcAft>
                <a:spcPts val="0"/>
              </a:spcAft>
            </a:pPr>
            <a:r>
              <a:rPr lang="en-US" sz="1200" b="1" i="1" dirty="0" smtClean="0">
                <a:solidFill>
                  <a:srgbClr val="000F2E"/>
                </a:solidFill>
                <a:latin typeface="Arial"/>
                <a:cs typeface="+mn-cs"/>
              </a:rPr>
              <a:t>Learning from the Past, Looking to the Future</a:t>
            </a:r>
            <a:endParaRPr lang="en-US" sz="1200" b="1" i="1" dirty="0">
              <a:solidFill>
                <a:srgbClr val="000F2E"/>
              </a:solidFill>
              <a:latin typeface="Arial"/>
              <a:cs typeface="+mn-cs"/>
            </a:endParaRPr>
          </a:p>
        </p:txBody>
      </p:sp>
      <p:sp>
        <p:nvSpPr>
          <p:cNvPr id="11" name="Slide Number Placeholder 10"/>
          <p:cNvSpPr>
            <a:spLocks noGrp="1"/>
          </p:cNvSpPr>
          <p:nvPr>
            <p:ph type="sldNum" sz="quarter" idx="4"/>
          </p:nvPr>
        </p:nvSpPr>
        <p:spPr>
          <a:xfrm>
            <a:off x="7010400" y="6553200"/>
            <a:ext cx="2133600" cy="304800"/>
          </a:xfrm>
          <a:prstGeom prst="rect">
            <a:avLst/>
          </a:prstGeom>
        </p:spPr>
        <p:txBody>
          <a:bodyPr vert="horz" lIns="91440" tIns="45720" rIns="91440" bIns="45720" rtlCol="0" anchor="ctr"/>
          <a:lstStyle>
            <a:lvl1pPr algn="r">
              <a:defRPr sz="1200" b="1">
                <a:solidFill>
                  <a:srgbClr val="000000"/>
                </a:solidFill>
              </a:defRPr>
            </a:lvl1pPr>
          </a:lstStyle>
          <a:p>
            <a:pPr fontAlgn="auto">
              <a:spcBef>
                <a:spcPts val="0"/>
              </a:spcBef>
              <a:spcAft>
                <a:spcPts val="0"/>
              </a:spcAft>
            </a:pPr>
            <a:r>
              <a:rPr lang="en-US" dirty="0" smtClean="0">
                <a:latin typeface="Times New Roman"/>
                <a:cs typeface="+mn-cs"/>
              </a:rPr>
              <a:t>Page: </a:t>
            </a:r>
            <a:fld id="{A8E54F2D-3D2C-43C8-A605-2CA5B98B9581}" type="slidenum">
              <a:rPr lang="en-US" smtClean="0">
                <a:latin typeface="Times New Roman"/>
                <a:cs typeface="+mn-cs"/>
              </a:rPr>
              <a:pPr fontAlgn="auto">
                <a:spcBef>
                  <a:spcPts val="0"/>
                </a:spcBef>
                <a:spcAft>
                  <a:spcPts val="0"/>
                </a:spcAft>
              </a:pPr>
              <a:t>‹#›</a:t>
            </a:fld>
            <a:endParaRPr lang="en-US" dirty="0">
              <a:latin typeface="Times New Roman"/>
              <a:cs typeface="+mn-cs"/>
            </a:endParaRPr>
          </a:p>
        </p:txBody>
      </p:sp>
      <p:sp>
        <p:nvSpPr>
          <p:cNvPr id="15" name="Footer Placeholder 1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srgbClr val="000F2E">
                  <a:tint val="75000"/>
                </a:srgbClr>
              </a:solidFill>
              <a:latin typeface="Times New Roman"/>
              <a:cs typeface="+mn-cs"/>
            </a:endParaRPr>
          </a:p>
        </p:txBody>
      </p:sp>
    </p:spTree>
    <p:extLst>
      <p:ext uri="{BB962C8B-B14F-4D97-AF65-F5344CB8AC3E}">
        <p14:creationId xmlns:p14="http://schemas.microsoft.com/office/powerpoint/2010/main" val="423268313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Lst>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hf hdr="0" ftr="0" dt="0"/>
  <p:txStyles>
    <p:titleStyle>
      <a:lvl1pPr algn="ctr" defTabSz="849010" rtl="0" eaLnBrk="1" latinLnBrk="0" hangingPunct="1">
        <a:spcBef>
          <a:spcPct val="0"/>
        </a:spcBef>
        <a:buNone/>
        <a:defRPr sz="4100" kern="1200">
          <a:solidFill>
            <a:schemeClr val="tx1"/>
          </a:solidFill>
          <a:latin typeface="+mj-lt"/>
          <a:ea typeface="+mj-ea"/>
          <a:cs typeface="+mj-cs"/>
        </a:defRPr>
      </a:lvl1pPr>
    </p:titleStyle>
    <p:bodyStyle>
      <a:lvl1pPr marL="318380" indent="-318380" algn="l" defTabSz="84901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89822" indent="-265315" algn="l" defTabSz="84901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061264" indent="-212253" algn="l" defTabSz="849010"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485770" indent="-212253" algn="l" defTabSz="849010"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1910274" indent="-212253" algn="l" defTabSz="849010"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334778" indent="-212253" algn="l" defTabSz="849010"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59284" indent="-212253" algn="l" defTabSz="849010"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83788" indent="-212253" algn="l" defTabSz="849010"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08295" indent="-212253" algn="l" defTabSz="849010"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849010" rtl="0" eaLnBrk="1" latinLnBrk="0" hangingPunct="1">
        <a:defRPr sz="1700" kern="1200">
          <a:solidFill>
            <a:schemeClr val="tx1"/>
          </a:solidFill>
          <a:latin typeface="+mn-lt"/>
          <a:ea typeface="+mn-ea"/>
          <a:cs typeface="+mn-cs"/>
        </a:defRPr>
      </a:lvl1pPr>
      <a:lvl2pPr marL="424504" algn="l" defTabSz="849010" rtl="0" eaLnBrk="1" latinLnBrk="0" hangingPunct="1">
        <a:defRPr sz="1700" kern="1200">
          <a:solidFill>
            <a:schemeClr val="tx1"/>
          </a:solidFill>
          <a:latin typeface="+mn-lt"/>
          <a:ea typeface="+mn-ea"/>
          <a:cs typeface="+mn-cs"/>
        </a:defRPr>
      </a:lvl2pPr>
      <a:lvl3pPr marL="849010" algn="l" defTabSz="849010" rtl="0" eaLnBrk="1" latinLnBrk="0" hangingPunct="1">
        <a:defRPr sz="1700" kern="1200">
          <a:solidFill>
            <a:schemeClr val="tx1"/>
          </a:solidFill>
          <a:latin typeface="+mn-lt"/>
          <a:ea typeface="+mn-ea"/>
          <a:cs typeface="+mn-cs"/>
        </a:defRPr>
      </a:lvl3pPr>
      <a:lvl4pPr marL="1273517" algn="l" defTabSz="849010" rtl="0" eaLnBrk="1" latinLnBrk="0" hangingPunct="1">
        <a:defRPr sz="1700" kern="1200">
          <a:solidFill>
            <a:schemeClr val="tx1"/>
          </a:solidFill>
          <a:latin typeface="+mn-lt"/>
          <a:ea typeface="+mn-ea"/>
          <a:cs typeface="+mn-cs"/>
        </a:defRPr>
      </a:lvl4pPr>
      <a:lvl5pPr marL="1698021" algn="l" defTabSz="849010" rtl="0" eaLnBrk="1" latinLnBrk="0" hangingPunct="1">
        <a:defRPr sz="1700" kern="1200">
          <a:solidFill>
            <a:schemeClr val="tx1"/>
          </a:solidFill>
          <a:latin typeface="+mn-lt"/>
          <a:ea typeface="+mn-ea"/>
          <a:cs typeface="+mn-cs"/>
        </a:defRPr>
      </a:lvl5pPr>
      <a:lvl6pPr marL="2122527" algn="l" defTabSz="849010" rtl="0" eaLnBrk="1" latinLnBrk="0" hangingPunct="1">
        <a:defRPr sz="1700" kern="1200">
          <a:solidFill>
            <a:schemeClr val="tx1"/>
          </a:solidFill>
          <a:latin typeface="+mn-lt"/>
          <a:ea typeface="+mn-ea"/>
          <a:cs typeface="+mn-cs"/>
        </a:defRPr>
      </a:lvl6pPr>
      <a:lvl7pPr marL="2547031" algn="l" defTabSz="849010" rtl="0" eaLnBrk="1" latinLnBrk="0" hangingPunct="1">
        <a:defRPr sz="1700" kern="1200">
          <a:solidFill>
            <a:schemeClr val="tx1"/>
          </a:solidFill>
          <a:latin typeface="+mn-lt"/>
          <a:ea typeface="+mn-ea"/>
          <a:cs typeface="+mn-cs"/>
        </a:defRPr>
      </a:lvl7pPr>
      <a:lvl8pPr marL="2971537" algn="l" defTabSz="849010" rtl="0" eaLnBrk="1" latinLnBrk="0" hangingPunct="1">
        <a:defRPr sz="1700" kern="1200">
          <a:solidFill>
            <a:schemeClr val="tx1"/>
          </a:solidFill>
          <a:latin typeface="+mn-lt"/>
          <a:ea typeface="+mn-ea"/>
          <a:cs typeface="+mn-cs"/>
        </a:defRPr>
      </a:lvl8pPr>
      <a:lvl9pPr marL="3396042" algn="l" defTabSz="849010" rtl="0" eaLnBrk="1" latinLnBrk="0" hangingPunct="1">
        <a:defRPr sz="1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p:nvSpPr>
        <p:spPr>
          <a:xfrm>
            <a:off x="0" y="6553200"/>
            <a:ext cx="9144000" cy="304800"/>
          </a:xfrm>
          <a:prstGeom prst="rect">
            <a:avLst/>
          </a:prstGeom>
        </p:spPr>
        <p:style>
          <a:lnRef idx="1">
            <a:schemeClr val="accent1"/>
          </a:lnRef>
          <a:fillRef idx="1002">
            <a:schemeClr val="dk2"/>
          </a:fillRef>
          <a:effectRef idx="1">
            <a:schemeClr val="accent1"/>
          </a:effectRef>
          <a:fontRef idx="minor">
            <a:schemeClr val="dk1"/>
          </a:fontRef>
        </p:style>
        <p:txBody>
          <a:bodyPr rtlCol="0" anchor="ctr"/>
          <a:lstStyle/>
          <a:p>
            <a:pPr fontAlgn="auto">
              <a:spcBef>
                <a:spcPts val="0"/>
              </a:spcBef>
              <a:spcAft>
                <a:spcPts val="0"/>
              </a:spcAft>
            </a:pPr>
            <a:endParaRPr lang="en-US" sz="1800">
              <a:solidFill>
                <a:srgbClr val="000F2E"/>
              </a:solidFill>
            </a:endParaRPr>
          </a:p>
        </p:txBody>
      </p:sp>
      <p:sp>
        <p:nvSpPr>
          <p:cNvPr id="3" name="Text Placeholder 2"/>
          <p:cNvSpPr>
            <a:spLocks noGrp="1"/>
          </p:cNvSpPr>
          <p:nvPr>
            <p:ph type="body" idx="1"/>
          </p:nvPr>
        </p:nvSpPr>
        <p:spPr>
          <a:xfrm>
            <a:off x="457200" y="1600201"/>
            <a:ext cx="8229600" cy="4525963"/>
          </a:xfrm>
          <a:prstGeom prst="rect">
            <a:avLst/>
          </a:prstGeom>
        </p:spPr>
        <p:txBody>
          <a:bodyPr vert="horz" lIns="84900" tIns="42450" rIns="84900" bIns="4245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p:nvCxnSpPr>
        <p:spPr>
          <a:xfrm rot="10800000">
            <a:off x="0" y="762000"/>
            <a:ext cx="9144000" cy="0"/>
          </a:xfrm>
          <a:prstGeom prst="line">
            <a:avLst/>
          </a:prstGeom>
          <a:ln w="25400"/>
        </p:spPr>
        <p:style>
          <a:lnRef idx="3">
            <a:schemeClr val="accent1"/>
          </a:lnRef>
          <a:fillRef idx="0">
            <a:schemeClr val="accent1"/>
          </a:fillRef>
          <a:effectRef idx="2">
            <a:schemeClr val="accent1"/>
          </a:effectRef>
          <a:fontRef idx="minor">
            <a:schemeClr val="tx1"/>
          </a:fontRef>
        </p:style>
      </p:cxnSp>
      <p:sp>
        <p:nvSpPr>
          <p:cNvPr id="9" name="TextBox 8"/>
          <p:cNvSpPr txBox="1"/>
          <p:nvPr/>
        </p:nvSpPr>
        <p:spPr>
          <a:xfrm>
            <a:off x="1371600" y="0"/>
            <a:ext cx="8305800" cy="707886"/>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fontAlgn="auto">
              <a:spcBef>
                <a:spcPts val="0"/>
              </a:spcBef>
              <a:spcAft>
                <a:spcPts val="0"/>
              </a:spcAft>
            </a:pPr>
            <a:r>
              <a:rPr lang="en-US" sz="4000" b="1" cap="all" dirty="0" smtClean="0">
                <a:ln w="0"/>
                <a:gradFill flip="none">
                  <a:gsLst>
                    <a:gs pos="0">
                      <a:srgbClr val="0F6FC6">
                        <a:tint val="75000"/>
                        <a:shade val="75000"/>
                        <a:satMod val="170000"/>
                      </a:srgbClr>
                    </a:gs>
                    <a:gs pos="49000">
                      <a:srgbClr val="0F6FC6">
                        <a:tint val="88000"/>
                        <a:shade val="65000"/>
                        <a:satMod val="172000"/>
                      </a:srgbClr>
                    </a:gs>
                    <a:gs pos="50000">
                      <a:srgbClr val="0F6FC6">
                        <a:shade val="65000"/>
                        <a:satMod val="130000"/>
                      </a:srgbClr>
                    </a:gs>
                    <a:gs pos="92000">
                      <a:srgbClr val="0F6FC6">
                        <a:shade val="50000"/>
                        <a:satMod val="120000"/>
                      </a:srgbClr>
                    </a:gs>
                    <a:gs pos="100000">
                      <a:srgbClr val="0F6FC6">
                        <a:shade val="48000"/>
                        <a:satMod val="120000"/>
                      </a:srgbClr>
                    </a:gs>
                  </a:gsLst>
                  <a:lin ang="5400000"/>
                </a:gradFill>
                <a:effectLst>
                  <a:reflection blurRad="6350" stA="55000" endA="300" endPos="45500" dir="5400000" sy="-100000" algn="bl" rotWithShape="0"/>
                </a:effectLst>
                <a:latin typeface="Times New Roman"/>
                <a:cs typeface="+mn-cs"/>
              </a:rPr>
              <a:t>NESC Academy Webcast</a:t>
            </a:r>
          </a:p>
        </p:txBody>
      </p:sp>
      <p:pic>
        <p:nvPicPr>
          <p:cNvPr id="10" name="Picture 9" descr="70564main_nesc_logo.jpg"/>
          <p:cNvPicPr>
            <a:picLocks noChangeAspect="1"/>
          </p:cNvPicPr>
          <p:nvPr/>
        </p:nvPicPr>
        <p:blipFill>
          <a:blip r:embed="rId12" cstate="print"/>
          <a:stretch>
            <a:fillRect/>
          </a:stretch>
        </p:blipFill>
        <p:spPr>
          <a:xfrm>
            <a:off x="0" y="0"/>
            <a:ext cx="1371600" cy="1371600"/>
          </a:xfrm>
          <a:prstGeom prst="rect">
            <a:avLst/>
          </a:prstGeom>
        </p:spPr>
      </p:pic>
      <p:cxnSp>
        <p:nvCxnSpPr>
          <p:cNvPr id="13" name="Straight Connector 12"/>
          <p:cNvCxnSpPr/>
          <p:nvPr/>
        </p:nvCxnSpPr>
        <p:spPr>
          <a:xfrm rot="10800000">
            <a:off x="0" y="6553200"/>
            <a:ext cx="9144000" cy="1"/>
          </a:xfrm>
          <a:prstGeom prst="line">
            <a:avLst/>
          </a:prstGeom>
        </p:spPr>
        <p:style>
          <a:lnRef idx="3">
            <a:schemeClr val="accent1"/>
          </a:lnRef>
          <a:fillRef idx="0">
            <a:schemeClr val="accent1"/>
          </a:fillRef>
          <a:effectRef idx="2">
            <a:schemeClr val="accent1"/>
          </a:effectRef>
          <a:fontRef idx="minor">
            <a:schemeClr val="tx1"/>
          </a:fontRef>
        </p:style>
      </p:cxnSp>
      <p:sp>
        <p:nvSpPr>
          <p:cNvPr id="14" name="TextBox 13"/>
          <p:cNvSpPr txBox="1"/>
          <p:nvPr/>
        </p:nvSpPr>
        <p:spPr>
          <a:xfrm>
            <a:off x="0" y="6581001"/>
            <a:ext cx="9144000" cy="276999"/>
          </a:xfrm>
          <a:prstGeom prst="rect">
            <a:avLst/>
          </a:prstGeom>
          <a:noFill/>
        </p:spPr>
        <p:txBody>
          <a:bodyPr wrap="square" rtlCol="0">
            <a:spAutoFit/>
          </a:bodyPr>
          <a:lstStyle/>
          <a:p>
            <a:pPr fontAlgn="auto">
              <a:spcBef>
                <a:spcPts val="0"/>
              </a:spcBef>
              <a:spcAft>
                <a:spcPts val="0"/>
              </a:spcAft>
            </a:pPr>
            <a:r>
              <a:rPr lang="en-US" sz="1200" b="1" i="1" dirty="0" smtClean="0">
                <a:solidFill>
                  <a:srgbClr val="000F2E"/>
                </a:solidFill>
                <a:latin typeface="Arial"/>
                <a:cs typeface="+mn-cs"/>
              </a:rPr>
              <a:t>Learning from the Past, Looking to the Future</a:t>
            </a:r>
            <a:endParaRPr lang="en-US" sz="1200" b="1" i="1" dirty="0">
              <a:solidFill>
                <a:srgbClr val="000F2E"/>
              </a:solidFill>
              <a:latin typeface="Arial"/>
              <a:cs typeface="+mn-cs"/>
            </a:endParaRPr>
          </a:p>
        </p:txBody>
      </p:sp>
      <p:sp>
        <p:nvSpPr>
          <p:cNvPr id="11" name="Slide Number Placeholder 10"/>
          <p:cNvSpPr>
            <a:spLocks noGrp="1"/>
          </p:cNvSpPr>
          <p:nvPr>
            <p:ph type="sldNum" sz="quarter" idx="4"/>
          </p:nvPr>
        </p:nvSpPr>
        <p:spPr>
          <a:xfrm>
            <a:off x="7010400" y="6553200"/>
            <a:ext cx="2133600" cy="304800"/>
          </a:xfrm>
          <a:prstGeom prst="rect">
            <a:avLst/>
          </a:prstGeom>
        </p:spPr>
        <p:txBody>
          <a:bodyPr vert="horz" lIns="91440" tIns="45720" rIns="91440" bIns="45720" rtlCol="0" anchor="ctr"/>
          <a:lstStyle>
            <a:lvl1pPr algn="r">
              <a:defRPr sz="1200" b="1">
                <a:solidFill>
                  <a:srgbClr val="000000"/>
                </a:solidFill>
              </a:defRPr>
            </a:lvl1pPr>
          </a:lstStyle>
          <a:p>
            <a:pPr fontAlgn="auto">
              <a:spcBef>
                <a:spcPts val="0"/>
              </a:spcBef>
              <a:spcAft>
                <a:spcPts val="0"/>
              </a:spcAft>
            </a:pPr>
            <a:r>
              <a:rPr lang="en-US" dirty="0" smtClean="0">
                <a:latin typeface="Times New Roman"/>
                <a:cs typeface="+mn-cs"/>
              </a:rPr>
              <a:t>Page: </a:t>
            </a:r>
            <a:fld id="{A8E54F2D-3D2C-43C8-A605-2CA5B98B9581}" type="slidenum">
              <a:rPr lang="en-US" smtClean="0">
                <a:latin typeface="Times New Roman"/>
                <a:cs typeface="+mn-cs"/>
              </a:rPr>
              <a:pPr fontAlgn="auto">
                <a:spcBef>
                  <a:spcPts val="0"/>
                </a:spcBef>
                <a:spcAft>
                  <a:spcPts val="0"/>
                </a:spcAft>
              </a:pPr>
              <a:t>‹#›</a:t>
            </a:fld>
            <a:endParaRPr lang="en-US" dirty="0">
              <a:latin typeface="Times New Roman"/>
              <a:cs typeface="+mn-cs"/>
            </a:endParaRPr>
          </a:p>
        </p:txBody>
      </p:sp>
      <p:sp>
        <p:nvSpPr>
          <p:cNvPr id="15" name="Footer Placeholder 1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srgbClr val="000F2E">
                  <a:tint val="75000"/>
                </a:srgbClr>
              </a:solidFill>
              <a:latin typeface="Times New Roman"/>
              <a:cs typeface="+mn-cs"/>
            </a:endParaRPr>
          </a:p>
        </p:txBody>
      </p:sp>
    </p:spTree>
    <p:extLst>
      <p:ext uri="{BB962C8B-B14F-4D97-AF65-F5344CB8AC3E}">
        <p14:creationId xmlns:p14="http://schemas.microsoft.com/office/powerpoint/2010/main" val="2318688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Lst>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hf hdr="0" ftr="0" dt="0"/>
  <p:txStyles>
    <p:titleStyle>
      <a:lvl1pPr algn="ctr" defTabSz="849010" rtl="0" eaLnBrk="1" latinLnBrk="0" hangingPunct="1">
        <a:spcBef>
          <a:spcPct val="0"/>
        </a:spcBef>
        <a:buNone/>
        <a:defRPr sz="4100" kern="1200">
          <a:solidFill>
            <a:schemeClr val="tx1"/>
          </a:solidFill>
          <a:latin typeface="+mj-lt"/>
          <a:ea typeface="+mj-ea"/>
          <a:cs typeface="+mj-cs"/>
        </a:defRPr>
      </a:lvl1pPr>
    </p:titleStyle>
    <p:bodyStyle>
      <a:lvl1pPr marL="318380" indent="-318380" algn="l" defTabSz="84901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89822" indent="-265315" algn="l" defTabSz="84901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061264" indent="-212253" algn="l" defTabSz="849010"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485770" indent="-212253" algn="l" defTabSz="849010"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1910274" indent="-212253" algn="l" defTabSz="849010"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334778" indent="-212253" algn="l" defTabSz="849010"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59284" indent="-212253" algn="l" defTabSz="849010"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83788" indent="-212253" algn="l" defTabSz="849010"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08295" indent="-212253" algn="l" defTabSz="849010"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849010" rtl="0" eaLnBrk="1" latinLnBrk="0" hangingPunct="1">
        <a:defRPr sz="1700" kern="1200">
          <a:solidFill>
            <a:schemeClr val="tx1"/>
          </a:solidFill>
          <a:latin typeface="+mn-lt"/>
          <a:ea typeface="+mn-ea"/>
          <a:cs typeface="+mn-cs"/>
        </a:defRPr>
      </a:lvl1pPr>
      <a:lvl2pPr marL="424504" algn="l" defTabSz="849010" rtl="0" eaLnBrk="1" latinLnBrk="0" hangingPunct="1">
        <a:defRPr sz="1700" kern="1200">
          <a:solidFill>
            <a:schemeClr val="tx1"/>
          </a:solidFill>
          <a:latin typeface="+mn-lt"/>
          <a:ea typeface="+mn-ea"/>
          <a:cs typeface="+mn-cs"/>
        </a:defRPr>
      </a:lvl2pPr>
      <a:lvl3pPr marL="849010" algn="l" defTabSz="849010" rtl="0" eaLnBrk="1" latinLnBrk="0" hangingPunct="1">
        <a:defRPr sz="1700" kern="1200">
          <a:solidFill>
            <a:schemeClr val="tx1"/>
          </a:solidFill>
          <a:latin typeface="+mn-lt"/>
          <a:ea typeface="+mn-ea"/>
          <a:cs typeface="+mn-cs"/>
        </a:defRPr>
      </a:lvl3pPr>
      <a:lvl4pPr marL="1273517" algn="l" defTabSz="849010" rtl="0" eaLnBrk="1" latinLnBrk="0" hangingPunct="1">
        <a:defRPr sz="1700" kern="1200">
          <a:solidFill>
            <a:schemeClr val="tx1"/>
          </a:solidFill>
          <a:latin typeface="+mn-lt"/>
          <a:ea typeface="+mn-ea"/>
          <a:cs typeface="+mn-cs"/>
        </a:defRPr>
      </a:lvl4pPr>
      <a:lvl5pPr marL="1698021" algn="l" defTabSz="849010" rtl="0" eaLnBrk="1" latinLnBrk="0" hangingPunct="1">
        <a:defRPr sz="1700" kern="1200">
          <a:solidFill>
            <a:schemeClr val="tx1"/>
          </a:solidFill>
          <a:latin typeface="+mn-lt"/>
          <a:ea typeface="+mn-ea"/>
          <a:cs typeface="+mn-cs"/>
        </a:defRPr>
      </a:lvl5pPr>
      <a:lvl6pPr marL="2122527" algn="l" defTabSz="849010" rtl="0" eaLnBrk="1" latinLnBrk="0" hangingPunct="1">
        <a:defRPr sz="1700" kern="1200">
          <a:solidFill>
            <a:schemeClr val="tx1"/>
          </a:solidFill>
          <a:latin typeface="+mn-lt"/>
          <a:ea typeface="+mn-ea"/>
          <a:cs typeface="+mn-cs"/>
        </a:defRPr>
      </a:lvl6pPr>
      <a:lvl7pPr marL="2547031" algn="l" defTabSz="849010" rtl="0" eaLnBrk="1" latinLnBrk="0" hangingPunct="1">
        <a:defRPr sz="1700" kern="1200">
          <a:solidFill>
            <a:schemeClr val="tx1"/>
          </a:solidFill>
          <a:latin typeface="+mn-lt"/>
          <a:ea typeface="+mn-ea"/>
          <a:cs typeface="+mn-cs"/>
        </a:defRPr>
      </a:lvl7pPr>
      <a:lvl8pPr marL="2971537" algn="l" defTabSz="849010" rtl="0" eaLnBrk="1" latinLnBrk="0" hangingPunct="1">
        <a:defRPr sz="1700" kern="1200">
          <a:solidFill>
            <a:schemeClr val="tx1"/>
          </a:solidFill>
          <a:latin typeface="+mn-lt"/>
          <a:ea typeface="+mn-ea"/>
          <a:cs typeface="+mn-cs"/>
        </a:defRPr>
      </a:lvl8pPr>
      <a:lvl9pPr marL="3396042" algn="l" defTabSz="849010"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4.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31.wmf"/><Relationship Id="rId3" Type="http://schemas.openxmlformats.org/officeDocument/2006/relationships/notesSlide" Target="../notesSlides/notesSlide14.xml"/><Relationship Id="rId7" Type="http://schemas.openxmlformats.org/officeDocument/2006/relationships/image" Target="../media/image28.wmf"/><Relationship Id="rId12"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30.wmf"/><Relationship Id="rId5" Type="http://schemas.openxmlformats.org/officeDocument/2006/relationships/image" Target="../media/image27.wmf"/><Relationship Id="rId15" Type="http://schemas.openxmlformats.org/officeDocument/2006/relationships/image" Target="../media/image32.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29.wmf"/><Relationship Id="rId1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37.wmf"/><Relationship Id="rId3" Type="http://schemas.openxmlformats.org/officeDocument/2006/relationships/notesSlide" Target="../notesSlides/notesSlide15.xml"/><Relationship Id="rId7" Type="http://schemas.openxmlformats.org/officeDocument/2006/relationships/image" Target="../media/image34.wmf"/><Relationship Id="rId12" Type="http://schemas.openxmlformats.org/officeDocument/2006/relationships/oleObject" Target="../embeddings/oleObject12.bin"/><Relationship Id="rId17" Type="http://schemas.openxmlformats.org/officeDocument/2006/relationships/image" Target="../media/image39.wmf"/><Relationship Id="rId2" Type="http://schemas.openxmlformats.org/officeDocument/2006/relationships/slideLayout" Target="../slideLayouts/slideLayout2.xml"/><Relationship Id="rId16" Type="http://schemas.openxmlformats.org/officeDocument/2006/relationships/oleObject" Target="../embeddings/oleObject14.bin"/><Relationship Id="rId1" Type="http://schemas.openxmlformats.org/officeDocument/2006/relationships/vmlDrawing" Target="../drawings/vmlDrawing3.vml"/><Relationship Id="rId6" Type="http://schemas.openxmlformats.org/officeDocument/2006/relationships/oleObject" Target="../embeddings/oleObject9.bin"/><Relationship Id="rId11" Type="http://schemas.openxmlformats.org/officeDocument/2006/relationships/image" Target="../media/image36.wmf"/><Relationship Id="rId5" Type="http://schemas.openxmlformats.org/officeDocument/2006/relationships/image" Target="../media/image33.wmf"/><Relationship Id="rId15" Type="http://schemas.openxmlformats.org/officeDocument/2006/relationships/image" Target="../media/image38.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35.wmf"/><Relationship Id="rId14" Type="http://schemas.openxmlformats.org/officeDocument/2006/relationships/oleObject" Target="../embeddings/oleObject13.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44.wmf"/><Relationship Id="rId3" Type="http://schemas.openxmlformats.org/officeDocument/2006/relationships/notesSlide" Target="../notesSlides/notesSlide16.xml"/><Relationship Id="rId7" Type="http://schemas.openxmlformats.org/officeDocument/2006/relationships/image" Target="../media/image41.wmf"/><Relationship Id="rId12" Type="http://schemas.openxmlformats.org/officeDocument/2006/relationships/oleObject" Target="../embeddings/oleObject19.bin"/><Relationship Id="rId17" Type="http://schemas.openxmlformats.org/officeDocument/2006/relationships/image" Target="../media/image46.wmf"/><Relationship Id="rId2" Type="http://schemas.openxmlformats.org/officeDocument/2006/relationships/slideLayout" Target="../slideLayouts/slideLayout2.xml"/><Relationship Id="rId16" Type="http://schemas.openxmlformats.org/officeDocument/2006/relationships/oleObject" Target="../embeddings/oleObject21.bin"/><Relationship Id="rId1" Type="http://schemas.openxmlformats.org/officeDocument/2006/relationships/vmlDrawing" Target="../drawings/vmlDrawing4.vml"/><Relationship Id="rId6" Type="http://schemas.openxmlformats.org/officeDocument/2006/relationships/oleObject" Target="../embeddings/oleObject16.bin"/><Relationship Id="rId11" Type="http://schemas.openxmlformats.org/officeDocument/2006/relationships/image" Target="../media/image43.wmf"/><Relationship Id="rId5" Type="http://schemas.openxmlformats.org/officeDocument/2006/relationships/image" Target="../media/image40.wmf"/><Relationship Id="rId15" Type="http://schemas.openxmlformats.org/officeDocument/2006/relationships/image" Target="../media/image45.w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42.wmf"/><Relationship Id="rId14" Type="http://schemas.openxmlformats.org/officeDocument/2006/relationships/oleObject" Target="../embeddings/oleObject20.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notesSlide" Target="../notesSlides/notesSlide17.xml"/><Relationship Id="rId7" Type="http://schemas.openxmlformats.org/officeDocument/2006/relationships/image" Target="../media/image48.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23.bin"/><Relationship Id="rId5" Type="http://schemas.openxmlformats.org/officeDocument/2006/relationships/image" Target="../media/image47.wmf"/><Relationship Id="rId4" Type="http://schemas.openxmlformats.org/officeDocument/2006/relationships/oleObject" Target="../embeddings/oleObject22.bin"/><Relationship Id="rId9" Type="http://schemas.openxmlformats.org/officeDocument/2006/relationships/image" Target="../media/image49.wm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6.xml"/><Relationship Id="rId4" Type="http://schemas.openxmlformats.org/officeDocument/2006/relationships/image" Target="../media/image7.gif"/></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image" Target="../media/image54.wmf"/><Relationship Id="rId18" Type="http://schemas.openxmlformats.org/officeDocument/2006/relationships/oleObject" Target="../embeddings/oleObject32.bin"/><Relationship Id="rId26" Type="http://schemas.openxmlformats.org/officeDocument/2006/relationships/oleObject" Target="../embeddings/oleObject36.bin"/><Relationship Id="rId3" Type="http://schemas.openxmlformats.org/officeDocument/2006/relationships/notesSlide" Target="../notesSlides/notesSlide18.xml"/><Relationship Id="rId21" Type="http://schemas.openxmlformats.org/officeDocument/2006/relationships/image" Target="../media/image58.wmf"/><Relationship Id="rId7" Type="http://schemas.openxmlformats.org/officeDocument/2006/relationships/image" Target="../media/image51.wmf"/><Relationship Id="rId12" Type="http://schemas.openxmlformats.org/officeDocument/2006/relationships/oleObject" Target="../embeddings/oleObject29.bin"/><Relationship Id="rId17" Type="http://schemas.openxmlformats.org/officeDocument/2006/relationships/image" Target="../media/image56.wmf"/><Relationship Id="rId25" Type="http://schemas.openxmlformats.org/officeDocument/2006/relationships/image" Target="../media/image60.wmf"/><Relationship Id="rId2" Type="http://schemas.openxmlformats.org/officeDocument/2006/relationships/slideLayout" Target="../slideLayouts/slideLayout2.xml"/><Relationship Id="rId16" Type="http://schemas.openxmlformats.org/officeDocument/2006/relationships/oleObject" Target="../embeddings/oleObject31.bin"/><Relationship Id="rId20" Type="http://schemas.openxmlformats.org/officeDocument/2006/relationships/oleObject" Target="../embeddings/oleObject33.bin"/><Relationship Id="rId29" Type="http://schemas.openxmlformats.org/officeDocument/2006/relationships/image" Target="../media/image62.wmf"/><Relationship Id="rId1" Type="http://schemas.openxmlformats.org/officeDocument/2006/relationships/vmlDrawing" Target="../drawings/vmlDrawing6.vml"/><Relationship Id="rId6" Type="http://schemas.openxmlformats.org/officeDocument/2006/relationships/oleObject" Target="../embeddings/oleObject26.bin"/><Relationship Id="rId11" Type="http://schemas.openxmlformats.org/officeDocument/2006/relationships/image" Target="../media/image53.wmf"/><Relationship Id="rId24" Type="http://schemas.openxmlformats.org/officeDocument/2006/relationships/oleObject" Target="../embeddings/oleObject35.bin"/><Relationship Id="rId5" Type="http://schemas.openxmlformats.org/officeDocument/2006/relationships/image" Target="../media/image50.wmf"/><Relationship Id="rId15" Type="http://schemas.openxmlformats.org/officeDocument/2006/relationships/image" Target="../media/image55.wmf"/><Relationship Id="rId23" Type="http://schemas.openxmlformats.org/officeDocument/2006/relationships/image" Target="../media/image59.wmf"/><Relationship Id="rId28" Type="http://schemas.openxmlformats.org/officeDocument/2006/relationships/oleObject" Target="../embeddings/oleObject37.bin"/><Relationship Id="rId10" Type="http://schemas.openxmlformats.org/officeDocument/2006/relationships/oleObject" Target="../embeddings/oleObject28.bin"/><Relationship Id="rId19" Type="http://schemas.openxmlformats.org/officeDocument/2006/relationships/image" Target="../media/image57.wmf"/><Relationship Id="rId31" Type="http://schemas.openxmlformats.org/officeDocument/2006/relationships/image" Target="../media/image63.wmf"/><Relationship Id="rId4" Type="http://schemas.openxmlformats.org/officeDocument/2006/relationships/oleObject" Target="../embeddings/oleObject25.bin"/><Relationship Id="rId9" Type="http://schemas.openxmlformats.org/officeDocument/2006/relationships/image" Target="../media/image52.wmf"/><Relationship Id="rId14" Type="http://schemas.openxmlformats.org/officeDocument/2006/relationships/oleObject" Target="../embeddings/oleObject30.bin"/><Relationship Id="rId22" Type="http://schemas.openxmlformats.org/officeDocument/2006/relationships/oleObject" Target="../embeddings/oleObject34.bin"/><Relationship Id="rId27" Type="http://schemas.openxmlformats.org/officeDocument/2006/relationships/image" Target="../media/image61.wmf"/><Relationship Id="rId30" Type="http://schemas.openxmlformats.org/officeDocument/2006/relationships/oleObject" Target="../embeddings/oleObject38.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slideLayout" Target="../slideLayouts/slideLayout7.xml"/><Relationship Id="rId7" Type="http://schemas.openxmlformats.org/officeDocument/2006/relationships/image" Target="../media/image6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image" Target="../media/image71.wmf"/><Relationship Id="rId18" Type="http://schemas.openxmlformats.org/officeDocument/2006/relationships/image" Target="../media/image78.jpeg"/><Relationship Id="rId26" Type="http://schemas.openxmlformats.org/officeDocument/2006/relationships/image" Target="../media/image76.wmf"/><Relationship Id="rId3" Type="http://schemas.openxmlformats.org/officeDocument/2006/relationships/notesSlide" Target="../notesSlides/notesSlide26.xml"/><Relationship Id="rId21" Type="http://schemas.openxmlformats.org/officeDocument/2006/relationships/image" Target="../media/image74.wmf"/><Relationship Id="rId7" Type="http://schemas.openxmlformats.org/officeDocument/2006/relationships/image" Target="../media/image68.wmf"/><Relationship Id="rId12" Type="http://schemas.openxmlformats.org/officeDocument/2006/relationships/oleObject" Target="../embeddings/oleObject43.bin"/><Relationship Id="rId17" Type="http://schemas.openxmlformats.org/officeDocument/2006/relationships/image" Target="../media/image73.wmf"/><Relationship Id="rId25" Type="http://schemas.openxmlformats.org/officeDocument/2006/relationships/oleObject" Target="../embeddings/oleObject50.bin"/><Relationship Id="rId2" Type="http://schemas.openxmlformats.org/officeDocument/2006/relationships/slideLayout" Target="../slideLayouts/slideLayout2.xml"/><Relationship Id="rId16" Type="http://schemas.openxmlformats.org/officeDocument/2006/relationships/oleObject" Target="../embeddings/oleObject45.bin"/><Relationship Id="rId20" Type="http://schemas.openxmlformats.org/officeDocument/2006/relationships/oleObject" Target="../embeddings/oleObject47.bin"/><Relationship Id="rId1" Type="http://schemas.openxmlformats.org/officeDocument/2006/relationships/vmlDrawing" Target="../drawings/vmlDrawing7.vml"/><Relationship Id="rId6" Type="http://schemas.openxmlformats.org/officeDocument/2006/relationships/oleObject" Target="../embeddings/oleObject40.bin"/><Relationship Id="rId11" Type="http://schemas.openxmlformats.org/officeDocument/2006/relationships/image" Target="../media/image70.wmf"/><Relationship Id="rId24" Type="http://schemas.openxmlformats.org/officeDocument/2006/relationships/image" Target="../media/image75.wmf"/><Relationship Id="rId5" Type="http://schemas.openxmlformats.org/officeDocument/2006/relationships/image" Target="../media/image67.wmf"/><Relationship Id="rId15" Type="http://schemas.openxmlformats.org/officeDocument/2006/relationships/image" Target="../media/image72.wmf"/><Relationship Id="rId23" Type="http://schemas.openxmlformats.org/officeDocument/2006/relationships/oleObject" Target="../embeddings/oleObject49.bin"/><Relationship Id="rId28" Type="http://schemas.openxmlformats.org/officeDocument/2006/relationships/image" Target="../media/image77.wmf"/><Relationship Id="rId10" Type="http://schemas.openxmlformats.org/officeDocument/2006/relationships/oleObject" Target="../embeddings/oleObject42.bin"/><Relationship Id="rId19" Type="http://schemas.openxmlformats.org/officeDocument/2006/relationships/oleObject" Target="../embeddings/oleObject46.bin"/><Relationship Id="rId4" Type="http://schemas.openxmlformats.org/officeDocument/2006/relationships/oleObject" Target="../embeddings/oleObject39.bin"/><Relationship Id="rId9" Type="http://schemas.openxmlformats.org/officeDocument/2006/relationships/image" Target="../media/image69.wmf"/><Relationship Id="rId14" Type="http://schemas.openxmlformats.org/officeDocument/2006/relationships/oleObject" Target="../embeddings/oleObject44.bin"/><Relationship Id="rId22" Type="http://schemas.openxmlformats.org/officeDocument/2006/relationships/oleObject" Target="../embeddings/oleObject48.bin"/><Relationship Id="rId27" Type="http://schemas.openxmlformats.org/officeDocument/2006/relationships/oleObject" Target="../embeddings/oleObject51.bin"/></Relationships>
</file>

<file path=ppt/slides/_rels/slide29.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oleObject" Target="../embeddings/oleObject53.bin"/><Relationship Id="rId3" Type="http://schemas.openxmlformats.org/officeDocument/2006/relationships/tags" Target="../tags/tag5.xml"/><Relationship Id="rId7" Type="http://schemas.openxmlformats.org/officeDocument/2006/relationships/image" Target="../media/image25.png"/><Relationship Id="rId12" Type="http://schemas.openxmlformats.org/officeDocument/2006/relationships/image" Target="../media/image79.wmf"/><Relationship Id="rId2" Type="http://schemas.openxmlformats.org/officeDocument/2006/relationships/tags" Target="../tags/tag4.xml"/><Relationship Id="rId1" Type="http://schemas.openxmlformats.org/officeDocument/2006/relationships/vmlDrawing" Target="../drawings/vmlDrawing8.vml"/><Relationship Id="rId6" Type="http://schemas.openxmlformats.org/officeDocument/2006/relationships/notesSlide" Target="../notesSlides/notesSlide27.xml"/><Relationship Id="rId11" Type="http://schemas.openxmlformats.org/officeDocument/2006/relationships/oleObject" Target="../embeddings/oleObject52.bin"/><Relationship Id="rId5" Type="http://schemas.openxmlformats.org/officeDocument/2006/relationships/slideLayout" Target="../slideLayouts/slideLayout6.xml"/><Relationship Id="rId10" Type="http://schemas.openxmlformats.org/officeDocument/2006/relationships/image" Target="../media/image82.png"/><Relationship Id="rId4" Type="http://schemas.openxmlformats.org/officeDocument/2006/relationships/tags" Target="../tags/tag6.xml"/><Relationship Id="rId9" Type="http://schemas.openxmlformats.org/officeDocument/2006/relationships/image" Target="../media/image65.png"/><Relationship Id="rId14" Type="http://schemas.openxmlformats.org/officeDocument/2006/relationships/image" Target="../media/image80.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56.bin"/><Relationship Id="rId13" Type="http://schemas.openxmlformats.org/officeDocument/2006/relationships/image" Target="../media/image87.wmf"/><Relationship Id="rId3" Type="http://schemas.openxmlformats.org/officeDocument/2006/relationships/notesSlide" Target="../notesSlides/notesSlide28.xml"/><Relationship Id="rId7" Type="http://schemas.openxmlformats.org/officeDocument/2006/relationships/image" Target="../media/image84.wmf"/><Relationship Id="rId12"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55.bin"/><Relationship Id="rId11" Type="http://schemas.openxmlformats.org/officeDocument/2006/relationships/image" Target="../media/image86.wmf"/><Relationship Id="rId5" Type="http://schemas.openxmlformats.org/officeDocument/2006/relationships/image" Target="../media/image83.wmf"/><Relationship Id="rId10" Type="http://schemas.openxmlformats.org/officeDocument/2006/relationships/oleObject" Target="../embeddings/oleObject57.bin"/><Relationship Id="rId4" Type="http://schemas.openxmlformats.org/officeDocument/2006/relationships/oleObject" Target="../embeddings/oleObject54.bin"/><Relationship Id="rId9" Type="http://schemas.openxmlformats.org/officeDocument/2006/relationships/image" Target="../media/image85.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tags" Target="../tags/tag9.xml"/><Relationship Id="rId7" Type="http://schemas.openxmlformats.org/officeDocument/2006/relationships/notesSlide" Target="../notesSlides/notesSlide30.xml"/><Relationship Id="rId12" Type="http://schemas.openxmlformats.org/officeDocument/2006/relationships/image" Target="../media/image92.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7.xml"/><Relationship Id="rId11" Type="http://schemas.openxmlformats.org/officeDocument/2006/relationships/image" Target="../media/image91.png"/><Relationship Id="rId5" Type="http://schemas.openxmlformats.org/officeDocument/2006/relationships/tags" Target="../tags/tag11.xml"/><Relationship Id="rId10" Type="http://schemas.openxmlformats.org/officeDocument/2006/relationships/image" Target="../media/image90.png"/><Relationship Id="rId4" Type="http://schemas.openxmlformats.org/officeDocument/2006/relationships/tags" Target="../tags/tag10.xml"/><Relationship Id="rId9" Type="http://schemas.openxmlformats.org/officeDocument/2006/relationships/image" Target="../media/image89.png"/></Relationships>
</file>

<file path=ppt/slides/_rels/slide33.xml.rels><?xml version="1.0" encoding="UTF-8" standalone="yes"?>
<Relationships xmlns="http://schemas.openxmlformats.org/package/2006/relationships"><Relationship Id="rId8" Type="http://schemas.openxmlformats.org/officeDocument/2006/relationships/notesSlide" Target="../notesSlides/notesSlide31.xml"/><Relationship Id="rId13" Type="http://schemas.openxmlformats.org/officeDocument/2006/relationships/image" Target="../media/image99.png"/><Relationship Id="rId18" Type="http://schemas.openxmlformats.org/officeDocument/2006/relationships/image" Target="../media/image94.wmf"/><Relationship Id="rId3" Type="http://schemas.openxmlformats.org/officeDocument/2006/relationships/tags" Target="../tags/tag13.xml"/><Relationship Id="rId7" Type="http://schemas.openxmlformats.org/officeDocument/2006/relationships/slideLayout" Target="../slideLayouts/slideLayout7.xml"/><Relationship Id="rId12" Type="http://schemas.openxmlformats.org/officeDocument/2006/relationships/image" Target="../media/image98.png"/><Relationship Id="rId17" Type="http://schemas.openxmlformats.org/officeDocument/2006/relationships/oleObject" Target="../embeddings/oleObject60.bin"/><Relationship Id="rId2" Type="http://schemas.openxmlformats.org/officeDocument/2006/relationships/tags" Target="../tags/tag12.xml"/><Relationship Id="rId16" Type="http://schemas.openxmlformats.org/officeDocument/2006/relationships/image" Target="../media/image93.wmf"/><Relationship Id="rId1" Type="http://schemas.openxmlformats.org/officeDocument/2006/relationships/vmlDrawing" Target="../drawings/vmlDrawing10.vml"/><Relationship Id="rId6" Type="http://schemas.openxmlformats.org/officeDocument/2006/relationships/tags" Target="../tags/tag16.xml"/><Relationship Id="rId11" Type="http://schemas.openxmlformats.org/officeDocument/2006/relationships/image" Target="../media/image97.png"/><Relationship Id="rId5" Type="http://schemas.openxmlformats.org/officeDocument/2006/relationships/tags" Target="../tags/tag15.xml"/><Relationship Id="rId15" Type="http://schemas.openxmlformats.org/officeDocument/2006/relationships/oleObject" Target="../embeddings/oleObject59.bin"/><Relationship Id="rId10" Type="http://schemas.openxmlformats.org/officeDocument/2006/relationships/image" Target="../media/image96.png"/><Relationship Id="rId4" Type="http://schemas.openxmlformats.org/officeDocument/2006/relationships/tags" Target="../tags/tag14.xml"/><Relationship Id="rId9" Type="http://schemas.openxmlformats.org/officeDocument/2006/relationships/image" Target="../media/image95.png"/><Relationship Id="rId14" Type="http://schemas.openxmlformats.org/officeDocument/2006/relationships/image" Target="../media/image100.png"/></Relationships>
</file>

<file path=ppt/slides/_rels/slide34.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tags" Target="../tags/tag28.xml"/><Relationship Id="rId18" Type="http://schemas.openxmlformats.org/officeDocument/2006/relationships/image" Target="../media/image102.png"/><Relationship Id="rId26" Type="http://schemas.openxmlformats.org/officeDocument/2006/relationships/image" Target="../media/image110.png"/><Relationship Id="rId3" Type="http://schemas.openxmlformats.org/officeDocument/2006/relationships/tags" Target="../tags/tag18.xml"/><Relationship Id="rId21" Type="http://schemas.openxmlformats.org/officeDocument/2006/relationships/image" Target="../media/image105.png"/><Relationship Id="rId7" Type="http://schemas.openxmlformats.org/officeDocument/2006/relationships/tags" Target="../tags/tag22.xml"/><Relationship Id="rId12" Type="http://schemas.openxmlformats.org/officeDocument/2006/relationships/tags" Target="../tags/tag27.xml"/><Relationship Id="rId17" Type="http://schemas.openxmlformats.org/officeDocument/2006/relationships/notesSlide" Target="../notesSlides/notesSlide32.xml"/><Relationship Id="rId25" Type="http://schemas.openxmlformats.org/officeDocument/2006/relationships/image" Target="../media/image109.png"/><Relationship Id="rId2" Type="http://schemas.openxmlformats.org/officeDocument/2006/relationships/tags" Target="../tags/tag17.xml"/><Relationship Id="rId16" Type="http://schemas.openxmlformats.org/officeDocument/2006/relationships/slideLayout" Target="../slideLayouts/slideLayout7.xml"/><Relationship Id="rId20" Type="http://schemas.openxmlformats.org/officeDocument/2006/relationships/image" Target="../media/image104.png"/><Relationship Id="rId29" Type="http://schemas.openxmlformats.org/officeDocument/2006/relationships/image" Target="../media/image113.png"/><Relationship Id="rId1" Type="http://schemas.openxmlformats.org/officeDocument/2006/relationships/vmlDrawing" Target="../drawings/vmlDrawing11.vml"/><Relationship Id="rId6" Type="http://schemas.openxmlformats.org/officeDocument/2006/relationships/tags" Target="../tags/tag21.xml"/><Relationship Id="rId11" Type="http://schemas.openxmlformats.org/officeDocument/2006/relationships/tags" Target="../tags/tag26.xml"/><Relationship Id="rId24" Type="http://schemas.openxmlformats.org/officeDocument/2006/relationships/image" Target="../media/image108.png"/><Relationship Id="rId32" Type="http://schemas.openxmlformats.org/officeDocument/2006/relationships/image" Target="../media/image101.wmf"/><Relationship Id="rId5" Type="http://schemas.openxmlformats.org/officeDocument/2006/relationships/tags" Target="../tags/tag20.xml"/><Relationship Id="rId15" Type="http://schemas.openxmlformats.org/officeDocument/2006/relationships/tags" Target="../tags/tag30.xml"/><Relationship Id="rId23" Type="http://schemas.openxmlformats.org/officeDocument/2006/relationships/image" Target="../media/image107.png"/><Relationship Id="rId28" Type="http://schemas.openxmlformats.org/officeDocument/2006/relationships/image" Target="../media/image112.png"/><Relationship Id="rId10" Type="http://schemas.openxmlformats.org/officeDocument/2006/relationships/tags" Target="../tags/tag25.xml"/><Relationship Id="rId19" Type="http://schemas.openxmlformats.org/officeDocument/2006/relationships/image" Target="../media/image103.png"/><Relationship Id="rId31" Type="http://schemas.openxmlformats.org/officeDocument/2006/relationships/oleObject" Target="../embeddings/oleObject61.bin"/><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tags" Target="../tags/tag29.xml"/><Relationship Id="rId22" Type="http://schemas.openxmlformats.org/officeDocument/2006/relationships/image" Target="../media/image106.png"/><Relationship Id="rId27" Type="http://schemas.openxmlformats.org/officeDocument/2006/relationships/image" Target="../media/image111.png"/><Relationship Id="rId30" Type="http://schemas.openxmlformats.org/officeDocument/2006/relationships/image" Target="../media/image10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64.bin"/><Relationship Id="rId3" Type="http://schemas.openxmlformats.org/officeDocument/2006/relationships/notesSlide" Target="../notesSlides/notesSlide34.xml"/><Relationship Id="rId7" Type="http://schemas.openxmlformats.org/officeDocument/2006/relationships/image" Target="../media/image115.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63.bin"/><Relationship Id="rId5" Type="http://schemas.openxmlformats.org/officeDocument/2006/relationships/image" Target="../media/image114.wmf"/><Relationship Id="rId4" Type="http://schemas.openxmlformats.org/officeDocument/2006/relationships/oleObject" Target="../embeddings/oleObject62.bin"/><Relationship Id="rId9" Type="http://schemas.openxmlformats.org/officeDocument/2006/relationships/image" Target="../media/image116.wmf"/></Relationships>
</file>

<file path=ppt/slides/_rels/slide37.xml.rels><?xml version="1.0" encoding="UTF-8" standalone="yes"?>
<Relationships xmlns="http://schemas.openxmlformats.org/package/2006/relationships"><Relationship Id="rId3" Type="http://schemas.openxmlformats.org/officeDocument/2006/relationships/hyperlink" Target="AirSTAR_Flight-58_departure.mov" TargetMode="External"/><Relationship Id="rId7" Type="http://schemas.openxmlformats.org/officeDocument/2006/relationships/image" Target="../media/image120.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19.jpeg"/><Relationship Id="rId5" Type="http://schemas.openxmlformats.org/officeDocument/2006/relationships/image" Target="../media/image118.png"/><Relationship Id="rId4" Type="http://schemas.openxmlformats.org/officeDocument/2006/relationships/image" Target="../media/image117.png"/></Relationships>
</file>

<file path=ppt/slides/_rels/slide38.xml.rels><?xml version="1.0" encoding="UTF-8" standalone="yes"?>
<Relationships xmlns="http://schemas.openxmlformats.org/package/2006/relationships"><Relationship Id="rId3" Type="http://schemas.openxmlformats.org/officeDocument/2006/relationships/image" Target="../media/image121.em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22.e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65.bin"/><Relationship Id="rId13" Type="http://schemas.openxmlformats.org/officeDocument/2006/relationships/image" Target="../media/image125.wmf"/><Relationship Id="rId3" Type="http://schemas.openxmlformats.org/officeDocument/2006/relationships/notesSlide" Target="../notesSlides/notesSlide39.xml"/><Relationship Id="rId7" Type="http://schemas.openxmlformats.org/officeDocument/2006/relationships/image" Target="../media/image129.wmf"/><Relationship Id="rId12" Type="http://schemas.openxmlformats.org/officeDocument/2006/relationships/oleObject" Target="../embeddings/oleObject67.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128.wmf"/><Relationship Id="rId11" Type="http://schemas.openxmlformats.org/officeDocument/2006/relationships/image" Target="../media/image124.wmf"/><Relationship Id="rId5" Type="http://schemas.openxmlformats.org/officeDocument/2006/relationships/image" Target="../media/image127.wmf"/><Relationship Id="rId10" Type="http://schemas.openxmlformats.org/officeDocument/2006/relationships/oleObject" Target="../embeddings/oleObject66.bin"/><Relationship Id="rId4" Type="http://schemas.openxmlformats.org/officeDocument/2006/relationships/image" Target="../media/image126.wmf"/><Relationship Id="rId9" Type="http://schemas.openxmlformats.org/officeDocument/2006/relationships/image" Target="../media/image123.wmf"/></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70.bin"/><Relationship Id="rId13" Type="http://schemas.openxmlformats.org/officeDocument/2006/relationships/image" Target="../media/image134.wmf"/><Relationship Id="rId3" Type="http://schemas.openxmlformats.org/officeDocument/2006/relationships/notesSlide" Target="../notesSlides/notesSlide40.xml"/><Relationship Id="rId7" Type="http://schemas.openxmlformats.org/officeDocument/2006/relationships/image" Target="../media/image131.wmf"/><Relationship Id="rId12" Type="http://schemas.openxmlformats.org/officeDocument/2006/relationships/oleObject" Target="../embeddings/oleObject72.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69.bin"/><Relationship Id="rId11" Type="http://schemas.openxmlformats.org/officeDocument/2006/relationships/image" Target="../media/image133.wmf"/><Relationship Id="rId5" Type="http://schemas.openxmlformats.org/officeDocument/2006/relationships/image" Target="../media/image130.wmf"/><Relationship Id="rId10" Type="http://schemas.openxmlformats.org/officeDocument/2006/relationships/oleObject" Target="../embeddings/oleObject71.bin"/><Relationship Id="rId4" Type="http://schemas.openxmlformats.org/officeDocument/2006/relationships/oleObject" Target="../embeddings/oleObject68.bin"/><Relationship Id="rId9" Type="http://schemas.openxmlformats.org/officeDocument/2006/relationships/image" Target="../media/image132.wmf"/></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75.bin"/><Relationship Id="rId13" Type="http://schemas.openxmlformats.org/officeDocument/2006/relationships/image" Target="../media/image139.wmf"/><Relationship Id="rId18" Type="http://schemas.openxmlformats.org/officeDocument/2006/relationships/oleObject" Target="../embeddings/oleObject80.bin"/><Relationship Id="rId26" Type="http://schemas.openxmlformats.org/officeDocument/2006/relationships/oleObject" Target="../embeddings/oleObject85.bin"/><Relationship Id="rId3" Type="http://schemas.openxmlformats.org/officeDocument/2006/relationships/notesSlide" Target="../notesSlides/notesSlide41.xml"/><Relationship Id="rId21" Type="http://schemas.openxmlformats.org/officeDocument/2006/relationships/oleObject" Target="../embeddings/oleObject82.bin"/><Relationship Id="rId7" Type="http://schemas.openxmlformats.org/officeDocument/2006/relationships/image" Target="../media/image136.wmf"/><Relationship Id="rId12" Type="http://schemas.openxmlformats.org/officeDocument/2006/relationships/oleObject" Target="../embeddings/oleObject77.bin"/><Relationship Id="rId17" Type="http://schemas.openxmlformats.org/officeDocument/2006/relationships/image" Target="../media/image141.wmf"/><Relationship Id="rId25" Type="http://schemas.openxmlformats.org/officeDocument/2006/relationships/image" Target="../media/image144.emf"/><Relationship Id="rId2" Type="http://schemas.openxmlformats.org/officeDocument/2006/relationships/slideLayout" Target="../slideLayouts/slideLayout7.xml"/><Relationship Id="rId16" Type="http://schemas.openxmlformats.org/officeDocument/2006/relationships/oleObject" Target="../embeddings/oleObject79.bin"/><Relationship Id="rId20" Type="http://schemas.openxmlformats.org/officeDocument/2006/relationships/oleObject" Target="../embeddings/oleObject81.bin"/><Relationship Id="rId29" Type="http://schemas.openxmlformats.org/officeDocument/2006/relationships/oleObject" Target="../embeddings/oleObject87.bin"/><Relationship Id="rId1" Type="http://schemas.openxmlformats.org/officeDocument/2006/relationships/vmlDrawing" Target="../drawings/vmlDrawing15.vml"/><Relationship Id="rId6" Type="http://schemas.openxmlformats.org/officeDocument/2006/relationships/oleObject" Target="../embeddings/oleObject74.bin"/><Relationship Id="rId11" Type="http://schemas.openxmlformats.org/officeDocument/2006/relationships/image" Target="../media/image138.wmf"/><Relationship Id="rId24" Type="http://schemas.openxmlformats.org/officeDocument/2006/relationships/oleObject" Target="../embeddings/oleObject84.bin"/><Relationship Id="rId5" Type="http://schemas.openxmlformats.org/officeDocument/2006/relationships/image" Target="../media/image135.emf"/><Relationship Id="rId15" Type="http://schemas.openxmlformats.org/officeDocument/2006/relationships/image" Target="../media/image140.emf"/><Relationship Id="rId23" Type="http://schemas.openxmlformats.org/officeDocument/2006/relationships/image" Target="../media/image143.wmf"/><Relationship Id="rId28" Type="http://schemas.openxmlformats.org/officeDocument/2006/relationships/image" Target="../media/image145.wmf"/><Relationship Id="rId10" Type="http://schemas.openxmlformats.org/officeDocument/2006/relationships/oleObject" Target="../embeddings/oleObject76.bin"/><Relationship Id="rId19" Type="http://schemas.openxmlformats.org/officeDocument/2006/relationships/image" Target="../media/image142.wmf"/><Relationship Id="rId4" Type="http://schemas.openxmlformats.org/officeDocument/2006/relationships/oleObject" Target="../embeddings/oleObject73.bin"/><Relationship Id="rId9" Type="http://schemas.openxmlformats.org/officeDocument/2006/relationships/image" Target="../media/image137.wmf"/><Relationship Id="rId14" Type="http://schemas.openxmlformats.org/officeDocument/2006/relationships/oleObject" Target="../embeddings/oleObject78.bin"/><Relationship Id="rId22" Type="http://schemas.openxmlformats.org/officeDocument/2006/relationships/oleObject" Target="../embeddings/oleObject83.bin"/><Relationship Id="rId27" Type="http://schemas.openxmlformats.org/officeDocument/2006/relationships/oleObject" Target="../embeddings/oleObject86.bin"/><Relationship Id="rId30" Type="http://schemas.openxmlformats.org/officeDocument/2006/relationships/image" Target="../media/image146.w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90.bin"/><Relationship Id="rId13" Type="http://schemas.openxmlformats.org/officeDocument/2006/relationships/image" Target="../media/image39.wmf"/><Relationship Id="rId18" Type="http://schemas.openxmlformats.org/officeDocument/2006/relationships/oleObject" Target="../embeddings/oleObject95.bin"/><Relationship Id="rId3" Type="http://schemas.openxmlformats.org/officeDocument/2006/relationships/notesSlide" Target="../notesSlides/notesSlide43.xml"/><Relationship Id="rId21" Type="http://schemas.openxmlformats.org/officeDocument/2006/relationships/image" Target="../media/image154.wmf"/><Relationship Id="rId7" Type="http://schemas.openxmlformats.org/officeDocument/2006/relationships/image" Target="../media/image148.wmf"/><Relationship Id="rId12" Type="http://schemas.openxmlformats.org/officeDocument/2006/relationships/oleObject" Target="../embeddings/oleObject92.bin"/><Relationship Id="rId17" Type="http://schemas.openxmlformats.org/officeDocument/2006/relationships/image" Target="../media/image152.wmf"/><Relationship Id="rId2" Type="http://schemas.openxmlformats.org/officeDocument/2006/relationships/slideLayout" Target="../slideLayouts/slideLayout2.xml"/><Relationship Id="rId16" Type="http://schemas.openxmlformats.org/officeDocument/2006/relationships/oleObject" Target="../embeddings/oleObject94.bin"/><Relationship Id="rId20" Type="http://schemas.openxmlformats.org/officeDocument/2006/relationships/oleObject" Target="../embeddings/oleObject96.bin"/><Relationship Id="rId1" Type="http://schemas.openxmlformats.org/officeDocument/2006/relationships/vmlDrawing" Target="../drawings/vmlDrawing16.vml"/><Relationship Id="rId6" Type="http://schemas.openxmlformats.org/officeDocument/2006/relationships/oleObject" Target="../embeddings/oleObject89.bin"/><Relationship Id="rId11" Type="http://schemas.openxmlformats.org/officeDocument/2006/relationships/image" Target="../media/image150.wmf"/><Relationship Id="rId5" Type="http://schemas.openxmlformats.org/officeDocument/2006/relationships/image" Target="../media/image147.wmf"/><Relationship Id="rId15" Type="http://schemas.openxmlformats.org/officeDocument/2006/relationships/image" Target="../media/image151.wmf"/><Relationship Id="rId10" Type="http://schemas.openxmlformats.org/officeDocument/2006/relationships/oleObject" Target="../embeddings/oleObject91.bin"/><Relationship Id="rId19" Type="http://schemas.openxmlformats.org/officeDocument/2006/relationships/image" Target="../media/image153.wmf"/><Relationship Id="rId4" Type="http://schemas.openxmlformats.org/officeDocument/2006/relationships/oleObject" Target="../embeddings/oleObject88.bin"/><Relationship Id="rId9" Type="http://schemas.openxmlformats.org/officeDocument/2006/relationships/image" Target="../media/image149.wmf"/><Relationship Id="rId14" Type="http://schemas.openxmlformats.org/officeDocument/2006/relationships/oleObject" Target="../embeddings/oleObject93.bin"/></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99.bin"/><Relationship Id="rId3" Type="http://schemas.openxmlformats.org/officeDocument/2006/relationships/notesSlide" Target="../notesSlides/notesSlide44.xml"/><Relationship Id="rId7" Type="http://schemas.openxmlformats.org/officeDocument/2006/relationships/image" Target="../media/image156.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98.bin"/><Relationship Id="rId5" Type="http://schemas.openxmlformats.org/officeDocument/2006/relationships/image" Target="../media/image155.wmf"/><Relationship Id="rId4" Type="http://schemas.openxmlformats.org/officeDocument/2006/relationships/oleObject" Target="../embeddings/oleObject97.bin"/><Relationship Id="rId9" Type="http://schemas.openxmlformats.org/officeDocument/2006/relationships/image" Target="../media/image157.wmf"/></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102.bin"/><Relationship Id="rId3" Type="http://schemas.openxmlformats.org/officeDocument/2006/relationships/notesSlide" Target="../notesSlides/notesSlide45.xml"/><Relationship Id="rId7" Type="http://schemas.openxmlformats.org/officeDocument/2006/relationships/image" Target="../media/image159.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101.bin"/><Relationship Id="rId11" Type="http://schemas.openxmlformats.org/officeDocument/2006/relationships/image" Target="../media/image161.wmf"/><Relationship Id="rId5" Type="http://schemas.openxmlformats.org/officeDocument/2006/relationships/image" Target="../media/image158.wmf"/><Relationship Id="rId10" Type="http://schemas.openxmlformats.org/officeDocument/2006/relationships/oleObject" Target="../embeddings/oleObject103.bin"/><Relationship Id="rId4" Type="http://schemas.openxmlformats.org/officeDocument/2006/relationships/oleObject" Target="../embeddings/oleObject100.bin"/><Relationship Id="rId9" Type="http://schemas.openxmlformats.org/officeDocument/2006/relationships/image" Target="../media/image160.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162.wmf"/><Relationship Id="rId4" Type="http://schemas.openxmlformats.org/officeDocument/2006/relationships/oleObject" Target="../embeddings/oleObject104.bin"/></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107.bin"/><Relationship Id="rId13" Type="http://schemas.openxmlformats.org/officeDocument/2006/relationships/image" Target="../media/image167.wmf"/><Relationship Id="rId3" Type="http://schemas.openxmlformats.org/officeDocument/2006/relationships/notesSlide" Target="../notesSlides/notesSlide47.xml"/><Relationship Id="rId7" Type="http://schemas.openxmlformats.org/officeDocument/2006/relationships/image" Target="../media/image164.wmf"/><Relationship Id="rId12" Type="http://schemas.openxmlformats.org/officeDocument/2006/relationships/oleObject" Target="../embeddings/oleObject109.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106.bin"/><Relationship Id="rId11" Type="http://schemas.openxmlformats.org/officeDocument/2006/relationships/image" Target="../media/image166.wmf"/><Relationship Id="rId5" Type="http://schemas.openxmlformats.org/officeDocument/2006/relationships/image" Target="../media/image163.wmf"/><Relationship Id="rId15" Type="http://schemas.openxmlformats.org/officeDocument/2006/relationships/image" Target="../media/image168.wmf"/><Relationship Id="rId10" Type="http://schemas.openxmlformats.org/officeDocument/2006/relationships/oleObject" Target="../embeddings/oleObject108.bin"/><Relationship Id="rId4" Type="http://schemas.openxmlformats.org/officeDocument/2006/relationships/oleObject" Target="../embeddings/oleObject105.bin"/><Relationship Id="rId9" Type="http://schemas.openxmlformats.org/officeDocument/2006/relationships/image" Target="../media/image165.wmf"/><Relationship Id="rId14" Type="http://schemas.openxmlformats.org/officeDocument/2006/relationships/oleObject" Target="../embeddings/oleObject110.bin"/></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113.bin"/><Relationship Id="rId13" Type="http://schemas.openxmlformats.org/officeDocument/2006/relationships/image" Target="../media/image173.wmf"/><Relationship Id="rId3" Type="http://schemas.openxmlformats.org/officeDocument/2006/relationships/notesSlide" Target="../notesSlides/notesSlide48.xml"/><Relationship Id="rId7" Type="http://schemas.openxmlformats.org/officeDocument/2006/relationships/image" Target="../media/image170.wmf"/><Relationship Id="rId12" Type="http://schemas.openxmlformats.org/officeDocument/2006/relationships/oleObject" Target="../embeddings/oleObject115.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112.bin"/><Relationship Id="rId11" Type="http://schemas.openxmlformats.org/officeDocument/2006/relationships/image" Target="../media/image172.wmf"/><Relationship Id="rId5" Type="http://schemas.openxmlformats.org/officeDocument/2006/relationships/image" Target="../media/image169.wmf"/><Relationship Id="rId10" Type="http://schemas.openxmlformats.org/officeDocument/2006/relationships/oleObject" Target="../embeddings/oleObject114.bin"/><Relationship Id="rId4" Type="http://schemas.openxmlformats.org/officeDocument/2006/relationships/oleObject" Target="../embeddings/oleObject111.bin"/><Relationship Id="rId9" Type="http://schemas.openxmlformats.org/officeDocument/2006/relationships/image" Target="../media/image171.wm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118.bin"/><Relationship Id="rId13" Type="http://schemas.openxmlformats.org/officeDocument/2006/relationships/image" Target="../media/image178.wmf"/><Relationship Id="rId3" Type="http://schemas.openxmlformats.org/officeDocument/2006/relationships/notesSlide" Target="../notesSlides/notesSlide50.xml"/><Relationship Id="rId7" Type="http://schemas.openxmlformats.org/officeDocument/2006/relationships/image" Target="../media/image175.wmf"/><Relationship Id="rId12" Type="http://schemas.openxmlformats.org/officeDocument/2006/relationships/oleObject" Target="../embeddings/oleObject120.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117.bin"/><Relationship Id="rId11" Type="http://schemas.openxmlformats.org/officeDocument/2006/relationships/image" Target="../media/image177.wmf"/><Relationship Id="rId5" Type="http://schemas.openxmlformats.org/officeDocument/2006/relationships/image" Target="../media/image174.wmf"/><Relationship Id="rId15" Type="http://schemas.openxmlformats.org/officeDocument/2006/relationships/image" Target="../media/image179.wmf"/><Relationship Id="rId10" Type="http://schemas.openxmlformats.org/officeDocument/2006/relationships/oleObject" Target="../embeddings/oleObject119.bin"/><Relationship Id="rId4" Type="http://schemas.openxmlformats.org/officeDocument/2006/relationships/oleObject" Target="../embeddings/oleObject116.bin"/><Relationship Id="rId9" Type="http://schemas.openxmlformats.org/officeDocument/2006/relationships/image" Target="../media/image176.wmf"/><Relationship Id="rId14" Type="http://schemas.openxmlformats.org/officeDocument/2006/relationships/oleObject" Target="../embeddings/oleObject121.bin"/></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124.bin"/><Relationship Id="rId13" Type="http://schemas.openxmlformats.org/officeDocument/2006/relationships/image" Target="../media/image184.wmf"/><Relationship Id="rId18" Type="http://schemas.openxmlformats.org/officeDocument/2006/relationships/oleObject" Target="../embeddings/oleObject129.bin"/><Relationship Id="rId3" Type="http://schemas.openxmlformats.org/officeDocument/2006/relationships/notesSlide" Target="../notesSlides/notesSlide51.xml"/><Relationship Id="rId21" Type="http://schemas.openxmlformats.org/officeDocument/2006/relationships/image" Target="../media/image188.wmf"/><Relationship Id="rId7" Type="http://schemas.openxmlformats.org/officeDocument/2006/relationships/image" Target="../media/image181.wmf"/><Relationship Id="rId12" Type="http://schemas.openxmlformats.org/officeDocument/2006/relationships/oleObject" Target="../embeddings/oleObject126.bin"/><Relationship Id="rId17" Type="http://schemas.openxmlformats.org/officeDocument/2006/relationships/image" Target="../media/image186.wmf"/><Relationship Id="rId25" Type="http://schemas.openxmlformats.org/officeDocument/2006/relationships/image" Target="../media/image190.wmf"/><Relationship Id="rId2" Type="http://schemas.openxmlformats.org/officeDocument/2006/relationships/slideLayout" Target="../slideLayouts/slideLayout2.xml"/><Relationship Id="rId16" Type="http://schemas.openxmlformats.org/officeDocument/2006/relationships/oleObject" Target="../embeddings/oleObject128.bin"/><Relationship Id="rId20" Type="http://schemas.openxmlformats.org/officeDocument/2006/relationships/oleObject" Target="../embeddings/oleObject130.bin"/><Relationship Id="rId1" Type="http://schemas.openxmlformats.org/officeDocument/2006/relationships/vmlDrawing" Target="../drawings/vmlDrawing23.vml"/><Relationship Id="rId6" Type="http://schemas.openxmlformats.org/officeDocument/2006/relationships/oleObject" Target="../embeddings/oleObject123.bin"/><Relationship Id="rId11" Type="http://schemas.openxmlformats.org/officeDocument/2006/relationships/image" Target="../media/image183.wmf"/><Relationship Id="rId24" Type="http://schemas.openxmlformats.org/officeDocument/2006/relationships/oleObject" Target="../embeddings/oleObject132.bin"/><Relationship Id="rId5" Type="http://schemas.openxmlformats.org/officeDocument/2006/relationships/image" Target="../media/image180.wmf"/><Relationship Id="rId15" Type="http://schemas.openxmlformats.org/officeDocument/2006/relationships/image" Target="../media/image185.wmf"/><Relationship Id="rId23" Type="http://schemas.openxmlformats.org/officeDocument/2006/relationships/image" Target="../media/image189.wmf"/><Relationship Id="rId10" Type="http://schemas.openxmlformats.org/officeDocument/2006/relationships/oleObject" Target="../embeddings/oleObject125.bin"/><Relationship Id="rId19" Type="http://schemas.openxmlformats.org/officeDocument/2006/relationships/image" Target="../media/image187.wmf"/><Relationship Id="rId4" Type="http://schemas.openxmlformats.org/officeDocument/2006/relationships/oleObject" Target="../embeddings/oleObject122.bin"/><Relationship Id="rId9" Type="http://schemas.openxmlformats.org/officeDocument/2006/relationships/image" Target="../media/image182.wmf"/><Relationship Id="rId14" Type="http://schemas.openxmlformats.org/officeDocument/2006/relationships/oleObject" Target="../embeddings/oleObject127.bin"/><Relationship Id="rId22" Type="http://schemas.openxmlformats.org/officeDocument/2006/relationships/oleObject" Target="../embeddings/oleObject131.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191.wmf"/><Relationship Id="rId4" Type="http://schemas.openxmlformats.org/officeDocument/2006/relationships/oleObject" Target="../embeddings/oleObject133.bin"/></Relationships>
</file>

<file path=ppt/slides/_rels/slide57.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notesSlide" Target="../notesSlides/notesSlide53.xml"/><Relationship Id="rId18" Type="http://schemas.openxmlformats.org/officeDocument/2006/relationships/image" Target="../media/image195.png"/><Relationship Id="rId3" Type="http://schemas.openxmlformats.org/officeDocument/2006/relationships/tags" Target="../tags/tag33.xml"/><Relationship Id="rId21" Type="http://schemas.openxmlformats.org/officeDocument/2006/relationships/image" Target="../media/image198.png"/><Relationship Id="rId7" Type="http://schemas.openxmlformats.org/officeDocument/2006/relationships/tags" Target="../tags/tag37.xml"/><Relationship Id="rId12" Type="http://schemas.openxmlformats.org/officeDocument/2006/relationships/slideLayout" Target="../slideLayouts/slideLayout7.xml"/><Relationship Id="rId17" Type="http://schemas.openxmlformats.org/officeDocument/2006/relationships/image" Target="../media/image81.png"/><Relationship Id="rId2" Type="http://schemas.openxmlformats.org/officeDocument/2006/relationships/tags" Target="../tags/tag32.xml"/><Relationship Id="rId16" Type="http://schemas.openxmlformats.org/officeDocument/2006/relationships/image" Target="../media/image194.png"/><Relationship Id="rId20" Type="http://schemas.openxmlformats.org/officeDocument/2006/relationships/image" Target="../media/image197.png"/><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tags" Target="../tags/tag41.xml"/><Relationship Id="rId24" Type="http://schemas.openxmlformats.org/officeDocument/2006/relationships/image" Target="../media/image201.png"/><Relationship Id="rId5" Type="http://schemas.openxmlformats.org/officeDocument/2006/relationships/tags" Target="../tags/tag35.xml"/><Relationship Id="rId15" Type="http://schemas.openxmlformats.org/officeDocument/2006/relationships/image" Target="../media/image193.png"/><Relationship Id="rId23" Type="http://schemas.openxmlformats.org/officeDocument/2006/relationships/image" Target="../media/image200.png"/><Relationship Id="rId10" Type="http://schemas.openxmlformats.org/officeDocument/2006/relationships/tags" Target="../tags/tag40.xml"/><Relationship Id="rId19" Type="http://schemas.openxmlformats.org/officeDocument/2006/relationships/image" Target="../media/image196.png"/><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image" Target="../media/image192.png"/><Relationship Id="rId22" Type="http://schemas.openxmlformats.org/officeDocument/2006/relationships/image" Target="../media/image199.png"/></Relationships>
</file>

<file path=ppt/slides/_rels/slide58.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image" Target="../media/image82.png"/><Relationship Id="rId18" Type="http://schemas.openxmlformats.org/officeDocument/2006/relationships/image" Target="../media/image195.png"/><Relationship Id="rId3" Type="http://schemas.openxmlformats.org/officeDocument/2006/relationships/tags" Target="../tags/tag44.xml"/><Relationship Id="rId21" Type="http://schemas.openxmlformats.org/officeDocument/2006/relationships/image" Target="../media/image199.png"/><Relationship Id="rId7" Type="http://schemas.openxmlformats.org/officeDocument/2006/relationships/tags" Target="../tags/tag48.xml"/><Relationship Id="rId12" Type="http://schemas.openxmlformats.org/officeDocument/2006/relationships/notesSlide" Target="../notesSlides/notesSlide54.xml"/><Relationship Id="rId17" Type="http://schemas.openxmlformats.org/officeDocument/2006/relationships/image" Target="../media/image81.png"/><Relationship Id="rId2" Type="http://schemas.openxmlformats.org/officeDocument/2006/relationships/tags" Target="../tags/tag43.xml"/><Relationship Id="rId16" Type="http://schemas.openxmlformats.org/officeDocument/2006/relationships/image" Target="../media/image200.png"/><Relationship Id="rId20" Type="http://schemas.openxmlformats.org/officeDocument/2006/relationships/image" Target="../media/image194.png"/><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slideLayout" Target="../slideLayouts/slideLayout7.xml"/><Relationship Id="rId5" Type="http://schemas.openxmlformats.org/officeDocument/2006/relationships/tags" Target="../tags/tag46.xml"/><Relationship Id="rId15" Type="http://schemas.openxmlformats.org/officeDocument/2006/relationships/image" Target="../media/image192.png"/><Relationship Id="rId10" Type="http://schemas.openxmlformats.org/officeDocument/2006/relationships/tags" Target="../tags/tag51.xml"/><Relationship Id="rId19" Type="http://schemas.openxmlformats.org/officeDocument/2006/relationships/image" Target="../media/image196.png"/><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image" Target="../media/image202.png"/><Relationship Id="rId22" Type="http://schemas.openxmlformats.org/officeDocument/2006/relationships/image" Target="../media/image203.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5.xml"/><Relationship Id="rId7" Type="http://schemas.openxmlformats.org/officeDocument/2006/relationships/image" Target="../media/image205.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135.bin"/><Relationship Id="rId5" Type="http://schemas.openxmlformats.org/officeDocument/2006/relationships/image" Target="../media/image204.wmf"/><Relationship Id="rId4" Type="http://schemas.openxmlformats.org/officeDocument/2006/relationships/oleObject" Target="../embeddings/oleObject134.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image" Target="../media/image206.png"/><Relationship Id="rId18" Type="http://schemas.openxmlformats.org/officeDocument/2006/relationships/image" Target="../media/image211.png"/><Relationship Id="rId3" Type="http://schemas.openxmlformats.org/officeDocument/2006/relationships/tags" Target="../tags/tag54.xml"/><Relationship Id="rId21" Type="http://schemas.openxmlformats.org/officeDocument/2006/relationships/image" Target="../media/image214.png"/><Relationship Id="rId7" Type="http://schemas.openxmlformats.org/officeDocument/2006/relationships/tags" Target="../tags/tag58.xml"/><Relationship Id="rId12" Type="http://schemas.openxmlformats.org/officeDocument/2006/relationships/notesSlide" Target="../notesSlides/notesSlide56.xml"/><Relationship Id="rId17" Type="http://schemas.openxmlformats.org/officeDocument/2006/relationships/image" Target="../media/image210.png"/><Relationship Id="rId2" Type="http://schemas.openxmlformats.org/officeDocument/2006/relationships/tags" Target="../tags/tag53.xml"/><Relationship Id="rId16" Type="http://schemas.openxmlformats.org/officeDocument/2006/relationships/image" Target="../media/image209.png"/><Relationship Id="rId20" Type="http://schemas.openxmlformats.org/officeDocument/2006/relationships/image" Target="../media/image213.png"/><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slideLayout" Target="../slideLayouts/slideLayout7.xml"/><Relationship Id="rId5" Type="http://schemas.openxmlformats.org/officeDocument/2006/relationships/tags" Target="../tags/tag56.xml"/><Relationship Id="rId15" Type="http://schemas.openxmlformats.org/officeDocument/2006/relationships/image" Target="../media/image208.png"/><Relationship Id="rId10" Type="http://schemas.openxmlformats.org/officeDocument/2006/relationships/tags" Target="../tags/tag61.xml"/><Relationship Id="rId19" Type="http://schemas.openxmlformats.org/officeDocument/2006/relationships/image" Target="../media/image212.png"/><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image" Target="../media/image207.png"/><Relationship Id="rId22" Type="http://schemas.openxmlformats.org/officeDocument/2006/relationships/image" Target="../media/image215.png"/></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138.bin"/><Relationship Id="rId13" Type="http://schemas.openxmlformats.org/officeDocument/2006/relationships/oleObject" Target="../embeddings/oleObject140.bin"/><Relationship Id="rId3" Type="http://schemas.openxmlformats.org/officeDocument/2006/relationships/notesSlide" Target="../notesSlides/notesSlide57.xml"/><Relationship Id="rId7" Type="http://schemas.openxmlformats.org/officeDocument/2006/relationships/image" Target="../media/image217.wmf"/><Relationship Id="rId12" Type="http://schemas.openxmlformats.org/officeDocument/2006/relationships/image" Target="../media/image222.wmf"/><Relationship Id="rId2" Type="http://schemas.openxmlformats.org/officeDocument/2006/relationships/slideLayout" Target="../slideLayouts/slideLayout1.xml"/><Relationship Id="rId16" Type="http://schemas.openxmlformats.org/officeDocument/2006/relationships/image" Target="../media/image221.wmf"/><Relationship Id="rId1" Type="http://schemas.openxmlformats.org/officeDocument/2006/relationships/vmlDrawing" Target="../drawings/vmlDrawing26.vml"/><Relationship Id="rId6" Type="http://schemas.openxmlformats.org/officeDocument/2006/relationships/oleObject" Target="../embeddings/oleObject137.bin"/><Relationship Id="rId11" Type="http://schemas.openxmlformats.org/officeDocument/2006/relationships/image" Target="../media/image219.wmf"/><Relationship Id="rId5" Type="http://schemas.openxmlformats.org/officeDocument/2006/relationships/image" Target="../media/image216.wmf"/><Relationship Id="rId15" Type="http://schemas.openxmlformats.org/officeDocument/2006/relationships/oleObject" Target="../embeddings/oleObject141.bin"/><Relationship Id="rId10" Type="http://schemas.openxmlformats.org/officeDocument/2006/relationships/oleObject" Target="../embeddings/oleObject139.bin"/><Relationship Id="rId4" Type="http://schemas.openxmlformats.org/officeDocument/2006/relationships/oleObject" Target="../embeddings/oleObject136.bin"/><Relationship Id="rId9" Type="http://schemas.openxmlformats.org/officeDocument/2006/relationships/image" Target="../media/image218.wmf"/><Relationship Id="rId14" Type="http://schemas.openxmlformats.org/officeDocument/2006/relationships/image" Target="../media/image220.wmf"/></Relationships>
</file>

<file path=ppt/slides/_rels/slide62.xml.rels><?xml version="1.0" encoding="UTF-8" standalone="yes"?>
<Relationships xmlns="http://schemas.openxmlformats.org/package/2006/relationships"><Relationship Id="rId8" Type="http://schemas.openxmlformats.org/officeDocument/2006/relationships/image" Target="../media/image228.jpeg"/><Relationship Id="rId13" Type="http://schemas.openxmlformats.org/officeDocument/2006/relationships/image" Target="../media/image232.png"/><Relationship Id="rId3" Type="http://schemas.openxmlformats.org/officeDocument/2006/relationships/image" Target="../media/image223.jpeg"/><Relationship Id="rId7" Type="http://schemas.openxmlformats.org/officeDocument/2006/relationships/image" Target="../media/image227.jpeg"/><Relationship Id="rId12" Type="http://schemas.openxmlformats.org/officeDocument/2006/relationships/hyperlink" Target="Flt23_HUD_HighAoA.wmv"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226.jpeg"/><Relationship Id="rId11" Type="http://schemas.openxmlformats.org/officeDocument/2006/relationships/image" Target="../media/image231.jpeg"/><Relationship Id="rId5" Type="http://schemas.openxmlformats.org/officeDocument/2006/relationships/image" Target="../media/image225.jpeg"/><Relationship Id="rId15" Type="http://schemas.openxmlformats.org/officeDocument/2006/relationships/image" Target="../media/image233.png"/><Relationship Id="rId10" Type="http://schemas.openxmlformats.org/officeDocument/2006/relationships/image" Target="../media/image230.jpeg"/><Relationship Id="rId4" Type="http://schemas.openxmlformats.org/officeDocument/2006/relationships/image" Target="../media/image224.jpeg"/><Relationship Id="rId9" Type="http://schemas.openxmlformats.org/officeDocument/2006/relationships/image" Target="../media/image229.jpeg"/><Relationship Id="rId14" Type="http://schemas.openxmlformats.org/officeDocument/2006/relationships/hyperlink" Target="Flt25_HUD_HighAoA.wmv"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234.emf"/><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notesSlide" Target="../notesSlides/notesSlide7.xml"/><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jpeg"/><Relationship Id="rId15" Type="http://schemas.openxmlformats.org/officeDocument/2006/relationships/image" Target="../media/image2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r>
              <a:rPr lang="en-US" smtClean="0"/>
              <a:t>Page: </a:t>
            </a:r>
            <a:fld id="{A8E54F2D-3D2C-43C8-A605-2CA5B98B9581}" type="slidenum">
              <a:rPr lang="en-US" smtClean="0"/>
              <a:pPr/>
              <a:t>0</a:t>
            </a:fld>
            <a:endParaRPr lang="en-US" dirty="0"/>
          </a:p>
        </p:txBody>
      </p:sp>
      <p:sp>
        <p:nvSpPr>
          <p:cNvPr id="8" name="TextBox 7"/>
          <p:cNvSpPr txBox="1"/>
          <p:nvPr/>
        </p:nvSpPr>
        <p:spPr>
          <a:xfrm>
            <a:off x="762000" y="1038761"/>
            <a:ext cx="8001000" cy="1323439"/>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auto">
              <a:spcBef>
                <a:spcPts val="0"/>
              </a:spcBef>
              <a:spcAft>
                <a:spcPts val="0"/>
              </a:spcAft>
            </a:pPr>
            <a:r>
              <a:rPr lang="en-US" sz="4000" b="1" cap="all" dirty="0" smtClean="0">
                <a:ln w="0"/>
                <a:gradFill flip="none">
                  <a:gsLst>
                    <a:gs pos="0">
                      <a:srgbClr val="0F6FC6">
                        <a:tint val="75000"/>
                        <a:shade val="75000"/>
                        <a:satMod val="170000"/>
                      </a:srgbClr>
                    </a:gs>
                    <a:gs pos="49000">
                      <a:srgbClr val="0F6FC6">
                        <a:tint val="88000"/>
                        <a:shade val="65000"/>
                        <a:satMod val="172000"/>
                      </a:srgbClr>
                    </a:gs>
                    <a:gs pos="50000">
                      <a:srgbClr val="0F6FC6">
                        <a:shade val="65000"/>
                        <a:satMod val="130000"/>
                      </a:srgbClr>
                    </a:gs>
                    <a:gs pos="92000">
                      <a:srgbClr val="0F6FC6">
                        <a:shade val="50000"/>
                        <a:satMod val="120000"/>
                      </a:srgbClr>
                    </a:gs>
                    <a:gs pos="100000">
                      <a:srgbClr val="0F6FC6">
                        <a:shade val="48000"/>
                        <a:satMod val="120000"/>
                      </a:srgbClr>
                    </a:gs>
                  </a:gsLst>
                  <a:lin ang="5400000"/>
                </a:gradFill>
                <a:effectLst>
                  <a:reflection blurRad="6350" stA="55000" endA="300" endPos="45500" dir="5400000" sy="-100000" algn="bl" rotWithShape="0"/>
                </a:effectLst>
                <a:latin typeface="Times New Roman"/>
                <a:cs typeface="+mn-cs"/>
              </a:rPr>
              <a:t>Welcome to THE NESC GN&amp;C TDT WEBCAST Series </a:t>
            </a:r>
          </a:p>
        </p:txBody>
      </p:sp>
      <p:sp>
        <p:nvSpPr>
          <p:cNvPr id="9" name="Content Placeholder 2"/>
          <p:cNvSpPr>
            <a:spLocks noGrp="1"/>
          </p:cNvSpPr>
          <p:nvPr>
            <p:ph idx="1"/>
          </p:nvPr>
        </p:nvSpPr>
        <p:spPr>
          <a:xfrm>
            <a:off x="304800" y="2819400"/>
            <a:ext cx="8686800" cy="4144964"/>
          </a:xfrm>
        </p:spPr>
        <p:txBody>
          <a:bodyPr anchor="ctr">
            <a:normAutofit/>
          </a:bodyPr>
          <a:lstStyle/>
          <a:p>
            <a:pPr algn="ctr">
              <a:buNone/>
            </a:pPr>
            <a:r>
              <a:rPr lang="en-US" altLang="en-US" sz="3600" b="1" dirty="0" smtClean="0"/>
              <a:t>Fundamentals of </a:t>
            </a:r>
          </a:p>
          <a:p>
            <a:pPr algn="ctr">
              <a:buNone/>
            </a:pPr>
            <a:r>
              <a:rPr lang="en-US" altLang="en-US" sz="3600" b="1" dirty="0" smtClean="0"/>
              <a:t>Adaptive Control</a:t>
            </a:r>
          </a:p>
          <a:p>
            <a:pPr algn="ctr">
              <a:buNone/>
            </a:pPr>
            <a:endParaRPr lang="en-US" dirty="0" smtClean="0">
              <a:solidFill>
                <a:srgbClr val="0070C0"/>
              </a:solidFill>
            </a:endParaRPr>
          </a:p>
        </p:txBody>
      </p:sp>
      <p:sp>
        <p:nvSpPr>
          <p:cNvPr id="10" name="Title 1"/>
          <p:cNvSpPr>
            <a:spLocks noGrp="1"/>
          </p:cNvSpPr>
          <p:nvPr>
            <p:ph type="title"/>
          </p:nvPr>
        </p:nvSpPr>
        <p:spPr>
          <a:xfrm>
            <a:off x="381000" y="2362200"/>
            <a:ext cx="8229600" cy="1143000"/>
          </a:xfrm>
        </p:spPr>
        <p:txBody>
          <a:bodyPr>
            <a:normAutofit fontScale="90000"/>
          </a:bodyPr>
          <a:lstStyle/>
          <a:p>
            <a:r>
              <a:rPr lang="en-US" sz="3000" dirty="0" smtClean="0">
                <a:solidFill>
                  <a:srgbClr val="0070C0"/>
                </a:solidFill>
              </a:rPr>
              <a:t/>
            </a:r>
            <a:br>
              <a:rPr lang="en-US" sz="3000" dirty="0" smtClean="0">
                <a:solidFill>
                  <a:srgbClr val="0070C0"/>
                </a:solidFill>
              </a:rPr>
            </a:br>
            <a:r>
              <a:rPr lang="en-US" sz="3000" dirty="0" smtClean="0">
                <a:solidFill>
                  <a:srgbClr val="0070C0"/>
                </a:solidFill>
              </a:rPr>
              <a:t>Today’s Moderator: Neil Dennehy (NESC)</a:t>
            </a:r>
            <a:br>
              <a:rPr lang="en-US" sz="3000" dirty="0" smtClean="0">
                <a:solidFill>
                  <a:srgbClr val="0070C0"/>
                </a:solidFill>
              </a:rPr>
            </a:br>
            <a:r>
              <a:rPr lang="en-US" sz="3000" dirty="0" smtClean="0">
                <a:solidFill>
                  <a:srgbClr val="0070C0"/>
                </a:solidFill>
              </a:rPr>
              <a:t>Today’s Speaker: Irene Gregory (LaRC)</a:t>
            </a:r>
            <a:endParaRPr lang="en-US" sz="3000" dirty="0">
              <a:solidFill>
                <a:srgbClr val="0070C0"/>
              </a:solidFill>
            </a:endParaRPr>
          </a:p>
        </p:txBody>
      </p:sp>
      <p:sp>
        <p:nvSpPr>
          <p:cNvPr id="2" name="Footer Placeholder 1"/>
          <p:cNvSpPr>
            <a:spLocks noGrp="1"/>
          </p:cNvSpPr>
          <p:nvPr>
            <p:ph type="ftr" sz="quarter" idx="11"/>
          </p:nvPr>
        </p:nvSpPr>
        <p:spPr/>
        <p:txBody>
          <a:bodyPr/>
          <a:lstStyle/>
          <a:p>
            <a:r>
              <a:rPr lang="en-US" smtClean="0">
                <a:solidFill>
                  <a:srgbClr val="000F2E">
                    <a:tint val="75000"/>
                  </a:srgbClr>
                </a:solidFill>
              </a:rPr>
              <a:t>Dr. Irene M. Gregory</a:t>
            </a:r>
            <a:endParaRPr lang="en-US">
              <a:solidFill>
                <a:srgbClr val="000F2E">
                  <a:tint val="75000"/>
                </a:srgbClr>
              </a:solidFill>
            </a:endParaRPr>
          </a:p>
        </p:txBody>
      </p:sp>
    </p:spTree>
    <p:extLst>
      <p:ext uri="{BB962C8B-B14F-4D97-AF65-F5344CB8AC3E}">
        <p14:creationId xmlns:p14="http://schemas.microsoft.com/office/powerpoint/2010/main" val="404190501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0871" y="1777585"/>
            <a:ext cx="7391400" cy="646331"/>
          </a:xfrm>
          <a:prstGeom prst="rect">
            <a:avLst/>
          </a:prstGeom>
          <a:noFill/>
        </p:spPr>
        <p:txBody>
          <a:bodyPr>
            <a:spAutoFit/>
          </a:bodyPr>
          <a:lstStyle/>
          <a:p>
            <a:pPr algn="ctr">
              <a:spcBef>
                <a:spcPct val="20000"/>
              </a:spcBef>
              <a:buFont typeface="Arial" pitchFamily="34" charset="0"/>
              <a:buNone/>
              <a:defRPr/>
            </a:pPr>
            <a:r>
              <a:rPr lang="en-US" sz="3600" kern="0" dirty="0" smtClean="0">
                <a:solidFill>
                  <a:srgbClr val="000099"/>
                </a:solidFill>
                <a:latin typeface="+mj-lt"/>
              </a:rPr>
              <a:t>What is Adaptive Control?</a:t>
            </a:r>
            <a:endParaRPr lang="en-US" sz="2400" kern="0" dirty="0">
              <a:solidFill>
                <a:srgbClr val="000099"/>
              </a:solidFill>
              <a:latin typeface="+mj-lt"/>
            </a:endParaRPr>
          </a:p>
        </p:txBody>
      </p:sp>
      <p:sp>
        <p:nvSpPr>
          <p:cNvPr id="3" name="Footer Placeholder 2"/>
          <p:cNvSpPr>
            <a:spLocks noGrp="1"/>
          </p:cNvSpPr>
          <p:nvPr>
            <p:ph type="ftr" sz="quarter" idx="11"/>
          </p:nvPr>
        </p:nvSpPr>
        <p:spPr/>
        <p:txBody>
          <a:bodyPr/>
          <a:lstStyle/>
          <a:p>
            <a:r>
              <a:rPr lang="en-US" smtClean="0"/>
              <a:t>Dr. Irene M. Gregory</a:t>
            </a:r>
            <a:endParaRPr lang="en-US" dirty="0"/>
          </a:p>
        </p:txBody>
      </p:sp>
      <p:sp>
        <p:nvSpPr>
          <p:cNvPr id="4" name="Slide Number Placeholder 3"/>
          <p:cNvSpPr>
            <a:spLocks noGrp="1"/>
          </p:cNvSpPr>
          <p:nvPr>
            <p:ph type="sldNum" sz="quarter" idx="12"/>
          </p:nvPr>
        </p:nvSpPr>
        <p:spPr/>
        <p:txBody>
          <a:bodyPr/>
          <a:lstStyle/>
          <a:p>
            <a:fld id="{2A9A4BBE-6B87-42F4-843D-3071F94E8D6F}" type="slidenum">
              <a:rPr lang="en-US" smtClean="0"/>
              <a:pPr/>
              <a:t>9</a:t>
            </a:fld>
            <a:endParaRPr lang="en-US"/>
          </a:p>
        </p:txBody>
      </p:sp>
    </p:spTree>
    <p:extLst>
      <p:ext uri="{BB962C8B-B14F-4D97-AF65-F5344CB8AC3E}">
        <p14:creationId xmlns:p14="http://schemas.microsoft.com/office/powerpoint/2010/main" val="31626458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Adaptive Control?</a:t>
            </a:r>
            <a:endParaRPr lang="en-US" b="1" dirty="0"/>
          </a:p>
        </p:txBody>
      </p:sp>
      <p:sp>
        <p:nvSpPr>
          <p:cNvPr id="3" name="Content Placeholder 2"/>
          <p:cNvSpPr>
            <a:spLocks noGrp="1"/>
          </p:cNvSpPr>
          <p:nvPr>
            <p:ph idx="1"/>
          </p:nvPr>
        </p:nvSpPr>
        <p:spPr>
          <a:xfrm>
            <a:off x="457200" y="861611"/>
            <a:ext cx="8229600" cy="3214520"/>
          </a:xfrm>
        </p:spPr>
        <p:txBody>
          <a:bodyPr/>
          <a:lstStyle/>
          <a:p>
            <a:r>
              <a:rPr lang="en-US" b="1" i="1" dirty="0" smtClean="0"/>
              <a:t> </a:t>
            </a:r>
            <a:r>
              <a:rPr lang="en-US" u="sng" dirty="0" smtClean="0"/>
              <a:t>Pragmatic </a:t>
            </a:r>
            <a:r>
              <a:rPr lang="en-US" u="sng" dirty="0"/>
              <a:t>definition</a:t>
            </a:r>
            <a:r>
              <a:rPr lang="en-US" dirty="0"/>
              <a:t>: An adaptive controller is a controller with adjustable parameters and a mechanism of adjusting the parameters</a:t>
            </a:r>
            <a:r>
              <a:rPr lang="en-US" dirty="0" smtClean="0"/>
              <a:t>. </a:t>
            </a:r>
            <a:r>
              <a:rPr lang="en-US" i="1" dirty="0" smtClean="0"/>
              <a:t>(Astrom)</a:t>
            </a:r>
            <a:endParaRPr lang="en-US" i="1" dirty="0"/>
          </a:p>
          <a:p>
            <a:pPr>
              <a:buNone/>
            </a:pPr>
            <a:endParaRPr lang="en-US" dirty="0" smtClean="0"/>
          </a:p>
          <a:p>
            <a:r>
              <a:rPr lang="en-US" dirty="0" smtClean="0"/>
              <a:t>An adaptive control system can be thought of as having two loops.  </a:t>
            </a:r>
          </a:p>
          <a:p>
            <a:pPr lvl="1"/>
            <a:r>
              <a:rPr lang="en-US" dirty="0" smtClean="0"/>
              <a:t>One loop is a normal feedback loop with the process and the controller. </a:t>
            </a:r>
          </a:p>
          <a:p>
            <a:pPr lvl="1"/>
            <a:r>
              <a:rPr lang="en-US" dirty="0" smtClean="0"/>
              <a:t>The other loop is the parameter adjustment loop.  </a:t>
            </a:r>
            <a:endParaRPr lang="en-US" dirty="0" smtClean="0"/>
          </a:p>
          <a:p>
            <a:pPr lvl="2"/>
            <a:r>
              <a:rPr lang="en-US" i="1" dirty="0" smtClean="0"/>
              <a:t>The variation in uncertainty that an adaptive system can handle depends directly on the speed of the </a:t>
            </a:r>
            <a:r>
              <a:rPr lang="en-US" i="1" dirty="0" smtClean="0"/>
              <a:t>parameter adjustment </a:t>
            </a:r>
            <a:r>
              <a:rPr lang="en-US" i="1" dirty="0" smtClean="0"/>
              <a:t>loop</a:t>
            </a:r>
            <a:endParaRPr lang="en-US" dirty="0"/>
          </a:p>
        </p:txBody>
      </p:sp>
      <p:sp>
        <p:nvSpPr>
          <p:cNvPr id="4" name="Footer Placeholder 3"/>
          <p:cNvSpPr>
            <a:spLocks noGrp="1"/>
          </p:cNvSpPr>
          <p:nvPr>
            <p:ph type="ftr" sz="quarter" idx="11"/>
          </p:nvPr>
        </p:nvSpPr>
        <p:spPr/>
        <p:txBody>
          <a:bodyPr/>
          <a:lstStyle/>
          <a:p>
            <a:r>
              <a:rPr lang="en-US" dirty="0" smtClean="0"/>
              <a:t>Dr. Irene M. Gregory</a:t>
            </a:r>
            <a:endParaRPr lang="en-US" dirty="0"/>
          </a:p>
        </p:txBody>
      </p:sp>
      <p:sp>
        <p:nvSpPr>
          <p:cNvPr id="5" name="Slide Number Placeholder 4"/>
          <p:cNvSpPr>
            <a:spLocks noGrp="1"/>
          </p:cNvSpPr>
          <p:nvPr>
            <p:ph type="sldNum" sz="quarter" idx="12"/>
          </p:nvPr>
        </p:nvSpPr>
        <p:spPr/>
        <p:txBody>
          <a:bodyPr/>
          <a:lstStyle/>
          <a:p>
            <a:fld id="{1E4B6F8E-3031-4243-BF7A-3DDDF6CA9926}" type="slidenum">
              <a:rPr lang="en-US" smtClean="0"/>
              <a:pPr/>
              <a:t>10</a:t>
            </a:fld>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2929617030"/>
              </p:ext>
            </p:extLst>
          </p:nvPr>
        </p:nvGraphicFramePr>
        <p:xfrm>
          <a:off x="1904080" y="3564746"/>
          <a:ext cx="6289675" cy="3854450"/>
        </p:xfrm>
        <a:graphic>
          <a:graphicData uri="http://schemas.openxmlformats.org/presentationml/2006/ole">
            <mc:AlternateContent xmlns:mc="http://schemas.openxmlformats.org/markup-compatibility/2006">
              <mc:Choice xmlns:v="urn:schemas-microsoft-com:vml" Requires="v">
                <p:oleObj spid="_x0000_s1045" r:id="rId4" imgW="3595421" imgH="2199989" progId="">
                  <p:embed/>
                </p:oleObj>
              </mc:Choice>
              <mc:Fallback>
                <p:oleObj r:id="rId4" imgW="3595421" imgH="2199989" progId="">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4080" y="3564746"/>
                        <a:ext cx="6289675" cy="3854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870939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9004" y="69233"/>
            <a:ext cx="7391400" cy="584775"/>
          </a:xfrm>
          <a:prstGeom prst="rect">
            <a:avLst/>
          </a:prstGeom>
          <a:noFill/>
        </p:spPr>
        <p:txBody>
          <a:bodyPr>
            <a:spAutoFit/>
          </a:bodyPr>
          <a:lstStyle/>
          <a:p>
            <a:pPr algn="ctr">
              <a:spcBef>
                <a:spcPct val="20000"/>
              </a:spcBef>
              <a:buFont typeface="Arial" pitchFamily="34" charset="0"/>
              <a:buNone/>
              <a:defRPr/>
            </a:pPr>
            <a:r>
              <a:rPr lang="en-US" sz="3200" kern="0" dirty="0">
                <a:solidFill>
                  <a:schemeClr val="accent2"/>
                </a:solidFill>
                <a:latin typeface="+mj-lt"/>
              </a:rPr>
              <a:t>Stability, </a:t>
            </a:r>
            <a:r>
              <a:rPr lang="en-US" sz="3200" kern="0" dirty="0" smtClean="0">
                <a:solidFill>
                  <a:schemeClr val="accent2"/>
                </a:solidFill>
                <a:latin typeface="+mj-lt"/>
              </a:rPr>
              <a:t>Performance </a:t>
            </a:r>
            <a:r>
              <a:rPr lang="en-US" sz="3200" kern="0" dirty="0">
                <a:solidFill>
                  <a:schemeClr val="accent2"/>
                </a:solidFill>
                <a:latin typeface="+mj-lt"/>
              </a:rPr>
              <a:t>and Robustness</a:t>
            </a:r>
            <a:endParaRPr lang="en-US" sz="1800" kern="0" dirty="0">
              <a:solidFill>
                <a:schemeClr val="accent2"/>
              </a:solidFill>
              <a:latin typeface="+mj-lt"/>
            </a:endParaRPr>
          </a:p>
        </p:txBody>
      </p:sp>
      <p:sp>
        <p:nvSpPr>
          <p:cNvPr id="7" name="Content Placeholder 6"/>
          <p:cNvSpPr>
            <a:spLocks noGrp="1"/>
          </p:cNvSpPr>
          <p:nvPr>
            <p:ph idx="1"/>
          </p:nvPr>
        </p:nvSpPr>
        <p:spPr>
          <a:xfrm>
            <a:off x="464016" y="959295"/>
            <a:ext cx="8229600" cy="4784725"/>
          </a:xfrm>
        </p:spPr>
        <p:txBody>
          <a:bodyPr/>
          <a:lstStyle/>
          <a:p>
            <a:pPr marL="341313" indent="-341313">
              <a:buClr>
                <a:schemeClr val="accent6"/>
              </a:buClr>
              <a:buNone/>
              <a:defRPr/>
            </a:pPr>
            <a:r>
              <a:rPr lang="en-US" u="sng" dirty="0" smtClean="0"/>
              <a:t>Absolute Stability versus Relative Stability</a:t>
            </a:r>
          </a:p>
          <a:p>
            <a:pPr marL="341313" indent="-341313">
              <a:buClr>
                <a:schemeClr val="accent6"/>
              </a:buClr>
              <a:buFont typeface="Arial" pitchFamily="34" charset="0"/>
              <a:buChar char="•"/>
              <a:defRPr/>
            </a:pPr>
            <a:endParaRPr lang="en-US" dirty="0" smtClean="0"/>
          </a:p>
          <a:p>
            <a:pPr marL="341313" indent="-341313">
              <a:buClr>
                <a:schemeClr val="accent6"/>
              </a:buClr>
              <a:buNone/>
              <a:defRPr/>
            </a:pPr>
            <a:r>
              <a:rPr lang="en-US" u="sng" dirty="0" smtClean="0"/>
              <a:t>Linear Systems Theory</a:t>
            </a:r>
          </a:p>
          <a:p>
            <a:pPr marL="341313" lvl="2" indent="-341313">
              <a:lnSpc>
                <a:spcPct val="110000"/>
              </a:lnSpc>
              <a:buClr>
                <a:schemeClr val="accent6"/>
              </a:buClr>
              <a:buFont typeface="Arial" pitchFamily="34" charset="0"/>
              <a:buChar char="•"/>
              <a:defRPr/>
            </a:pPr>
            <a:r>
              <a:rPr lang="en-US" sz="2000" dirty="0" smtClean="0"/>
              <a:t>Absolute stability is deduced from eigenvalues</a:t>
            </a:r>
          </a:p>
          <a:p>
            <a:pPr marL="341313" lvl="2" indent="-341313">
              <a:lnSpc>
                <a:spcPct val="110000"/>
              </a:lnSpc>
              <a:buClr>
                <a:schemeClr val="accent6"/>
              </a:buClr>
              <a:buFont typeface="Arial" pitchFamily="34" charset="0"/>
              <a:buChar char="•"/>
              <a:defRPr/>
            </a:pPr>
            <a:r>
              <a:rPr lang="en-US" sz="2000" dirty="0" smtClean="0"/>
              <a:t>Relative stability is analyzed via Nyquist criteria: gain and phase margins</a:t>
            </a:r>
          </a:p>
          <a:p>
            <a:pPr marL="341313" lvl="2" indent="-341313">
              <a:lnSpc>
                <a:spcPct val="110000"/>
              </a:lnSpc>
              <a:buClr>
                <a:schemeClr val="accent6"/>
              </a:buClr>
              <a:buFont typeface="Arial" pitchFamily="34" charset="0"/>
              <a:buChar char="•"/>
              <a:defRPr/>
            </a:pPr>
            <a:r>
              <a:rPr lang="en-US" sz="2000" dirty="0" smtClean="0">
                <a:solidFill>
                  <a:srgbClr val="C00000"/>
                </a:solidFill>
              </a:rPr>
              <a:t>Performance of input/output signals analyzed simultaneously</a:t>
            </a:r>
          </a:p>
          <a:p>
            <a:pPr marL="341313" lvl="1" indent="-341313">
              <a:lnSpc>
                <a:spcPct val="110000"/>
              </a:lnSpc>
              <a:buClr>
                <a:schemeClr val="accent6"/>
              </a:buClr>
              <a:buFont typeface="Arial" pitchFamily="34" charset="0"/>
              <a:buChar char="•"/>
              <a:defRPr/>
            </a:pPr>
            <a:endParaRPr lang="en-US" sz="2000" dirty="0" smtClean="0">
              <a:solidFill>
                <a:schemeClr val="accent6"/>
              </a:solidFill>
            </a:endParaRPr>
          </a:p>
          <a:p>
            <a:pPr marL="341313" indent="-341313">
              <a:lnSpc>
                <a:spcPct val="110000"/>
              </a:lnSpc>
              <a:buClr>
                <a:schemeClr val="accent6"/>
              </a:buClr>
              <a:buNone/>
              <a:defRPr/>
            </a:pPr>
            <a:r>
              <a:rPr lang="en-US" dirty="0" smtClean="0"/>
              <a:t> </a:t>
            </a:r>
            <a:r>
              <a:rPr lang="en-US" u="sng" dirty="0" smtClean="0"/>
              <a:t>Nonlinear Systems Theory</a:t>
            </a:r>
          </a:p>
          <a:p>
            <a:pPr marL="341313" lvl="1" indent="-341313">
              <a:lnSpc>
                <a:spcPct val="110000"/>
              </a:lnSpc>
              <a:buClr>
                <a:schemeClr val="accent6"/>
              </a:buClr>
              <a:buFont typeface="Arial" pitchFamily="34" charset="0"/>
              <a:buChar char="•"/>
              <a:defRPr/>
            </a:pPr>
            <a:r>
              <a:rPr lang="en-US" sz="2000" dirty="0" smtClean="0"/>
              <a:t>Lack of availability of equivalent tools</a:t>
            </a:r>
          </a:p>
          <a:p>
            <a:pPr marL="341313" lvl="1" indent="-341313">
              <a:lnSpc>
                <a:spcPct val="110000"/>
              </a:lnSpc>
              <a:buClr>
                <a:schemeClr val="accent6"/>
              </a:buClr>
              <a:buFont typeface="Arial" pitchFamily="34" charset="0"/>
              <a:buChar char="•"/>
              <a:defRPr/>
            </a:pPr>
            <a:r>
              <a:rPr lang="en-US" sz="2000" dirty="0" smtClean="0"/>
              <a:t>Absolute stability analyzed via Lyapunov’s direct method</a:t>
            </a:r>
          </a:p>
          <a:p>
            <a:pPr marL="341313" lvl="1" indent="-341313">
              <a:lnSpc>
                <a:spcPct val="110000"/>
              </a:lnSpc>
              <a:buClr>
                <a:schemeClr val="accent6"/>
              </a:buClr>
              <a:buFont typeface="Arial" pitchFamily="34" charset="0"/>
              <a:buChar char="•"/>
              <a:defRPr/>
            </a:pPr>
            <a:r>
              <a:rPr lang="en-US" sz="2000" dirty="0" smtClean="0"/>
              <a:t>Relative stability resolved in Monte-Carlo type analysis</a:t>
            </a:r>
          </a:p>
          <a:p>
            <a:pPr marL="341313" lvl="1" indent="-341313">
              <a:lnSpc>
                <a:spcPct val="110000"/>
              </a:lnSpc>
              <a:buClr>
                <a:schemeClr val="accent6"/>
              </a:buClr>
              <a:buFont typeface="Arial" pitchFamily="34" charset="0"/>
              <a:buChar char="•"/>
              <a:defRPr/>
            </a:pPr>
            <a:r>
              <a:rPr lang="en-US" sz="2000" dirty="0" smtClean="0">
                <a:solidFill>
                  <a:srgbClr val="C00000"/>
                </a:solidFill>
              </a:rPr>
              <a:t>No correlation between the time-histories of input/output signals</a:t>
            </a:r>
            <a:endParaRPr lang="en-US" dirty="0"/>
          </a:p>
        </p:txBody>
      </p:sp>
      <p:sp>
        <p:nvSpPr>
          <p:cNvPr id="2" name="Footer Placeholder 1"/>
          <p:cNvSpPr>
            <a:spLocks noGrp="1"/>
          </p:cNvSpPr>
          <p:nvPr>
            <p:ph type="ftr" sz="quarter" idx="11"/>
          </p:nvPr>
        </p:nvSpPr>
        <p:spPr/>
        <p:txBody>
          <a:bodyPr/>
          <a:lstStyle/>
          <a:p>
            <a:r>
              <a:rPr lang="en-US" smtClean="0"/>
              <a:t>Dr. Irene M. Gregory</a:t>
            </a:r>
            <a:endParaRPr lang="en-US" dirty="0"/>
          </a:p>
        </p:txBody>
      </p:sp>
      <p:sp>
        <p:nvSpPr>
          <p:cNvPr id="3" name="Slide Number Placeholder 2"/>
          <p:cNvSpPr>
            <a:spLocks noGrp="1"/>
          </p:cNvSpPr>
          <p:nvPr>
            <p:ph type="sldNum" sz="quarter" idx="12"/>
          </p:nvPr>
        </p:nvSpPr>
        <p:spPr/>
        <p:txBody>
          <a:bodyPr/>
          <a:lstStyle/>
          <a:p>
            <a:fld id="{1E4B6F8E-3031-4243-BF7A-3DDDF6CA9926}" type="slidenum">
              <a:rPr lang="en-US" smtClean="0"/>
              <a:pPr/>
              <a:t>11</a:t>
            </a:fld>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6300" y="123825"/>
            <a:ext cx="7391400" cy="523220"/>
          </a:xfrm>
          <a:prstGeom prst="rect">
            <a:avLst/>
          </a:prstGeom>
          <a:noFill/>
        </p:spPr>
        <p:txBody>
          <a:bodyPr>
            <a:spAutoFit/>
          </a:bodyPr>
          <a:lstStyle/>
          <a:p>
            <a:pPr algn="ctr">
              <a:spcBef>
                <a:spcPct val="20000"/>
              </a:spcBef>
              <a:buFont typeface="Arial" pitchFamily="34" charset="0"/>
              <a:buNone/>
              <a:defRPr/>
            </a:pPr>
            <a:r>
              <a:rPr lang="en-US" sz="2800" kern="0" dirty="0" smtClean="0">
                <a:solidFill>
                  <a:schemeClr val="accent2"/>
                </a:solidFill>
                <a:latin typeface="+mn-lt"/>
              </a:rPr>
              <a:t>Direct &amp; Indirect Methods of Adaptive Control</a:t>
            </a:r>
            <a:endParaRPr lang="en-US" sz="1600" kern="0" dirty="0">
              <a:solidFill>
                <a:schemeClr val="accent2"/>
              </a:solidFill>
              <a:latin typeface="+mn-lt"/>
            </a:endParaRPr>
          </a:p>
        </p:txBody>
      </p:sp>
      <p:sp>
        <p:nvSpPr>
          <p:cNvPr id="3" name="Text Box 5"/>
          <p:cNvSpPr txBox="1">
            <a:spLocks noChangeArrowheads="1"/>
          </p:cNvSpPr>
          <p:nvPr/>
        </p:nvSpPr>
        <p:spPr bwMode="auto">
          <a:xfrm>
            <a:off x="-55633" y="1009395"/>
            <a:ext cx="2435088" cy="400110"/>
          </a:xfrm>
          <a:prstGeom prst="rect">
            <a:avLst/>
          </a:prstGeom>
          <a:noFill/>
          <a:ln w="9525">
            <a:noFill/>
            <a:miter lim="800000"/>
            <a:headEnd/>
            <a:tailEnd/>
          </a:ln>
        </p:spPr>
        <p:txBody>
          <a:bodyPr wrap="square">
            <a:spAutoFit/>
          </a:bodyPr>
          <a:lstStyle/>
          <a:p>
            <a:r>
              <a:rPr lang="en-US" sz="2000" b="1" dirty="0" smtClean="0">
                <a:solidFill>
                  <a:schemeClr val="accent6"/>
                </a:solidFill>
                <a:latin typeface="+mn-lt"/>
              </a:rPr>
              <a:t>Direct Method:</a:t>
            </a:r>
            <a:endParaRPr lang="en-US" sz="2000" b="1" dirty="0">
              <a:solidFill>
                <a:schemeClr val="accent6"/>
              </a:solidFill>
              <a:latin typeface="+mn-lt"/>
            </a:endParaRPr>
          </a:p>
        </p:txBody>
      </p:sp>
      <p:sp>
        <p:nvSpPr>
          <p:cNvPr id="4" name="Text Box 5"/>
          <p:cNvSpPr txBox="1">
            <a:spLocks noChangeArrowheads="1"/>
          </p:cNvSpPr>
          <p:nvPr/>
        </p:nvSpPr>
        <p:spPr bwMode="auto">
          <a:xfrm>
            <a:off x="304800" y="1430116"/>
            <a:ext cx="8587409" cy="1000274"/>
          </a:xfrm>
          <a:prstGeom prst="rect">
            <a:avLst/>
          </a:prstGeom>
          <a:noFill/>
          <a:ln w="9525">
            <a:noFill/>
            <a:miter lim="800000"/>
            <a:headEnd/>
            <a:tailEnd/>
          </a:ln>
        </p:spPr>
        <p:txBody>
          <a:bodyPr wrap="square">
            <a:spAutoFit/>
          </a:bodyPr>
          <a:lstStyle/>
          <a:p>
            <a:pPr marL="342900" indent="-342900" algn="l">
              <a:spcAft>
                <a:spcPts val="600"/>
              </a:spcAft>
              <a:buFont typeface="Arial" pitchFamily="34" charset="0"/>
              <a:buChar char="•"/>
            </a:pPr>
            <a:r>
              <a:rPr lang="en-US" sz="1800" dirty="0" smtClean="0">
                <a:solidFill>
                  <a:schemeClr val="accent6"/>
                </a:solidFill>
                <a:latin typeface="+mn-lt"/>
              </a:rPr>
              <a:t>Estimate the controller parameters</a:t>
            </a:r>
          </a:p>
          <a:p>
            <a:pPr marL="342900" indent="-342900" algn="l">
              <a:spcAft>
                <a:spcPts val="600"/>
              </a:spcAft>
              <a:buFont typeface="Arial" pitchFamily="34" charset="0"/>
              <a:buChar char="•"/>
            </a:pPr>
            <a:r>
              <a:rPr lang="en-US" sz="1800" dirty="0">
                <a:solidFill>
                  <a:schemeClr val="accent6"/>
                </a:solidFill>
                <a:latin typeface="+mn-lt"/>
              </a:rPr>
              <a:t>The </a:t>
            </a:r>
            <a:r>
              <a:rPr lang="en-US" sz="1800" u="sng" dirty="0" smtClean="0">
                <a:solidFill>
                  <a:schemeClr val="accent6"/>
                </a:solidFill>
                <a:latin typeface="+mn-lt"/>
              </a:rPr>
              <a:t>stable</a:t>
            </a:r>
            <a:r>
              <a:rPr lang="en-US" sz="1800" dirty="0" smtClean="0">
                <a:solidFill>
                  <a:schemeClr val="accent6"/>
                </a:solidFill>
                <a:latin typeface="+mn-lt"/>
              </a:rPr>
              <a:t> error </a:t>
            </a:r>
            <a:r>
              <a:rPr lang="en-US" sz="1800" dirty="0">
                <a:solidFill>
                  <a:schemeClr val="accent6"/>
                </a:solidFill>
                <a:latin typeface="+mn-lt"/>
              </a:rPr>
              <a:t>dynamics and adaptive laws are derived </a:t>
            </a:r>
            <a:r>
              <a:rPr lang="en-US" sz="1800" dirty="0" smtClean="0">
                <a:solidFill>
                  <a:schemeClr val="accent6"/>
                </a:solidFill>
                <a:latin typeface="+mn-lt"/>
              </a:rPr>
              <a:t>using the structure of </a:t>
            </a:r>
            <a:r>
              <a:rPr lang="en-US" sz="1800" dirty="0">
                <a:solidFill>
                  <a:schemeClr val="accent6"/>
                </a:solidFill>
                <a:latin typeface="+mn-lt"/>
              </a:rPr>
              <a:t>the control </a:t>
            </a:r>
            <a:r>
              <a:rPr lang="en-US" sz="1800" dirty="0" smtClean="0">
                <a:solidFill>
                  <a:schemeClr val="accent6"/>
                </a:solidFill>
                <a:latin typeface="+mn-lt"/>
              </a:rPr>
              <a:t>signal</a:t>
            </a:r>
            <a:endParaRPr lang="en-US" sz="1800" dirty="0" smtClean="0">
              <a:solidFill>
                <a:schemeClr val="accent6"/>
              </a:solidFill>
              <a:latin typeface="+mn-lt"/>
            </a:endParaRPr>
          </a:p>
        </p:txBody>
      </p:sp>
      <p:sp>
        <p:nvSpPr>
          <p:cNvPr id="5" name="Text Box 5"/>
          <p:cNvSpPr txBox="1">
            <a:spLocks noChangeArrowheads="1"/>
          </p:cNvSpPr>
          <p:nvPr/>
        </p:nvSpPr>
        <p:spPr bwMode="auto">
          <a:xfrm>
            <a:off x="-132081" y="2847147"/>
            <a:ext cx="2773016" cy="400110"/>
          </a:xfrm>
          <a:prstGeom prst="rect">
            <a:avLst/>
          </a:prstGeom>
          <a:noFill/>
          <a:ln w="9525">
            <a:noFill/>
            <a:miter lim="800000"/>
            <a:headEnd/>
            <a:tailEnd/>
          </a:ln>
        </p:spPr>
        <p:txBody>
          <a:bodyPr wrap="square">
            <a:spAutoFit/>
          </a:bodyPr>
          <a:lstStyle/>
          <a:p>
            <a:r>
              <a:rPr lang="en-US" sz="2000" b="1" dirty="0" smtClean="0">
                <a:solidFill>
                  <a:schemeClr val="accent6"/>
                </a:solidFill>
                <a:latin typeface="+mn-lt"/>
              </a:rPr>
              <a:t>Indirect Method:</a:t>
            </a:r>
            <a:endParaRPr lang="en-US" sz="2000" b="1" dirty="0">
              <a:solidFill>
                <a:schemeClr val="accent6"/>
              </a:solidFill>
              <a:latin typeface="+mn-lt"/>
            </a:endParaRPr>
          </a:p>
        </p:txBody>
      </p:sp>
      <p:sp>
        <p:nvSpPr>
          <p:cNvPr id="6" name="Text Box 5"/>
          <p:cNvSpPr txBox="1">
            <a:spLocks noChangeArrowheads="1"/>
          </p:cNvSpPr>
          <p:nvPr/>
        </p:nvSpPr>
        <p:spPr bwMode="auto">
          <a:xfrm>
            <a:off x="314745" y="3348568"/>
            <a:ext cx="8577464" cy="1354217"/>
          </a:xfrm>
          <a:prstGeom prst="rect">
            <a:avLst/>
          </a:prstGeom>
          <a:noFill/>
          <a:ln w="9525">
            <a:noFill/>
            <a:miter lim="800000"/>
            <a:headEnd/>
            <a:tailEnd/>
          </a:ln>
        </p:spPr>
        <p:txBody>
          <a:bodyPr wrap="square">
            <a:spAutoFit/>
          </a:bodyPr>
          <a:lstStyle/>
          <a:p>
            <a:pPr marL="342900" indent="-342900" algn="l">
              <a:spcAft>
                <a:spcPts val="600"/>
              </a:spcAft>
              <a:buFont typeface="Arial" pitchFamily="34" charset="0"/>
              <a:buChar char="•"/>
            </a:pPr>
            <a:r>
              <a:rPr lang="en-US" sz="1800" dirty="0" smtClean="0">
                <a:solidFill>
                  <a:schemeClr val="accent6"/>
                </a:solidFill>
                <a:latin typeface="+mn-lt"/>
              </a:rPr>
              <a:t>Estimate the system parameters</a:t>
            </a:r>
          </a:p>
          <a:p>
            <a:pPr marL="342900" indent="-342900" algn="l">
              <a:spcAft>
                <a:spcPts val="600"/>
              </a:spcAft>
              <a:buFont typeface="Arial" pitchFamily="34" charset="0"/>
              <a:buChar char="•"/>
            </a:pPr>
            <a:r>
              <a:rPr lang="en-US" sz="1800" dirty="0" smtClean="0">
                <a:solidFill>
                  <a:schemeClr val="accent6"/>
                </a:solidFill>
                <a:latin typeface="+mn-lt"/>
              </a:rPr>
              <a:t>The </a:t>
            </a:r>
            <a:r>
              <a:rPr lang="en-US" sz="1800" u="sng" dirty="0" smtClean="0">
                <a:solidFill>
                  <a:schemeClr val="accent6"/>
                </a:solidFill>
                <a:latin typeface="+mn-lt"/>
              </a:rPr>
              <a:t>stable</a:t>
            </a:r>
            <a:r>
              <a:rPr lang="en-US" sz="1800" dirty="0" smtClean="0">
                <a:solidFill>
                  <a:schemeClr val="accent6"/>
                </a:solidFill>
                <a:latin typeface="+mn-lt"/>
              </a:rPr>
              <a:t> error dynamics and adaptive laws are derived </a:t>
            </a:r>
            <a:r>
              <a:rPr lang="en-US" sz="1800" u="sng" dirty="0" smtClean="0">
                <a:solidFill>
                  <a:schemeClr val="accent6"/>
                </a:solidFill>
                <a:latin typeface="+mn-lt"/>
              </a:rPr>
              <a:t>independent</a:t>
            </a:r>
            <a:r>
              <a:rPr lang="en-US" sz="1800" dirty="0" smtClean="0">
                <a:solidFill>
                  <a:schemeClr val="accent6"/>
                </a:solidFill>
                <a:latin typeface="+mn-lt"/>
              </a:rPr>
              <a:t> of the control signal</a:t>
            </a:r>
          </a:p>
          <a:p>
            <a:pPr marL="342900" indent="-342900" algn="l">
              <a:spcAft>
                <a:spcPts val="600"/>
              </a:spcAft>
              <a:buFont typeface="Arial" pitchFamily="34" charset="0"/>
              <a:buChar char="•"/>
            </a:pPr>
            <a:r>
              <a:rPr lang="en-US" sz="1800" dirty="0" smtClean="0">
                <a:solidFill>
                  <a:schemeClr val="accent6"/>
                </a:solidFill>
                <a:latin typeface="+mn-lt"/>
              </a:rPr>
              <a:t>The control signal is synthesized using the estimated </a:t>
            </a:r>
            <a:r>
              <a:rPr lang="en-US" sz="1800" dirty="0" smtClean="0">
                <a:solidFill>
                  <a:schemeClr val="accent6"/>
                </a:solidFill>
                <a:latin typeface="+mn-lt"/>
              </a:rPr>
              <a:t>system parameters</a:t>
            </a:r>
            <a:endParaRPr lang="en-US" sz="1800" dirty="0" smtClean="0">
              <a:solidFill>
                <a:schemeClr val="accent6"/>
              </a:solidFill>
              <a:latin typeface="+mn-lt"/>
            </a:endParaRPr>
          </a:p>
        </p:txBody>
      </p:sp>
      <p:sp>
        <p:nvSpPr>
          <p:cNvPr id="9" name="Text Box 5"/>
          <p:cNvSpPr txBox="1">
            <a:spLocks noChangeArrowheads="1"/>
          </p:cNvSpPr>
          <p:nvPr/>
        </p:nvSpPr>
        <p:spPr bwMode="auto">
          <a:xfrm>
            <a:off x="330665" y="5343448"/>
            <a:ext cx="8577464" cy="723275"/>
          </a:xfrm>
          <a:prstGeom prst="rect">
            <a:avLst/>
          </a:prstGeom>
          <a:noFill/>
          <a:ln w="9525">
            <a:noFill/>
            <a:miter lim="800000"/>
            <a:headEnd/>
            <a:tailEnd/>
          </a:ln>
        </p:spPr>
        <p:txBody>
          <a:bodyPr wrap="square">
            <a:spAutoFit/>
          </a:bodyPr>
          <a:lstStyle/>
          <a:p>
            <a:pPr marL="342900" indent="-342900" algn="l">
              <a:spcAft>
                <a:spcPts val="600"/>
              </a:spcAft>
              <a:buFont typeface="Arial" pitchFamily="34" charset="0"/>
              <a:buChar char="•"/>
            </a:pPr>
            <a:r>
              <a:rPr lang="en-US" sz="1800" dirty="0" smtClean="0">
                <a:solidFill>
                  <a:schemeClr val="accent6"/>
                </a:solidFill>
                <a:latin typeface="+mn-lt"/>
              </a:rPr>
              <a:t>Focus on model based adaptive systems</a:t>
            </a:r>
          </a:p>
          <a:p>
            <a:pPr marL="800100" lvl="1" indent="-342900" algn="l">
              <a:spcAft>
                <a:spcPts val="600"/>
              </a:spcAft>
              <a:buFont typeface="Helvetica" pitchFamily="34" charset="0"/>
              <a:buChar char="–"/>
            </a:pPr>
            <a:r>
              <a:rPr lang="en-US" sz="1800" dirty="0" smtClean="0">
                <a:solidFill>
                  <a:schemeClr val="accent6"/>
                </a:solidFill>
                <a:latin typeface="+mn-lt"/>
              </a:rPr>
              <a:t>Specify desired performance for the plant dynamics</a:t>
            </a:r>
            <a:endParaRPr lang="en-US" sz="1800" dirty="0" smtClean="0">
              <a:solidFill>
                <a:schemeClr val="accent6"/>
              </a:solidFill>
              <a:latin typeface="+mn-lt"/>
            </a:endParaRPr>
          </a:p>
        </p:txBody>
      </p:sp>
      <p:sp>
        <p:nvSpPr>
          <p:cNvPr id="10" name="Footer Placeholder 9"/>
          <p:cNvSpPr>
            <a:spLocks noGrp="1"/>
          </p:cNvSpPr>
          <p:nvPr>
            <p:ph type="ftr" sz="quarter" idx="11"/>
          </p:nvPr>
        </p:nvSpPr>
        <p:spPr/>
        <p:txBody>
          <a:bodyPr/>
          <a:lstStyle/>
          <a:p>
            <a:r>
              <a:rPr lang="en-US" smtClean="0"/>
              <a:t>Dr. Irene M. Gregory</a:t>
            </a:r>
            <a:endParaRPr lang="en-US" dirty="0"/>
          </a:p>
        </p:txBody>
      </p:sp>
      <p:sp>
        <p:nvSpPr>
          <p:cNvPr id="11" name="Slide Number Placeholder 10"/>
          <p:cNvSpPr>
            <a:spLocks noGrp="1"/>
          </p:cNvSpPr>
          <p:nvPr>
            <p:ph type="sldNum" sz="quarter" idx="12"/>
          </p:nvPr>
        </p:nvSpPr>
        <p:spPr/>
        <p:txBody>
          <a:bodyPr/>
          <a:lstStyle/>
          <a:p>
            <a:fld id="{2A9A4BBE-6B87-42F4-843D-3071F94E8D6F}" type="slidenum">
              <a:rPr lang="en-US" smtClean="0"/>
              <a:pPr/>
              <a:t>12</a:t>
            </a:fld>
            <a:endParaRPr lang="en-US"/>
          </a:p>
        </p:txBody>
      </p:sp>
    </p:spTree>
    <p:extLst>
      <p:ext uri="{BB962C8B-B14F-4D97-AF65-F5344CB8AC3E}">
        <p14:creationId xmlns:p14="http://schemas.microsoft.com/office/powerpoint/2010/main" val="10872913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458" name="Straight Connector 18"/>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19459" name="Straight Connector 17"/>
          <p:cNvCxnSpPr>
            <a:cxnSpLocks noChangeShapeType="1"/>
          </p:cNvCxnSpPr>
          <p:nvPr/>
        </p:nvCxnSpPr>
        <p:spPr bwMode="auto">
          <a:xfrm>
            <a:off x="0" y="0"/>
            <a:ext cx="914400" cy="0"/>
          </a:xfrm>
          <a:prstGeom prst="line">
            <a:avLst/>
          </a:prstGeom>
          <a:noFill/>
          <a:ln w="0" algn="ctr">
            <a:solidFill>
              <a:srgbClr val="FBFFFF"/>
            </a:solidFill>
            <a:round/>
            <a:headEnd/>
            <a:tailEnd/>
          </a:ln>
        </p:spPr>
      </p:cxnSp>
      <p:sp>
        <p:nvSpPr>
          <p:cNvPr id="3" name="TextBox 2"/>
          <p:cNvSpPr txBox="1"/>
          <p:nvPr/>
        </p:nvSpPr>
        <p:spPr>
          <a:xfrm>
            <a:off x="0" y="41937"/>
            <a:ext cx="9144000" cy="584775"/>
          </a:xfrm>
          <a:prstGeom prst="rect">
            <a:avLst/>
          </a:prstGeom>
          <a:noFill/>
        </p:spPr>
        <p:txBody>
          <a:bodyPr>
            <a:spAutoFit/>
          </a:bodyPr>
          <a:lstStyle/>
          <a:p>
            <a:pPr algn="ctr">
              <a:spcBef>
                <a:spcPct val="20000"/>
              </a:spcBef>
              <a:buFont typeface="Arial" pitchFamily="34" charset="0"/>
              <a:buNone/>
              <a:defRPr/>
            </a:pPr>
            <a:r>
              <a:rPr lang="en-US" sz="3200" kern="0" dirty="0" smtClean="0">
                <a:solidFill>
                  <a:schemeClr val="accent2"/>
                </a:solidFill>
                <a:latin typeface="+mj-lt"/>
              </a:rPr>
              <a:t>Implementation Architectures </a:t>
            </a:r>
            <a:endParaRPr lang="en-US" sz="1800" kern="0" dirty="0">
              <a:solidFill>
                <a:schemeClr val="accent2"/>
              </a:solidFill>
              <a:latin typeface="+mj-lt"/>
            </a:endParaRPr>
          </a:p>
        </p:txBody>
      </p:sp>
      <p:pic>
        <p:nvPicPr>
          <p:cNvPr id="19461" name="Picture 4" descr="Composite.PNG"/>
          <p:cNvPicPr>
            <a:picLocks noChangeAspect="1"/>
          </p:cNvPicPr>
          <p:nvPr/>
        </p:nvPicPr>
        <p:blipFill>
          <a:blip r:embed="rId3" cstate="print"/>
          <a:srcRect/>
          <a:stretch>
            <a:fillRect/>
          </a:stretch>
        </p:blipFill>
        <p:spPr bwMode="auto">
          <a:xfrm>
            <a:off x="457200" y="4090988"/>
            <a:ext cx="7505700" cy="2690812"/>
          </a:xfrm>
          <a:prstGeom prst="rect">
            <a:avLst/>
          </a:prstGeom>
          <a:noFill/>
          <a:ln w="9525">
            <a:noFill/>
            <a:miter lim="800000"/>
            <a:headEnd/>
            <a:tailEnd/>
          </a:ln>
        </p:spPr>
      </p:pic>
      <p:cxnSp>
        <p:nvCxnSpPr>
          <p:cNvPr id="19462" name="Straight Connector 7"/>
          <p:cNvCxnSpPr>
            <a:cxnSpLocks noChangeShapeType="1"/>
          </p:cNvCxnSpPr>
          <p:nvPr/>
        </p:nvCxnSpPr>
        <p:spPr bwMode="auto">
          <a:xfrm>
            <a:off x="152400" y="3619500"/>
            <a:ext cx="8801100" cy="1588"/>
          </a:xfrm>
          <a:prstGeom prst="line">
            <a:avLst/>
          </a:prstGeom>
          <a:noFill/>
          <a:ln w="25400" algn="ctr">
            <a:solidFill>
              <a:srgbClr val="C00000"/>
            </a:solidFill>
            <a:prstDash val="dash"/>
            <a:round/>
            <a:headEnd/>
            <a:tailEnd/>
          </a:ln>
        </p:spPr>
      </p:cxnSp>
      <p:pic>
        <p:nvPicPr>
          <p:cNvPr id="19463" name="Picture 6" descr="MRAC.PNG"/>
          <p:cNvPicPr>
            <a:picLocks noChangeAspect="1"/>
          </p:cNvPicPr>
          <p:nvPr/>
        </p:nvPicPr>
        <p:blipFill>
          <a:blip r:embed="rId4" cstate="print"/>
          <a:srcRect/>
          <a:stretch>
            <a:fillRect/>
          </a:stretch>
        </p:blipFill>
        <p:spPr bwMode="auto">
          <a:xfrm>
            <a:off x="1371600" y="952500"/>
            <a:ext cx="6438900" cy="2538413"/>
          </a:xfrm>
          <a:prstGeom prst="rect">
            <a:avLst/>
          </a:prstGeom>
          <a:noFill/>
          <a:ln w="9525">
            <a:noFill/>
            <a:miter lim="800000"/>
            <a:headEnd/>
            <a:tailEnd/>
          </a:ln>
        </p:spPr>
      </p:pic>
      <p:sp>
        <p:nvSpPr>
          <p:cNvPr id="12" name="TextBox 20"/>
          <p:cNvSpPr txBox="1">
            <a:spLocks noChangeArrowheads="1"/>
          </p:cNvSpPr>
          <p:nvPr/>
        </p:nvSpPr>
        <p:spPr bwMode="auto">
          <a:xfrm>
            <a:off x="7490780" y="835025"/>
            <a:ext cx="1253170" cy="369888"/>
          </a:xfrm>
          <a:prstGeom prst="rect">
            <a:avLst/>
          </a:prstGeom>
          <a:solidFill>
            <a:schemeClr val="bg1"/>
          </a:solidFill>
          <a:ln w="31750">
            <a:solidFill>
              <a:srgbClr val="000099"/>
            </a:solidFill>
            <a:miter lim="800000"/>
            <a:headEnd/>
            <a:tailEnd/>
          </a:ln>
          <a:effectLst>
            <a:outerShdw blurRad="50800" dist="38100" dir="2700000" algn="tl" rotWithShape="0">
              <a:prstClr val="black">
                <a:alpha val="40000"/>
              </a:prstClr>
            </a:outerShdw>
          </a:effectLst>
        </p:spPr>
        <p:txBody>
          <a:bodyPr wrap="none" anchor="ctr"/>
          <a:lstStyle/>
          <a:p>
            <a:pPr algn="ctr">
              <a:spcBef>
                <a:spcPct val="20000"/>
              </a:spcBef>
              <a:buFont typeface="Arial" charset="0"/>
              <a:buNone/>
              <a:defRPr/>
            </a:pPr>
            <a:r>
              <a:rPr lang="en-US" b="1" dirty="0" smtClean="0">
                <a:latin typeface="Calibri" pitchFamily="34" charset="0"/>
              </a:rPr>
              <a:t>Direct MRAC</a:t>
            </a:r>
            <a:endParaRPr lang="en-US" b="1" dirty="0">
              <a:latin typeface="Calibri" pitchFamily="34" charset="0"/>
            </a:endParaRPr>
          </a:p>
        </p:txBody>
      </p:sp>
      <p:sp>
        <p:nvSpPr>
          <p:cNvPr id="13" name="TextBox 20"/>
          <p:cNvSpPr txBox="1">
            <a:spLocks noChangeArrowheads="1"/>
          </p:cNvSpPr>
          <p:nvPr/>
        </p:nvSpPr>
        <p:spPr bwMode="auto">
          <a:xfrm>
            <a:off x="7183539" y="3721100"/>
            <a:ext cx="1560409" cy="369888"/>
          </a:xfrm>
          <a:prstGeom prst="rect">
            <a:avLst/>
          </a:prstGeom>
          <a:solidFill>
            <a:schemeClr val="bg1"/>
          </a:solidFill>
          <a:ln w="31750">
            <a:solidFill>
              <a:srgbClr val="000099"/>
            </a:solidFill>
            <a:miter lim="800000"/>
            <a:headEnd/>
            <a:tailEnd/>
          </a:ln>
          <a:effectLst>
            <a:outerShdw blurRad="50800" dist="38100" dir="2700000" algn="tl" rotWithShape="0">
              <a:prstClr val="black">
                <a:alpha val="40000"/>
              </a:prstClr>
            </a:outerShdw>
          </a:effectLst>
        </p:spPr>
        <p:txBody>
          <a:bodyPr wrap="none" anchor="ctr"/>
          <a:lstStyle/>
          <a:p>
            <a:pPr algn="ctr">
              <a:spcBef>
                <a:spcPct val="20000"/>
              </a:spcBef>
              <a:buFont typeface="Arial" charset="0"/>
              <a:buNone/>
              <a:defRPr/>
            </a:pPr>
            <a:r>
              <a:rPr lang="en-US" b="1" dirty="0" smtClean="0">
                <a:latin typeface="Calibri" pitchFamily="34" charset="0"/>
              </a:rPr>
              <a:t>Indirect MRAC</a:t>
            </a:r>
            <a:endParaRPr lang="en-US" b="1" dirty="0">
              <a:latin typeface="Calibri" pitchFamily="34" charset="0"/>
            </a:endParaRPr>
          </a:p>
        </p:txBody>
      </p:sp>
      <p:sp>
        <p:nvSpPr>
          <p:cNvPr id="20" name="Rectangular Callout 87"/>
          <p:cNvSpPr>
            <a:spLocks noChangeArrowheads="1"/>
          </p:cNvSpPr>
          <p:nvPr/>
        </p:nvSpPr>
        <p:spPr bwMode="auto">
          <a:xfrm>
            <a:off x="209550" y="866775"/>
            <a:ext cx="1638300" cy="676275"/>
          </a:xfrm>
          <a:prstGeom prst="wedgeRectCallout">
            <a:avLst>
              <a:gd name="adj1" fmla="val 137792"/>
              <a:gd name="adj2" fmla="val -7556"/>
            </a:avLst>
          </a:prstGeom>
          <a:solidFill>
            <a:srgbClr val="FFC000">
              <a:alpha val="30196"/>
            </a:srgbClr>
          </a:solidFill>
          <a:ln w="38100" algn="ctr">
            <a:solidFill>
              <a:srgbClr val="FFC000"/>
            </a:solidFill>
            <a:round/>
            <a:headEnd/>
            <a:tailEnd/>
          </a:ln>
        </p:spPr>
        <p:txBody>
          <a:bodyPr lIns="0" tIns="0" anchor="ctr"/>
          <a:lstStyle/>
          <a:p>
            <a:pPr marL="119063" algn="ctr" defTabSz="4389438">
              <a:buFont typeface="Arial" pitchFamily="34" charset="0"/>
              <a:buNone/>
            </a:pPr>
            <a:r>
              <a:rPr lang="en-US" sz="1400" dirty="0">
                <a:latin typeface="Calibri" pitchFamily="34" charset="0"/>
              </a:rPr>
              <a:t>Reference system</a:t>
            </a:r>
          </a:p>
        </p:txBody>
      </p:sp>
      <p:sp>
        <p:nvSpPr>
          <p:cNvPr id="19" name="Rectangular Callout 87"/>
          <p:cNvSpPr>
            <a:spLocks noChangeArrowheads="1"/>
          </p:cNvSpPr>
          <p:nvPr/>
        </p:nvSpPr>
        <p:spPr bwMode="auto">
          <a:xfrm>
            <a:off x="607614" y="3994439"/>
            <a:ext cx="1638300" cy="676275"/>
          </a:xfrm>
          <a:prstGeom prst="wedgeRectCallout">
            <a:avLst>
              <a:gd name="adj1" fmla="val 171114"/>
              <a:gd name="adj2" fmla="val -1502"/>
            </a:avLst>
          </a:prstGeom>
          <a:solidFill>
            <a:srgbClr val="FFC000">
              <a:alpha val="30196"/>
            </a:srgbClr>
          </a:solidFill>
          <a:ln w="38100" algn="ctr">
            <a:solidFill>
              <a:srgbClr val="FFC000"/>
            </a:solidFill>
            <a:round/>
            <a:headEnd/>
            <a:tailEnd/>
          </a:ln>
        </p:spPr>
        <p:txBody>
          <a:bodyPr lIns="0" tIns="0" anchor="ctr"/>
          <a:lstStyle/>
          <a:p>
            <a:pPr marL="119063" algn="ctr" defTabSz="4389438">
              <a:buFont typeface="Arial" pitchFamily="34" charset="0"/>
              <a:buNone/>
            </a:pPr>
            <a:r>
              <a:rPr lang="en-US" sz="1400" dirty="0" smtClean="0">
                <a:latin typeface="Calibri" pitchFamily="34" charset="0"/>
              </a:rPr>
              <a:t>State Predictor</a:t>
            </a:r>
            <a:endParaRPr lang="en-US" sz="1400" dirty="0">
              <a:latin typeface="Calibri" pitchFamily="34" charset="0"/>
            </a:endParaRPr>
          </a:p>
        </p:txBody>
      </p:sp>
      <p:sp>
        <p:nvSpPr>
          <p:cNvPr id="2" name="Footer Placeholder 1"/>
          <p:cNvSpPr>
            <a:spLocks noGrp="1"/>
          </p:cNvSpPr>
          <p:nvPr>
            <p:ph type="ftr" sz="quarter" idx="11"/>
          </p:nvPr>
        </p:nvSpPr>
        <p:spPr/>
        <p:txBody>
          <a:bodyPr/>
          <a:lstStyle/>
          <a:p>
            <a:r>
              <a:rPr lang="en-US" smtClean="0"/>
              <a:t>Dr. Irene M. Gregory</a:t>
            </a:r>
            <a:endParaRPr lang="en-US" dirty="0"/>
          </a:p>
        </p:txBody>
      </p:sp>
      <p:sp>
        <p:nvSpPr>
          <p:cNvPr id="4" name="Slide Number Placeholder 3"/>
          <p:cNvSpPr>
            <a:spLocks noGrp="1"/>
          </p:cNvSpPr>
          <p:nvPr>
            <p:ph type="sldNum" sz="quarter" idx="12"/>
          </p:nvPr>
        </p:nvSpPr>
        <p:spPr/>
        <p:txBody>
          <a:bodyPr/>
          <a:lstStyle/>
          <a:p>
            <a:fld id="{2A9A4BBE-6B87-42F4-843D-3071F94E8D6F}" type="slidenum">
              <a:rPr lang="en-US" smtClean="0"/>
              <a:pPr/>
              <a:t>13</a:t>
            </a:fld>
            <a:endParaRPr lang="en-US"/>
          </a:p>
        </p:txBody>
      </p:sp>
    </p:spTree>
    <p:extLst>
      <p:ext uri="{BB962C8B-B14F-4D97-AF65-F5344CB8AC3E}">
        <p14:creationId xmlns:p14="http://schemas.microsoft.com/office/powerpoint/2010/main" val="424057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0871" y="1777585"/>
            <a:ext cx="7391400" cy="2640723"/>
          </a:xfrm>
          <a:prstGeom prst="rect">
            <a:avLst/>
          </a:prstGeom>
          <a:noFill/>
        </p:spPr>
        <p:txBody>
          <a:bodyPr>
            <a:spAutoFit/>
          </a:bodyPr>
          <a:lstStyle/>
          <a:p>
            <a:pPr algn="ctr">
              <a:spcBef>
                <a:spcPct val="20000"/>
              </a:spcBef>
              <a:buFont typeface="Arial" pitchFamily="34" charset="0"/>
              <a:buNone/>
              <a:defRPr/>
            </a:pPr>
            <a:r>
              <a:rPr lang="en-US" sz="3600" kern="0" dirty="0" smtClean="0">
                <a:solidFill>
                  <a:srgbClr val="000099"/>
                </a:solidFill>
                <a:latin typeface="+mj-lt"/>
              </a:rPr>
              <a:t>Recent Methods in Flight</a:t>
            </a:r>
          </a:p>
          <a:p>
            <a:pPr algn="ctr">
              <a:spcBef>
                <a:spcPct val="20000"/>
              </a:spcBef>
              <a:buFont typeface="Arial" pitchFamily="34" charset="0"/>
              <a:buNone/>
              <a:defRPr/>
            </a:pPr>
            <a:endParaRPr lang="en-US" sz="3600" kern="0" dirty="0" smtClean="0">
              <a:solidFill>
                <a:srgbClr val="000099"/>
              </a:solidFill>
              <a:latin typeface="+mj-lt"/>
            </a:endParaRPr>
          </a:p>
          <a:p>
            <a:pPr algn="ctr">
              <a:spcBef>
                <a:spcPct val="20000"/>
              </a:spcBef>
              <a:buFont typeface="Arial" pitchFamily="34" charset="0"/>
              <a:buNone/>
              <a:defRPr/>
            </a:pPr>
            <a:r>
              <a:rPr lang="en-US" sz="3600" kern="0" dirty="0" smtClean="0">
                <a:solidFill>
                  <a:srgbClr val="000099"/>
                </a:solidFill>
                <a:latin typeface="+mj-lt"/>
              </a:rPr>
              <a:t>Model Reference Adaptive Control</a:t>
            </a:r>
          </a:p>
          <a:p>
            <a:pPr algn="ctr">
              <a:spcBef>
                <a:spcPct val="20000"/>
              </a:spcBef>
              <a:buFont typeface="Arial" pitchFamily="34" charset="0"/>
              <a:buNone/>
              <a:defRPr/>
            </a:pPr>
            <a:r>
              <a:rPr lang="en-US" sz="3600" kern="0" dirty="0" smtClean="0">
                <a:solidFill>
                  <a:srgbClr val="000099"/>
                </a:solidFill>
                <a:latin typeface="+mj-lt"/>
              </a:rPr>
              <a:t>MRAC</a:t>
            </a:r>
            <a:endParaRPr lang="en-US" sz="2400" kern="0" dirty="0">
              <a:solidFill>
                <a:srgbClr val="000099"/>
              </a:solidFill>
              <a:latin typeface="+mj-lt"/>
            </a:endParaRPr>
          </a:p>
        </p:txBody>
      </p:sp>
      <p:sp>
        <p:nvSpPr>
          <p:cNvPr id="3" name="Footer Placeholder 2"/>
          <p:cNvSpPr>
            <a:spLocks noGrp="1"/>
          </p:cNvSpPr>
          <p:nvPr>
            <p:ph type="ftr" sz="quarter" idx="11"/>
          </p:nvPr>
        </p:nvSpPr>
        <p:spPr/>
        <p:txBody>
          <a:bodyPr/>
          <a:lstStyle/>
          <a:p>
            <a:r>
              <a:rPr lang="en-US" smtClean="0"/>
              <a:t>Dr. Irene M. Gregory</a:t>
            </a:r>
            <a:endParaRPr lang="en-US" dirty="0"/>
          </a:p>
        </p:txBody>
      </p:sp>
      <p:sp>
        <p:nvSpPr>
          <p:cNvPr id="4" name="Slide Number Placeholder 3"/>
          <p:cNvSpPr>
            <a:spLocks noGrp="1"/>
          </p:cNvSpPr>
          <p:nvPr>
            <p:ph type="sldNum" sz="quarter" idx="12"/>
          </p:nvPr>
        </p:nvSpPr>
        <p:spPr/>
        <p:txBody>
          <a:bodyPr/>
          <a:lstStyle/>
          <a:p>
            <a:fld id="{2A9A4BBE-6B87-42F4-843D-3071F94E8D6F}" type="slidenum">
              <a:rPr lang="en-US" smtClean="0"/>
              <a:pPr/>
              <a:t>14</a:t>
            </a:fld>
            <a:endParaRPr lang="en-US"/>
          </a:p>
        </p:txBody>
      </p:sp>
    </p:spTree>
    <p:extLst>
      <p:ext uri="{BB962C8B-B14F-4D97-AF65-F5344CB8AC3E}">
        <p14:creationId xmlns:p14="http://schemas.microsoft.com/office/powerpoint/2010/main" val="31626458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62" name="Rectangle 2"/>
          <p:cNvSpPr>
            <a:spLocks noGrp="1" noChangeArrowheads="1"/>
          </p:cNvSpPr>
          <p:nvPr>
            <p:ph type="title"/>
          </p:nvPr>
        </p:nvSpPr>
        <p:spPr/>
        <p:txBody>
          <a:bodyPr/>
          <a:lstStyle/>
          <a:p>
            <a:r>
              <a:rPr lang="en-US" dirty="0"/>
              <a:t>Model-Reference Adaptive </a:t>
            </a:r>
            <a:r>
              <a:rPr lang="en-US" dirty="0" smtClean="0"/>
              <a:t>Control</a:t>
            </a:r>
            <a:endParaRPr lang="en-US" dirty="0"/>
          </a:p>
        </p:txBody>
      </p:sp>
      <p:sp>
        <p:nvSpPr>
          <p:cNvPr id="1525763" name="Rectangle 3"/>
          <p:cNvSpPr>
            <a:spLocks noGrp="1" noChangeArrowheads="1"/>
          </p:cNvSpPr>
          <p:nvPr>
            <p:ph type="body" idx="1"/>
          </p:nvPr>
        </p:nvSpPr>
        <p:spPr>
          <a:xfrm>
            <a:off x="419100" y="4229100"/>
            <a:ext cx="8382000" cy="1778000"/>
          </a:xfrm>
        </p:spPr>
        <p:txBody>
          <a:bodyPr/>
          <a:lstStyle/>
          <a:p>
            <a:r>
              <a:rPr lang="en-US" i="1" u="sng" dirty="0"/>
              <a:t>Plant</a:t>
            </a:r>
            <a:r>
              <a:rPr lang="en-US" dirty="0"/>
              <a:t> has a known structure but the parameters are unknown</a:t>
            </a:r>
          </a:p>
          <a:p>
            <a:r>
              <a:rPr lang="en-US" i="1" u="sng" dirty="0"/>
              <a:t>Reference model</a:t>
            </a:r>
            <a:r>
              <a:rPr lang="en-US" dirty="0"/>
              <a:t> specifies the ideal (desired) response </a:t>
            </a:r>
            <a:r>
              <a:rPr lang="en-US" i="1" dirty="0"/>
              <a:t>y</a:t>
            </a:r>
            <a:r>
              <a:rPr lang="en-US" i="1" baseline="-25000" dirty="0"/>
              <a:t>m</a:t>
            </a:r>
            <a:r>
              <a:rPr lang="en-US" dirty="0"/>
              <a:t> to the external command </a:t>
            </a:r>
            <a:r>
              <a:rPr lang="en-US" i="1" dirty="0"/>
              <a:t>r</a:t>
            </a:r>
            <a:endParaRPr lang="en-US" dirty="0"/>
          </a:p>
          <a:p>
            <a:r>
              <a:rPr lang="en-US" i="1" u="sng" dirty="0"/>
              <a:t>Controller</a:t>
            </a:r>
            <a:r>
              <a:rPr lang="en-US" dirty="0"/>
              <a:t> is parameterized and provides tracking</a:t>
            </a:r>
          </a:p>
          <a:p>
            <a:r>
              <a:rPr lang="en-US" i="1" u="sng" dirty="0"/>
              <a:t>Adaptation</a:t>
            </a:r>
            <a:r>
              <a:rPr lang="en-US" dirty="0"/>
              <a:t> is used to adjust parameters in the control law</a:t>
            </a:r>
          </a:p>
        </p:txBody>
      </p:sp>
      <p:grpSp>
        <p:nvGrpSpPr>
          <p:cNvPr id="2" name="Group 1"/>
          <p:cNvGrpSpPr/>
          <p:nvPr/>
        </p:nvGrpSpPr>
        <p:grpSpPr>
          <a:xfrm>
            <a:off x="1471944" y="1270376"/>
            <a:ext cx="6259512" cy="2357438"/>
            <a:chOff x="1471944" y="1270376"/>
            <a:chExt cx="6259512" cy="2357438"/>
          </a:xfrm>
        </p:grpSpPr>
        <p:sp>
          <p:nvSpPr>
            <p:cNvPr id="1525766" name="Line 6"/>
            <p:cNvSpPr>
              <a:spLocks noChangeShapeType="1"/>
            </p:cNvSpPr>
            <p:nvPr/>
          </p:nvSpPr>
          <p:spPr bwMode="auto">
            <a:xfrm flipV="1">
              <a:off x="2626056" y="2094289"/>
              <a:ext cx="10668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25767" name="Text Box 7"/>
            <p:cNvSpPr txBox="1">
              <a:spLocks noChangeArrowheads="1"/>
            </p:cNvSpPr>
            <p:nvPr/>
          </p:nvSpPr>
          <p:spPr bwMode="auto">
            <a:xfrm>
              <a:off x="4683456" y="2246689"/>
              <a:ext cx="1066800"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0" dirty="0"/>
                <a:t>plant</a:t>
              </a:r>
            </a:p>
          </p:txBody>
        </p:sp>
        <p:sp>
          <p:nvSpPr>
            <p:cNvPr id="1525768" name="Text Box 8"/>
            <p:cNvSpPr txBox="1">
              <a:spLocks noChangeArrowheads="1"/>
            </p:cNvSpPr>
            <p:nvPr/>
          </p:nvSpPr>
          <p:spPr bwMode="auto">
            <a:xfrm>
              <a:off x="2473656" y="2246689"/>
              <a:ext cx="1524000" cy="4667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0" dirty="0"/>
                <a:t>controller</a:t>
              </a:r>
            </a:p>
          </p:txBody>
        </p:sp>
        <p:sp>
          <p:nvSpPr>
            <p:cNvPr id="1525769" name="Text Box 9"/>
            <p:cNvSpPr txBox="1">
              <a:spLocks noChangeArrowheads="1"/>
            </p:cNvSpPr>
            <p:nvPr/>
          </p:nvSpPr>
          <p:spPr bwMode="auto">
            <a:xfrm>
              <a:off x="3021276" y="1475164"/>
              <a:ext cx="2552700"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400" b="0" dirty="0"/>
                <a:t>reference model</a:t>
              </a:r>
            </a:p>
          </p:txBody>
        </p:sp>
        <p:sp>
          <p:nvSpPr>
            <p:cNvPr id="1525770" name="Text Box 10"/>
            <p:cNvSpPr txBox="1">
              <a:spLocks noChangeArrowheads="1"/>
            </p:cNvSpPr>
            <p:nvPr/>
          </p:nvSpPr>
          <p:spPr bwMode="auto">
            <a:xfrm>
              <a:off x="3007056" y="3161089"/>
              <a:ext cx="2362200"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0" dirty="0"/>
                <a:t>adaptation law</a:t>
              </a:r>
            </a:p>
          </p:txBody>
        </p:sp>
        <p:sp>
          <p:nvSpPr>
            <p:cNvPr id="1525771" name="Oval 11"/>
            <p:cNvSpPr>
              <a:spLocks noChangeArrowheads="1"/>
            </p:cNvSpPr>
            <p:nvPr/>
          </p:nvSpPr>
          <p:spPr bwMode="auto">
            <a:xfrm>
              <a:off x="6512256" y="2281614"/>
              <a:ext cx="3048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25772" name="Line 12"/>
            <p:cNvSpPr>
              <a:spLocks noChangeShapeType="1"/>
            </p:cNvSpPr>
            <p:nvPr/>
          </p:nvSpPr>
          <p:spPr bwMode="auto">
            <a:xfrm>
              <a:off x="3997656" y="2475289"/>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25773" name="Line 13"/>
            <p:cNvSpPr>
              <a:spLocks noChangeShapeType="1"/>
            </p:cNvSpPr>
            <p:nvPr/>
          </p:nvSpPr>
          <p:spPr bwMode="auto">
            <a:xfrm>
              <a:off x="5750256" y="2475289"/>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25774" name="Line 14"/>
            <p:cNvSpPr>
              <a:spLocks noChangeShapeType="1"/>
            </p:cNvSpPr>
            <p:nvPr/>
          </p:nvSpPr>
          <p:spPr bwMode="auto">
            <a:xfrm>
              <a:off x="5573976" y="1713289"/>
              <a:ext cx="10906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25775" name="Line 15"/>
            <p:cNvSpPr>
              <a:spLocks noChangeShapeType="1"/>
            </p:cNvSpPr>
            <p:nvPr/>
          </p:nvSpPr>
          <p:spPr bwMode="auto">
            <a:xfrm>
              <a:off x="6664656" y="1713289"/>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25776" name="Line 16"/>
            <p:cNvSpPr>
              <a:spLocks noChangeShapeType="1"/>
            </p:cNvSpPr>
            <p:nvPr/>
          </p:nvSpPr>
          <p:spPr bwMode="auto">
            <a:xfrm>
              <a:off x="6817056" y="2475289"/>
              <a:ext cx="914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25777" name="Line 17"/>
            <p:cNvSpPr>
              <a:spLocks noChangeShapeType="1"/>
            </p:cNvSpPr>
            <p:nvPr/>
          </p:nvSpPr>
          <p:spPr bwMode="auto">
            <a:xfrm>
              <a:off x="1483056" y="2399089"/>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25778" name="Line 18"/>
            <p:cNvSpPr>
              <a:spLocks noChangeShapeType="1"/>
            </p:cNvSpPr>
            <p:nvPr/>
          </p:nvSpPr>
          <p:spPr bwMode="auto">
            <a:xfrm>
              <a:off x="1940256" y="2551489"/>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25779" name="Line 19"/>
            <p:cNvSpPr>
              <a:spLocks noChangeShapeType="1"/>
            </p:cNvSpPr>
            <p:nvPr/>
          </p:nvSpPr>
          <p:spPr bwMode="auto">
            <a:xfrm>
              <a:off x="6055056" y="2475289"/>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25780" name="Line 20"/>
            <p:cNvSpPr>
              <a:spLocks noChangeShapeType="1"/>
            </p:cNvSpPr>
            <p:nvPr/>
          </p:nvSpPr>
          <p:spPr bwMode="auto">
            <a:xfrm flipH="1">
              <a:off x="1940256" y="2932489"/>
              <a:ext cx="411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25781" name="Line 21"/>
            <p:cNvSpPr>
              <a:spLocks noChangeShapeType="1"/>
            </p:cNvSpPr>
            <p:nvPr/>
          </p:nvSpPr>
          <p:spPr bwMode="auto">
            <a:xfrm flipV="1">
              <a:off x="1940256" y="2551489"/>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25782" name="Line 22"/>
            <p:cNvSpPr>
              <a:spLocks noChangeShapeType="1"/>
            </p:cNvSpPr>
            <p:nvPr/>
          </p:nvSpPr>
          <p:spPr bwMode="auto">
            <a:xfrm>
              <a:off x="7198056" y="2475289"/>
              <a:ext cx="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25783" name="Line 23"/>
            <p:cNvSpPr>
              <a:spLocks noChangeShapeType="1"/>
            </p:cNvSpPr>
            <p:nvPr/>
          </p:nvSpPr>
          <p:spPr bwMode="auto">
            <a:xfrm flipH="1">
              <a:off x="5369256" y="3389689"/>
              <a:ext cx="1828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25784" name="Line 24"/>
            <p:cNvSpPr>
              <a:spLocks noChangeShapeType="1"/>
            </p:cNvSpPr>
            <p:nvPr/>
          </p:nvSpPr>
          <p:spPr bwMode="auto">
            <a:xfrm flipH="1">
              <a:off x="2626056" y="3389689"/>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25785" name="Line 25"/>
            <p:cNvSpPr>
              <a:spLocks noChangeShapeType="1"/>
            </p:cNvSpPr>
            <p:nvPr/>
          </p:nvSpPr>
          <p:spPr bwMode="auto">
            <a:xfrm flipV="1">
              <a:off x="2626056" y="2932489"/>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25786" name="Line 26"/>
            <p:cNvSpPr>
              <a:spLocks noChangeShapeType="1"/>
            </p:cNvSpPr>
            <p:nvPr/>
          </p:nvSpPr>
          <p:spPr bwMode="auto">
            <a:xfrm flipV="1">
              <a:off x="1940256" y="1713289"/>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25787" name="Line 27"/>
            <p:cNvSpPr>
              <a:spLocks noChangeShapeType="1"/>
            </p:cNvSpPr>
            <p:nvPr/>
          </p:nvSpPr>
          <p:spPr bwMode="auto">
            <a:xfrm>
              <a:off x="1940256" y="1713289"/>
              <a:ext cx="1066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25788" name="Line 28"/>
            <p:cNvSpPr>
              <a:spLocks noChangeShapeType="1"/>
            </p:cNvSpPr>
            <p:nvPr/>
          </p:nvSpPr>
          <p:spPr bwMode="auto">
            <a:xfrm>
              <a:off x="6283656" y="2170489"/>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1525789" name="Group 29"/>
            <p:cNvGrpSpPr>
              <a:grpSpLocks/>
            </p:cNvGrpSpPr>
            <p:nvPr/>
          </p:nvGrpSpPr>
          <p:grpSpPr bwMode="auto">
            <a:xfrm>
              <a:off x="6283656" y="2627689"/>
              <a:ext cx="304800" cy="304800"/>
              <a:chOff x="4800" y="1296"/>
              <a:chExt cx="192" cy="192"/>
            </a:xfrm>
          </p:grpSpPr>
          <p:sp>
            <p:nvSpPr>
              <p:cNvPr id="1525790" name="Line 30"/>
              <p:cNvSpPr>
                <a:spLocks noChangeShapeType="1"/>
              </p:cNvSpPr>
              <p:nvPr/>
            </p:nvSpPr>
            <p:spPr bwMode="auto">
              <a:xfrm>
                <a:off x="4800" y="1392"/>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25791" name="Line 31"/>
              <p:cNvSpPr>
                <a:spLocks noChangeShapeType="1"/>
              </p:cNvSpPr>
              <p:nvPr/>
            </p:nvSpPr>
            <p:spPr bwMode="auto">
              <a:xfrm>
                <a:off x="4896" y="1296"/>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aphicFrame>
          <p:nvGraphicFramePr>
            <p:cNvPr id="1525792" name="Object 32"/>
            <p:cNvGraphicFramePr>
              <a:graphicFrameLocks noChangeAspect="1"/>
            </p:cNvGraphicFramePr>
            <p:nvPr>
              <p:extLst>
                <p:ext uri="{D42A27DB-BD31-4B8C-83A1-F6EECF244321}">
                  <p14:modId xmlns:p14="http://schemas.microsoft.com/office/powerpoint/2010/main" val="2174098004"/>
                </p:ext>
              </p:extLst>
            </p:nvPr>
          </p:nvGraphicFramePr>
          <p:xfrm>
            <a:off x="5902656" y="2170489"/>
            <a:ext cx="265112" cy="311150"/>
          </p:xfrm>
          <a:graphic>
            <a:graphicData uri="http://schemas.openxmlformats.org/presentationml/2006/ole">
              <mc:AlternateContent xmlns:mc="http://schemas.openxmlformats.org/markup-compatibility/2006">
                <mc:Choice xmlns:v="urn:schemas-microsoft-com:vml" Requires="v">
                  <p:oleObj spid="_x0000_s235588" name="Equation" r:id="rId4" imgW="139680" imgH="164880" progId="Equation.DSMT4">
                    <p:embed/>
                  </p:oleObj>
                </mc:Choice>
                <mc:Fallback>
                  <p:oleObj name="Equation" r:id="rId4" imgW="139680" imgH="164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2656" y="2170489"/>
                          <a:ext cx="265112" cy="311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25793" name="Object 33"/>
            <p:cNvGraphicFramePr>
              <a:graphicFrameLocks noChangeAspect="1"/>
            </p:cNvGraphicFramePr>
            <p:nvPr>
              <p:extLst>
                <p:ext uri="{D42A27DB-BD31-4B8C-83A1-F6EECF244321}">
                  <p14:modId xmlns:p14="http://schemas.microsoft.com/office/powerpoint/2010/main" val="2735430111"/>
                </p:ext>
              </p:extLst>
            </p:nvPr>
          </p:nvGraphicFramePr>
          <p:xfrm>
            <a:off x="5883606" y="1270376"/>
            <a:ext cx="382587" cy="434975"/>
          </p:xfrm>
          <a:graphic>
            <a:graphicData uri="http://schemas.openxmlformats.org/presentationml/2006/ole">
              <mc:AlternateContent xmlns:mc="http://schemas.openxmlformats.org/markup-compatibility/2006">
                <mc:Choice xmlns:v="urn:schemas-microsoft-com:vml" Requires="v">
                  <p:oleObj spid="_x0000_s235589" name="Equation" r:id="rId6" imgW="203040" imgH="228600" progId="Equation.DSMT4">
                    <p:embed/>
                  </p:oleObj>
                </mc:Choice>
                <mc:Fallback>
                  <p:oleObj name="Equation" r:id="rId6" imgW="20304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3606" y="1270376"/>
                          <a:ext cx="382587"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25794" name="Object 34"/>
            <p:cNvGraphicFramePr>
              <a:graphicFrameLocks noChangeAspect="1"/>
            </p:cNvGraphicFramePr>
            <p:nvPr>
              <p:extLst>
                <p:ext uri="{D42A27DB-BD31-4B8C-83A1-F6EECF244321}">
                  <p14:modId xmlns:p14="http://schemas.microsoft.com/office/powerpoint/2010/main" val="2705839733"/>
                </p:ext>
              </p:extLst>
            </p:nvPr>
          </p:nvGraphicFramePr>
          <p:xfrm>
            <a:off x="7110744" y="2192714"/>
            <a:ext cx="214312" cy="266700"/>
          </p:xfrm>
          <a:graphic>
            <a:graphicData uri="http://schemas.openxmlformats.org/presentationml/2006/ole">
              <mc:AlternateContent xmlns:mc="http://schemas.openxmlformats.org/markup-compatibility/2006">
                <mc:Choice xmlns:v="urn:schemas-microsoft-com:vml" Requires="v">
                  <p:oleObj spid="_x0000_s235590" name="Equation" r:id="rId8" imgW="114120" imgH="139680" progId="Equation.DSMT4">
                    <p:embed/>
                  </p:oleObj>
                </mc:Choice>
                <mc:Fallback>
                  <p:oleObj name="Equation" r:id="rId8" imgW="114120" imgH="1396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10744" y="2192714"/>
                          <a:ext cx="214312"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25795" name="Object 35"/>
            <p:cNvGraphicFramePr>
              <a:graphicFrameLocks noChangeAspect="1"/>
            </p:cNvGraphicFramePr>
            <p:nvPr>
              <p:extLst>
                <p:ext uri="{D42A27DB-BD31-4B8C-83A1-F6EECF244321}">
                  <p14:modId xmlns:p14="http://schemas.microsoft.com/office/powerpoint/2010/main" val="2476578924"/>
                </p:ext>
              </p:extLst>
            </p:nvPr>
          </p:nvGraphicFramePr>
          <p:xfrm>
            <a:off x="2692731" y="3008689"/>
            <a:ext cx="238125" cy="407988"/>
          </p:xfrm>
          <a:graphic>
            <a:graphicData uri="http://schemas.openxmlformats.org/presentationml/2006/ole">
              <mc:AlternateContent xmlns:mc="http://schemas.openxmlformats.org/markup-compatibility/2006">
                <mc:Choice xmlns:v="urn:schemas-microsoft-com:vml" Requires="v">
                  <p:oleObj spid="_x0000_s235591" name="Equation" r:id="rId10" imgW="126720" imgH="215640" progId="Equation.DSMT4">
                    <p:embed/>
                  </p:oleObj>
                </mc:Choice>
                <mc:Fallback>
                  <p:oleObj name="Equation" r:id="rId10" imgW="126720" imgH="2156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92731" y="3008689"/>
                          <a:ext cx="238125" cy="407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25796" name="Object 36"/>
            <p:cNvGraphicFramePr>
              <a:graphicFrameLocks noChangeAspect="1"/>
            </p:cNvGraphicFramePr>
            <p:nvPr>
              <p:extLst>
                <p:ext uri="{D42A27DB-BD31-4B8C-83A1-F6EECF244321}">
                  <p14:modId xmlns:p14="http://schemas.microsoft.com/office/powerpoint/2010/main" val="2413424880"/>
                </p:ext>
              </p:extLst>
            </p:nvPr>
          </p:nvGraphicFramePr>
          <p:xfrm>
            <a:off x="1471944" y="2122864"/>
            <a:ext cx="214312" cy="239713"/>
          </p:xfrm>
          <a:graphic>
            <a:graphicData uri="http://schemas.openxmlformats.org/presentationml/2006/ole">
              <mc:AlternateContent xmlns:mc="http://schemas.openxmlformats.org/markup-compatibility/2006">
                <mc:Choice xmlns:v="urn:schemas-microsoft-com:vml" Requires="v">
                  <p:oleObj spid="_x0000_s235592" name="Equation" r:id="rId12" imgW="114120" imgH="126720" progId="Equation.DSMT4">
                    <p:embed/>
                  </p:oleObj>
                </mc:Choice>
                <mc:Fallback>
                  <p:oleObj name="Equation" r:id="rId12" imgW="114120" imgH="12672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71944" y="2122864"/>
                          <a:ext cx="214312" cy="23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25797" name="Object 37"/>
            <p:cNvGraphicFramePr>
              <a:graphicFrameLocks noChangeAspect="1"/>
            </p:cNvGraphicFramePr>
            <p:nvPr>
              <p:extLst>
                <p:ext uri="{D42A27DB-BD31-4B8C-83A1-F6EECF244321}">
                  <p14:modId xmlns:p14="http://schemas.microsoft.com/office/powerpoint/2010/main" val="1425588525"/>
                </p:ext>
              </p:extLst>
            </p:nvPr>
          </p:nvGraphicFramePr>
          <p:xfrm>
            <a:off x="4226256" y="2192714"/>
            <a:ext cx="238125" cy="266700"/>
          </p:xfrm>
          <a:graphic>
            <a:graphicData uri="http://schemas.openxmlformats.org/presentationml/2006/ole">
              <mc:AlternateContent xmlns:mc="http://schemas.openxmlformats.org/markup-compatibility/2006">
                <mc:Choice xmlns:v="urn:schemas-microsoft-com:vml" Requires="v">
                  <p:oleObj spid="_x0000_s235593" name="Equation" r:id="rId14" imgW="126720" imgH="139680" progId="Equation.DSMT4">
                    <p:embed/>
                  </p:oleObj>
                </mc:Choice>
                <mc:Fallback>
                  <p:oleObj name="Equation" r:id="rId14" imgW="126720" imgH="1396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26256" y="2192714"/>
                          <a:ext cx="238125"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 name="Footer Placeholder 2"/>
          <p:cNvSpPr>
            <a:spLocks noGrp="1"/>
          </p:cNvSpPr>
          <p:nvPr>
            <p:ph type="ftr" sz="quarter" idx="11"/>
          </p:nvPr>
        </p:nvSpPr>
        <p:spPr/>
        <p:txBody>
          <a:bodyPr/>
          <a:lstStyle/>
          <a:p>
            <a:r>
              <a:rPr lang="en-US" smtClean="0"/>
              <a:t>Dr. Irene M. Gregory</a:t>
            </a:r>
            <a:endParaRPr lang="en-US" dirty="0"/>
          </a:p>
        </p:txBody>
      </p:sp>
      <p:sp>
        <p:nvSpPr>
          <p:cNvPr id="4" name="Slide Number Placeholder 3"/>
          <p:cNvSpPr>
            <a:spLocks noGrp="1"/>
          </p:cNvSpPr>
          <p:nvPr>
            <p:ph type="sldNum" sz="quarter" idx="12"/>
          </p:nvPr>
        </p:nvSpPr>
        <p:spPr/>
        <p:txBody>
          <a:bodyPr/>
          <a:lstStyle/>
          <a:p>
            <a:fld id="{1E4B6F8E-3031-4243-BF7A-3DDDF6CA9926}" type="slidenum">
              <a:rPr lang="en-US" smtClean="0"/>
              <a:pPr/>
              <a:t>15</a:t>
            </a:fld>
            <a:endParaRPr lang="en-US" dirty="0"/>
          </a:p>
        </p:txBody>
      </p:sp>
    </p:spTree>
    <p:extLst>
      <p:ext uri="{BB962C8B-B14F-4D97-AF65-F5344CB8AC3E}">
        <p14:creationId xmlns:p14="http://schemas.microsoft.com/office/powerpoint/2010/main" val="1279575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4914" name="Rectangle 2"/>
          <p:cNvSpPr>
            <a:spLocks noGrp="1" noChangeArrowheads="1"/>
          </p:cNvSpPr>
          <p:nvPr>
            <p:ph type="title"/>
          </p:nvPr>
        </p:nvSpPr>
        <p:spPr>
          <a:xfrm>
            <a:off x="600502" y="42268"/>
            <a:ext cx="7914562" cy="749300"/>
          </a:xfrm>
        </p:spPr>
        <p:txBody>
          <a:bodyPr/>
          <a:lstStyle/>
          <a:p>
            <a:r>
              <a:rPr lang="en-US" dirty="0" smtClean="0"/>
              <a:t>MRAC: </a:t>
            </a:r>
            <a:r>
              <a:rPr lang="en-US" dirty="0"/>
              <a:t>1</a:t>
            </a:r>
            <a:r>
              <a:rPr lang="en-US" baseline="30000" dirty="0"/>
              <a:t>st</a:t>
            </a:r>
            <a:r>
              <a:rPr lang="en-US" dirty="0"/>
              <a:t> Order </a:t>
            </a:r>
            <a:r>
              <a:rPr lang="en-US" dirty="0" smtClean="0"/>
              <a:t>Nonlinear System</a:t>
            </a:r>
            <a:endParaRPr lang="en-US" dirty="0"/>
          </a:p>
        </p:txBody>
      </p:sp>
      <p:sp>
        <p:nvSpPr>
          <p:cNvPr id="1574915" name="Rectangle 3"/>
          <p:cNvSpPr>
            <a:spLocks noGrp="1" noChangeArrowheads="1"/>
          </p:cNvSpPr>
          <p:nvPr>
            <p:ph type="body" idx="1"/>
          </p:nvPr>
        </p:nvSpPr>
        <p:spPr>
          <a:xfrm>
            <a:off x="152400" y="1314142"/>
            <a:ext cx="8229600" cy="4525962"/>
          </a:xfrm>
        </p:spPr>
        <p:txBody>
          <a:bodyPr/>
          <a:lstStyle/>
          <a:p>
            <a:pPr>
              <a:lnSpc>
                <a:spcPct val="130000"/>
              </a:lnSpc>
              <a:spcAft>
                <a:spcPts val="600"/>
              </a:spcAft>
            </a:pPr>
            <a:r>
              <a:rPr lang="en-US" dirty="0"/>
              <a:t>System Dynamics:</a:t>
            </a:r>
          </a:p>
          <a:p>
            <a:pPr lvl="1">
              <a:lnSpc>
                <a:spcPct val="130000"/>
              </a:lnSpc>
              <a:spcAft>
                <a:spcPts val="600"/>
              </a:spcAft>
            </a:pPr>
            <a:r>
              <a:rPr lang="en-US" b="0" dirty="0"/>
              <a:t>       are constant </a:t>
            </a:r>
            <a:r>
              <a:rPr lang="en-US" b="0" i="1" u="sng" dirty="0"/>
              <a:t>unknown</a:t>
            </a:r>
            <a:r>
              <a:rPr lang="en-US" b="0" dirty="0"/>
              <a:t> parameters</a:t>
            </a:r>
          </a:p>
          <a:p>
            <a:pPr lvl="1">
              <a:lnSpc>
                <a:spcPct val="130000"/>
              </a:lnSpc>
            </a:pPr>
            <a:r>
              <a:rPr lang="en-US" b="0" i="1" u="sng" dirty="0"/>
              <a:t>uncertain</a:t>
            </a:r>
            <a:r>
              <a:rPr lang="en-US" b="0" dirty="0"/>
              <a:t> nonlinear function:</a:t>
            </a:r>
          </a:p>
          <a:p>
            <a:pPr lvl="1">
              <a:lnSpc>
                <a:spcPct val="130000"/>
              </a:lnSpc>
            </a:pPr>
            <a:endParaRPr lang="en-US" b="0" dirty="0"/>
          </a:p>
          <a:p>
            <a:pPr lvl="2">
              <a:lnSpc>
                <a:spcPct val="130000"/>
              </a:lnSpc>
              <a:spcBef>
                <a:spcPts val="600"/>
              </a:spcBef>
              <a:spcAft>
                <a:spcPts val="600"/>
              </a:spcAft>
            </a:pPr>
            <a:r>
              <a:rPr lang="en-US" b="0" dirty="0"/>
              <a:t>vector of </a:t>
            </a:r>
            <a:r>
              <a:rPr lang="en-US" b="0" i="1" u="sng" dirty="0"/>
              <a:t>constant</a:t>
            </a:r>
            <a:r>
              <a:rPr lang="en-US" b="0" dirty="0"/>
              <a:t> </a:t>
            </a:r>
            <a:r>
              <a:rPr lang="en-US" b="0" i="1" u="sng" dirty="0"/>
              <a:t>unknown</a:t>
            </a:r>
            <a:r>
              <a:rPr lang="en-US" b="0" dirty="0"/>
              <a:t> parameters:</a:t>
            </a:r>
          </a:p>
          <a:p>
            <a:pPr lvl="2">
              <a:lnSpc>
                <a:spcPct val="130000"/>
              </a:lnSpc>
            </a:pPr>
            <a:r>
              <a:rPr lang="en-US" b="0" dirty="0"/>
              <a:t>regressor vector of known RBF-s:</a:t>
            </a:r>
          </a:p>
          <a:p>
            <a:pPr>
              <a:lnSpc>
                <a:spcPct val="130000"/>
              </a:lnSpc>
            </a:pPr>
            <a:endParaRPr lang="en-US" b="0" dirty="0"/>
          </a:p>
          <a:p>
            <a:pPr>
              <a:lnSpc>
                <a:spcPct val="130000"/>
              </a:lnSpc>
            </a:pPr>
            <a:r>
              <a:rPr lang="en-US" dirty="0"/>
              <a:t>Stable Reference Model:</a:t>
            </a:r>
          </a:p>
          <a:p>
            <a:pPr>
              <a:lnSpc>
                <a:spcPct val="130000"/>
              </a:lnSpc>
            </a:pPr>
            <a:r>
              <a:rPr lang="en-US" u="sng" dirty="0"/>
              <a:t>Control Goal</a:t>
            </a:r>
            <a:endParaRPr lang="en-US" dirty="0"/>
          </a:p>
          <a:p>
            <a:pPr lvl="1">
              <a:lnSpc>
                <a:spcPct val="130000"/>
              </a:lnSpc>
            </a:pPr>
            <a:r>
              <a:rPr lang="en-US" b="0" dirty="0"/>
              <a:t>find </a:t>
            </a:r>
            <a:r>
              <a:rPr lang="en-US" b="0" i="1" dirty="0"/>
              <a:t>u</a:t>
            </a:r>
            <a:r>
              <a:rPr lang="en-US" b="0" dirty="0"/>
              <a:t> such that:</a:t>
            </a:r>
          </a:p>
        </p:txBody>
      </p:sp>
      <p:graphicFrame>
        <p:nvGraphicFramePr>
          <p:cNvPr id="1574916" name="Object 4"/>
          <p:cNvGraphicFramePr>
            <a:graphicFrameLocks noChangeAspect="1"/>
          </p:cNvGraphicFramePr>
          <p:nvPr>
            <p:extLst>
              <p:ext uri="{D42A27DB-BD31-4B8C-83A1-F6EECF244321}">
                <p14:modId xmlns:p14="http://schemas.microsoft.com/office/powerpoint/2010/main" val="3982476315"/>
              </p:ext>
            </p:extLst>
          </p:nvPr>
        </p:nvGraphicFramePr>
        <p:xfrm>
          <a:off x="4267200" y="1359871"/>
          <a:ext cx="2325688" cy="490537"/>
        </p:xfrm>
        <a:graphic>
          <a:graphicData uri="http://schemas.openxmlformats.org/presentationml/2006/ole">
            <mc:AlternateContent xmlns:mc="http://schemas.openxmlformats.org/markup-compatibility/2006">
              <mc:Choice xmlns:v="urn:schemas-microsoft-com:vml" Requires="v">
                <p:oleObj spid="_x0000_s236630" name="Equation" r:id="rId4" imgW="1333440" imgH="279360" progId="Equation.DSMT4">
                  <p:embed/>
                </p:oleObj>
              </mc:Choice>
              <mc:Fallback>
                <p:oleObj name="Equation" r:id="rId4" imgW="1333440" imgH="27936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1359871"/>
                        <a:ext cx="2325688" cy="4905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74917" name="Object 5"/>
          <p:cNvGraphicFramePr>
            <a:graphicFrameLocks noChangeAspect="1"/>
          </p:cNvGraphicFramePr>
          <p:nvPr/>
        </p:nvGraphicFramePr>
        <p:xfrm>
          <a:off x="927100" y="1892300"/>
          <a:ext cx="461963" cy="354013"/>
        </p:xfrm>
        <a:graphic>
          <a:graphicData uri="http://schemas.openxmlformats.org/presentationml/2006/ole">
            <mc:AlternateContent xmlns:mc="http://schemas.openxmlformats.org/markup-compatibility/2006">
              <mc:Choice xmlns:v="urn:schemas-microsoft-com:vml" Requires="v">
                <p:oleObj spid="_x0000_s236631" name="Equation" r:id="rId6" imgW="266400" imgH="203040" progId="Equation.DSMT4">
                  <p:embed/>
                </p:oleObj>
              </mc:Choice>
              <mc:Fallback>
                <p:oleObj name="Equation" r:id="rId6" imgW="26640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7100" y="1892300"/>
                        <a:ext cx="461963" cy="354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74918" name="Object 6"/>
          <p:cNvGraphicFramePr>
            <a:graphicFrameLocks noChangeAspect="1"/>
          </p:cNvGraphicFramePr>
          <p:nvPr>
            <p:extLst>
              <p:ext uri="{D42A27DB-BD31-4B8C-83A1-F6EECF244321}">
                <p14:modId xmlns:p14="http://schemas.microsoft.com/office/powerpoint/2010/main" val="3790918242"/>
              </p:ext>
            </p:extLst>
          </p:nvPr>
        </p:nvGraphicFramePr>
        <p:xfrm>
          <a:off x="4246232" y="4542432"/>
          <a:ext cx="3033712" cy="444500"/>
        </p:xfrm>
        <a:graphic>
          <a:graphicData uri="http://schemas.openxmlformats.org/presentationml/2006/ole">
            <mc:AlternateContent xmlns:mc="http://schemas.openxmlformats.org/markup-compatibility/2006">
              <mc:Choice xmlns:v="urn:schemas-microsoft-com:vml" Requires="v">
                <p:oleObj spid="_x0000_s236632" name="Equation" r:id="rId8" imgW="1739880" imgH="253800" progId="Equation.DSMT4">
                  <p:embed/>
                </p:oleObj>
              </mc:Choice>
              <mc:Fallback>
                <p:oleObj name="Equation" r:id="rId8" imgW="1739880" imgH="2538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46232" y="4542432"/>
                        <a:ext cx="3033712" cy="444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74919" name="Object 7"/>
          <p:cNvGraphicFramePr>
            <a:graphicFrameLocks noChangeAspect="1"/>
          </p:cNvGraphicFramePr>
          <p:nvPr>
            <p:extLst>
              <p:ext uri="{D42A27DB-BD31-4B8C-83A1-F6EECF244321}">
                <p14:modId xmlns:p14="http://schemas.microsoft.com/office/powerpoint/2010/main" val="1368997001"/>
              </p:ext>
            </p:extLst>
          </p:nvPr>
        </p:nvGraphicFramePr>
        <p:xfrm>
          <a:off x="4205288" y="5366984"/>
          <a:ext cx="2347912" cy="533400"/>
        </p:xfrm>
        <a:graphic>
          <a:graphicData uri="http://schemas.openxmlformats.org/presentationml/2006/ole">
            <mc:AlternateContent xmlns:mc="http://schemas.openxmlformats.org/markup-compatibility/2006">
              <mc:Choice xmlns:v="urn:schemas-microsoft-com:vml" Requires="v">
                <p:oleObj spid="_x0000_s236633" name="Equation" r:id="rId10" imgW="1346040" imgH="304560" progId="Equation.DSMT4">
                  <p:embed/>
                </p:oleObj>
              </mc:Choice>
              <mc:Fallback>
                <p:oleObj name="Equation" r:id="rId10" imgW="1346040" imgH="30456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05288" y="5366984"/>
                        <a:ext cx="2347912"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74920" name="Object 8"/>
          <p:cNvGraphicFramePr>
            <a:graphicFrameLocks noChangeAspect="1"/>
          </p:cNvGraphicFramePr>
          <p:nvPr>
            <p:extLst>
              <p:ext uri="{D42A27DB-BD31-4B8C-83A1-F6EECF244321}">
                <p14:modId xmlns:p14="http://schemas.microsoft.com/office/powerpoint/2010/main" val="132926256"/>
              </p:ext>
            </p:extLst>
          </p:nvPr>
        </p:nvGraphicFramePr>
        <p:xfrm>
          <a:off x="4257675" y="2258682"/>
          <a:ext cx="3209925" cy="754062"/>
        </p:xfrm>
        <a:graphic>
          <a:graphicData uri="http://schemas.openxmlformats.org/presentationml/2006/ole">
            <mc:AlternateContent xmlns:mc="http://schemas.openxmlformats.org/markup-compatibility/2006">
              <mc:Choice xmlns:v="urn:schemas-microsoft-com:vml" Requires="v">
                <p:oleObj spid="_x0000_s236634" name="Equation" r:id="rId12" imgW="1841400" imgH="431640" progId="Equation.DSMT4">
                  <p:embed/>
                </p:oleObj>
              </mc:Choice>
              <mc:Fallback>
                <p:oleObj name="Equation" r:id="rId12" imgW="1841400" imgH="4316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57675" y="2258682"/>
                        <a:ext cx="3209925" cy="7540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74921" name="Object 9"/>
          <p:cNvGraphicFramePr>
            <a:graphicFrameLocks noChangeAspect="1"/>
          </p:cNvGraphicFramePr>
          <p:nvPr>
            <p:extLst>
              <p:ext uri="{D42A27DB-BD31-4B8C-83A1-F6EECF244321}">
                <p14:modId xmlns:p14="http://schemas.microsoft.com/office/powerpoint/2010/main" val="2059199127"/>
              </p:ext>
            </p:extLst>
          </p:nvPr>
        </p:nvGraphicFramePr>
        <p:xfrm>
          <a:off x="5424976" y="3170832"/>
          <a:ext cx="2019300" cy="490538"/>
        </p:xfrm>
        <a:graphic>
          <a:graphicData uri="http://schemas.openxmlformats.org/presentationml/2006/ole">
            <mc:AlternateContent xmlns:mc="http://schemas.openxmlformats.org/markup-compatibility/2006">
              <mc:Choice xmlns:v="urn:schemas-microsoft-com:vml" Requires="v">
                <p:oleObj spid="_x0000_s236635" name="Equation" r:id="rId14" imgW="1155600" imgH="279360" progId="Equation.DSMT4">
                  <p:embed/>
                </p:oleObj>
              </mc:Choice>
              <mc:Fallback>
                <p:oleObj name="Equation" r:id="rId14" imgW="1155600" imgH="27936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24976" y="3170832"/>
                        <a:ext cx="2019300"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74922" name="Object 10"/>
          <p:cNvGraphicFramePr>
            <a:graphicFrameLocks noChangeAspect="1"/>
          </p:cNvGraphicFramePr>
          <p:nvPr>
            <p:extLst>
              <p:ext uri="{D42A27DB-BD31-4B8C-83A1-F6EECF244321}">
                <p14:modId xmlns:p14="http://schemas.microsoft.com/office/powerpoint/2010/main" val="858284201"/>
              </p:ext>
            </p:extLst>
          </p:nvPr>
        </p:nvGraphicFramePr>
        <p:xfrm>
          <a:off x="4987993" y="3592776"/>
          <a:ext cx="3265487" cy="533400"/>
        </p:xfrm>
        <a:graphic>
          <a:graphicData uri="http://schemas.openxmlformats.org/presentationml/2006/ole">
            <mc:AlternateContent xmlns:mc="http://schemas.openxmlformats.org/markup-compatibility/2006">
              <mc:Choice xmlns:v="urn:schemas-microsoft-com:vml" Requires="v">
                <p:oleObj spid="_x0000_s236636" name="Equation" r:id="rId16" imgW="1866600" imgH="304560" progId="Equation.DSMT4">
                  <p:embed/>
                </p:oleObj>
              </mc:Choice>
              <mc:Fallback>
                <p:oleObj name="Equation" r:id="rId16" imgW="1866600" imgH="30456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987993" y="3592776"/>
                        <a:ext cx="3265487"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r>
              <a:rPr lang="en-US" smtClean="0"/>
              <a:t>Dr. Irene M. Gregory</a:t>
            </a:r>
            <a:endParaRPr lang="en-US" dirty="0"/>
          </a:p>
        </p:txBody>
      </p:sp>
      <p:sp>
        <p:nvSpPr>
          <p:cNvPr id="3" name="Slide Number Placeholder 2"/>
          <p:cNvSpPr>
            <a:spLocks noGrp="1"/>
          </p:cNvSpPr>
          <p:nvPr>
            <p:ph type="sldNum" sz="quarter" idx="12"/>
          </p:nvPr>
        </p:nvSpPr>
        <p:spPr/>
        <p:txBody>
          <a:bodyPr/>
          <a:lstStyle/>
          <a:p>
            <a:fld id="{1E4B6F8E-3031-4243-BF7A-3DDDF6CA9926}" type="slidenum">
              <a:rPr lang="en-US" smtClean="0"/>
              <a:pPr/>
              <a:t>16</a:t>
            </a:fld>
            <a:endParaRPr lang="en-US" dirty="0"/>
          </a:p>
        </p:txBody>
      </p:sp>
    </p:spTree>
    <p:extLst>
      <p:ext uri="{BB962C8B-B14F-4D97-AF65-F5344CB8AC3E}">
        <p14:creationId xmlns:p14="http://schemas.microsoft.com/office/powerpoint/2010/main" val="3331495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5938" name="Rectangle 2"/>
          <p:cNvSpPr>
            <a:spLocks noGrp="1" noChangeArrowheads="1"/>
          </p:cNvSpPr>
          <p:nvPr>
            <p:ph type="title"/>
          </p:nvPr>
        </p:nvSpPr>
        <p:spPr>
          <a:xfrm>
            <a:off x="609600" y="-28440"/>
            <a:ext cx="7848600" cy="825500"/>
          </a:xfrm>
        </p:spPr>
        <p:txBody>
          <a:bodyPr/>
          <a:lstStyle/>
          <a:p>
            <a:r>
              <a:rPr lang="en-US" sz="2800" dirty="0" smtClean="0"/>
              <a:t>MRAC: </a:t>
            </a:r>
            <a:r>
              <a:rPr lang="en-US" sz="2800" dirty="0"/>
              <a:t>1</a:t>
            </a:r>
            <a:r>
              <a:rPr lang="en-US" sz="2800" baseline="30000" dirty="0"/>
              <a:t>st</a:t>
            </a:r>
            <a:r>
              <a:rPr lang="en-US" sz="2800" dirty="0"/>
              <a:t> Order Nonlinear System (</a:t>
            </a:r>
            <a:r>
              <a:rPr lang="en-US" sz="2800" dirty="0" smtClean="0"/>
              <a:t>cont’d</a:t>
            </a:r>
            <a:r>
              <a:rPr lang="en-US" sz="2800" dirty="0"/>
              <a:t>)</a:t>
            </a:r>
          </a:p>
        </p:txBody>
      </p:sp>
      <p:sp>
        <p:nvSpPr>
          <p:cNvPr id="1575939" name="Rectangle 3"/>
          <p:cNvSpPr>
            <a:spLocks noGrp="1" noChangeArrowheads="1"/>
          </p:cNvSpPr>
          <p:nvPr>
            <p:ph type="body" idx="1"/>
          </p:nvPr>
        </p:nvSpPr>
        <p:spPr>
          <a:xfrm>
            <a:off x="381000" y="1381832"/>
            <a:ext cx="8229600" cy="4525963"/>
          </a:xfrm>
        </p:spPr>
        <p:txBody>
          <a:bodyPr/>
          <a:lstStyle/>
          <a:p>
            <a:pPr>
              <a:lnSpc>
                <a:spcPct val="150000"/>
              </a:lnSpc>
              <a:spcAft>
                <a:spcPts val="1200"/>
              </a:spcAft>
            </a:pPr>
            <a:r>
              <a:rPr lang="en-US" sz="1800" dirty="0"/>
              <a:t>Adaptive Control Solution:</a:t>
            </a:r>
          </a:p>
          <a:p>
            <a:pPr lvl="1">
              <a:lnSpc>
                <a:spcPct val="150000"/>
              </a:lnSpc>
              <a:spcAft>
                <a:spcPts val="1200"/>
              </a:spcAft>
            </a:pPr>
            <a:r>
              <a:rPr lang="en-US" sz="1600" b="0" dirty="0"/>
              <a:t>(</a:t>
            </a:r>
            <a:r>
              <a:rPr lang="en-US" sz="1600" b="0" i="1" dirty="0"/>
              <a:t>N</a:t>
            </a:r>
            <a:r>
              <a:rPr lang="en-US" sz="1600" b="0" dirty="0"/>
              <a:t> + 2) parameters to estimate on-line:</a:t>
            </a:r>
          </a:p>
          <a:p>
            <a:pPr>
              <a:lnSpc>
                <a:spcPct val="150000"/>
              </a:lnSpc>
              <a:spcBef>
                <a:spcPts val="600"/>
              </a:spcBef>
              <a:spcAft>
                <a:spcPts val="600"/>
              </a:spcAft>
            </a:pPr>
            <a:r>
              <a:rPr lang="en-US" sz="1800" dirty="0"/>
              <a:t>Closed-Loop System:</a:t>
            </a:r>
          </a:p>
          <a:p>
            <a:pPr>
              <a:lnSpc>
                <a:spcPct val="150000"/>
              </a:lnSpc>
              <a:spcBef>
                <a:spcPts val="1800"/>
              </a:spcBef>
              <a:spcAft>
                <a:spcPts val="600"/>
              </a:spcAft>
            </a:pPr>
            <a:r>
              <a:rPr lang="en-US" sz="1800" dirty="0"/>
              <a:t>Desired Dynamics</a:t>
            </a:r>
            <a:r>
              <a:rPr lang="en-US" sz="1800" dirty="0" smtClean="0"/>
              <a:t>:</a:t>
            </a:r>
            <a:endParaRPr lang="en-US" sz="1800" dirty="0"/>
          </a:p>
          <a:p>
            <a:pPr>
              <a:lnSpc>
                <a:spcPct val="150000"/>
              </a:lnSpc>
            </a:pPr>
            <a:r>
              <a:rPr lang="en-US" sz="1800" dirty="0"/>
              <a:t>Matching Conditions Assumption</a:t>
            </a:r>
          </a:p>
          <a:p>
            <a:pPr lvl="1">
              <a:lnSpc>
                <a:spcPct val="150000"/>
              </a:lnSpc>
              <a:spcAft>
                <a:spcPts val="1200"/>
              </a:spcAft>
            </a:pPr>
            <a:r>
              <a:rPr lang="en-US" sz="1600" b="0" dirty="0"/>
              <a:t>there exist </a:t>
            </a:r>
            <a:r>
              <a:rPr lang="en-US" sz="1600" b="0" i="1" u="sng" dirty="0"/>
              <a:t>ideal</a:t>
            </a:r>
            <a:r>
              <a:rPr lang="en-US" sz="1600" b="0" dirty="0"/>
              <a:t> gains               such that:</a:t>
            </a:r>
          </a:p>
          <a:p>
            <a:pPr lvl="1">
              <a:lnSpc>
                <a:spcPct val="150000"/>
              </a:lnSpc>
            </a:pPr>
            <a:r>
              <a:rPr lang="en-US" sz="1400" b="0" i="1" u="sng" dirty="0"/>
              <a:t>Note</a:t>
            </a:r>
            <a:r>
              <a:rPr lang="en-US" sz="1400" b="0" dirty="0"/>
              <a:t>: knowledge of the ideal gains is not required, only their existence is needed, (in this case, ideal gains always exist)</a:t>
            </a:r>
          </a:p>
          <a:p>
            <a:pPr>
              <a:lnSpc>
                <a:spcPct val="150000"/>
              </a:lnSpc>
            </a:pPr>
            <a:r>
              <a:rPr lang="en-US" sz="1800" dirty="0"/>
              <a:t>Tracking error:</a:t>
            </a:r>
          </a:p>
        </p:txBody>
      </p:sp>
      <p:graphicFrame>
        <p:nvGraphicFramePr>
          <p:cNvPr id="1575940" name="Object 4"/>
          <p:cNvGraphicFramePr>
            <a:graphicFrameLocks noChangeAspect="1"/>
          </p:cNvGraphicFramePr>
          <p:nvPr>
            <p:extLst>
              <p:ext uri="{D42A27DB-BD31-4B8C-83A1-F6EECF244321}">
                <p14:modId xmlns:p14="http://schemas.microsoft.com/office/powerpoint/2010/main" val="2191823299"/>
              </p:ext>
            </p:extLst>
          </p:nvPr>
        </p:nvGraphicFramePr>
        <p:xfrm>
          <a:off x="4298950" y="1403440"/>
          <a:ext cx="2635250" cy="465138"/>
        </p:xfrm>
        <a:graphic>
          <a:graphicData uri="http://schemas.openxmlformats.org/presentationml/2006/ole">
            <mc:AlternateContent xmlns:mc="http://schemas.openxmlformats.org/markup-compatibility/2006">
              <mc:Choice xmlns:v="urn:schemas-microsoft-com:vml" Requires="v">
                <p:oleObj spid="_x0000_s237655" name="Equation" r:id="rId4" imgW="1511280" imgH="266400" progId="Equation.DSMT4">
                  <p:embed/>
                </p:oleObj>
              </mc:Choice>
              <mc:Fallback>
                <p:oleObj name="Equation" r:id="rId4" imgW="1511280" imgH="2664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8950" y="1403440"/>
                        <a:ext cx="2635250" cy="4651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75941" name="Object 5"/>
          <p:cNvGraphicFramePr>
            <a:graphicFrameLocks noChangeAspect="1"/>
          </p:cNvGraphicFramePr>
          <p:nvPr>
            <p:extLst>
              <p:ext uri="{D42A27DB-BD31-4B8C-83A1-F6EECF244321}">
                <p14:modId xmlns:p14="http://schemas.microsoft.com/office/powerpoint/2010/main" val="4212937284"/>
              </p:ext>
            </p:extLst>
          </p:nvPr>
        </p:nvGraphicFramePr>
        <p:xfrm>
          <a:off x="5014913" y="2025364"/>
          <a:ext cx="928687" cy="442913"/>
        </p:xfrm>
        <a:graphic>
          <a:graphicData uri="http://schemas.openxmlformats.org/presentationml/2006/ole">
            <mc:AlternateContent xmlns:mc="http://schemas.openxmlformats.org/markup-compatibility/2006">
              <mc:Choice xmlns:v="urn:schemas-microsoft-com:vml" Requires="v">
                <p:oleObj spid="_x0000_s237656" name="Equation" r:id="rId6" imgW="533160" imgH="253800" progId="Equation.DSMT4">
                  <p:embed/>
                </p:oleObj>
              </mc:Choice>
              <mc:Fallback>
                <p:oleObj name="Equation" r:id="rId6" imgW="533160" imgH="2538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4913" y="2025364"/>
                        <a:ext cx="928687"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75942" name="Object 6"/>
          <p:cNvGraphicFramePr>
            <a:graphicFrameLocks noChangeAspect="1"/>
          </p:cNvGraphicFramePr>
          <p:nvPr>
            <p:extLst>
              <p:ext uri="{D42A27DB-BD31-4B8C-83A1-F6EECF244321}">
                <p14:modId xmlns:p14="http://schemas.microsoft.com/office/powerpoint/2010/main" val="1694997108"/>
              </p:ext>
            </p:extLst>
          </p:nvPr>
        </p:nvGraphicFramePr>
        <p:xfrm>
          <a:off x="4267200" y="2608902"/>
          <a:ext cx="4383088" cy="711200"/>
        </p:xfrm>
        <a:graphic>
          <a:graphicData uri="http://schemas.openxmlformats.org/presentationml/2006/ole">
            <mc:AlternateContent xmlns:mc="http://schemas.openxmlformats.org/markup-compatibility/2006">
              <mc:Choice xmlns:v="urn:schemas-microsoft-com:vml" Requires="v">
                <p:oleObj spid="_x0000_s237657" name="Equation" r:id="rId8" imgW="2514600" imgH="406080" progId="Equation.DSMT4">
                  <p:embed/>
                </p:oleObj>
              </mc:Choice>
              <mc:Fallback>
                <p:oleObj name="Equation" r:id="rId8" imgW="2514600" imgH="4060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67200" y="2608902"/>
                        <a:ext cx="4383088" cy="711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75943" name="Object 7"/>
          <p:cNvGraphicFramePr>
            <a:graphicFrameLocks noChangeAspect="1"/>
          </p:cNvGraphicFramePr>
          <p:nvPr/>
        </p:nvGraphicFramePr>
        <p:xfrm>
          <a:off x="4267200" y="3429000"/>
          <a:ext cx="1838325" cy="403225"/>
        </p:xfrm>
        <a:graphic>
          <a:graphicData uri="http://schemas.openxmlformats.org/presentationml/2006/ole">
            <mc:AlternateContent xmlns:mc="http://schemas.openxmlformats.org/markup-compatibility/2006">
              <mc:Choice xmlns:v="urn:schemas-microsoft-com:vml" Requires="v">
                <p:oleObj spid="_x0000_s237658" name="Equation" r:id="rId10" imgW="1054080" imgH="228600" progId="Equation.DSMT4">
                  <p:embed/>
                </p:oleObj>
              </mc:Choice>
              <mc:Fallback>
                <p:oleObj name="Equation" r:id="rId10" imgW="105408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67200" y="3429000"/>
                        <a:ext cx="1838325" cy="403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75944" name="Object 8"/>
          <p:cNvGraphicFramePr>
            <a:graphicFrameLocks noChangeAspect="1"/>
          </p:cNvGraphicFramePr>
          <p:nvPr/>
        </p:nvGraphicFramePr>
        <p:xfrm>
          <a:off x="5789613" y="4071938"/>
          <a:ext cx="1373187" cy="804862"/>
        </p:xfrm>
        <a:graphic>
          <a:graphicData uri="http://schemas.openxmlformats.org/presentationml/2006/ole">
            <mc:AlternateContent xmlns:mc="http://schemas.openxmlformats.org/markup-compatibility/2006">
              <mc:Choice xmlns:v="urn:schemas-microsoft-com:vml" Requires="v">
                <p:oleObj spid="_x0000_s237659" name="Equation" r:id="rId12" imgW="787320" imgH="457200" progId="Equation.DSMT4">
                  <p:embed/>
                </p:oleObj>
              </mc:Choice>
              <mc:Fallback>
                <p:oleObj name="Equation" r:id="rId12" imgW="787320" imgH="4572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89613" y="4071938"/>
                        <a:ext cx="1373187" cy="8048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75945" name="Object 9"/>
          <p:cNvGraphicFramePr>
            <a:graphicFrameLocks noChangeAspect="1"/>
          </p:cNvGraphicFramePr>
          <p:nvPr>
            <p:extLst>
              <p:ext uri="{D42A27DB-BD31-4B8C-83A1-F6EECF244321}">
                <p14:modId xmlns:p14="http://schemas.microsoft.com/office/powerpoint/2010/main" val="974011790"/>
              </p:ext>
            </p:extLst>
          </p:nvPr>
        </p:nvGraphicFramePr>
        <p:xfrm>
          <a:off x="3203884" y="4337712"/>
          <a:ext cx="862012" cy="442913"/>
        </p:xfrm>
        <a:graphic>
          <a:graphicData uri="http://schemas.openxmlformats.org/presentationml/2006/ole">
            <mc:AlternateContent xmlns:mc="http://schemas.openxmlformats.org/markup-compatibility/2006">
              <mc:Choice xmlns:v="urn:schemas-microsoft-com:vml" Requires="v">
                <p:oleObj spid="_x0000_s237660" name="Equation" r:id="rId14" imgW="495000" imgH="253800" progId="Equation.DSMT4">
                  <p:embed/>
                </p:oleObj>
              </mc:Choice>
              <mc:Fallback>
                <p:oleObj name="Equation" r:id="rId14" imgW="495000" imgH="2538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03884" y="4337712"/>
                        <a:ext cx="862012"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75948" name="AutoShape 12"/>
          <p:cNvSpPr>
            <a:spLocks noChangeArrowheads="1"/>
          </p:cNvSpPr>
          <p:nvPr/>
        </p:nvSpPr>
        <p:spPr bwMode="auto">
          <a:xfrm>
            <a:off x="5029200" y="4442352"/>
            <a:ext cx="609600" cy="228600"/>
          </a:xfrm>
          <a:prstGeom prst="rightArrow">
            <a:avLst>
              <a:gd name="adj1" fmla="val 50000"/>
              <a:gd name="adj2"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aphicFrame>
        <p:nvGraphicFramePr>
          <p:cNvPr id="1575949" name="Object 13"/>
          <p:cNvGraphicFramePr>
            <a:graphicFrameLocks noChangeAspect="1"/>
          </p:cNvGraphicFramePr>
          <p:nvPr>
            <p:extLst>
              <p:ext uri="{D42A27DB-BD31-4B8C-83A1-F6EECF244321}">
                <p14:modId xmlns:p14="http://schemas.microsoft.com/office/powerpoint/2010/main" val="4060801239"/>
              </p:ext>
            </p:extLst>
          </p:nvPr>
        </p:nvGraphicFramePr>
        <p:xfrm>
          <a:off x="2590800" y="5671784"/>
          <a:ext cx="1085850" cy="403225"/>
        </p:xfrm>
        <a:graphic>
          <a:graphicData uri="http://schemas.openxmlformats.org/presentationml/2006/ole">
            <mc:AlternateContent xmlns:mc="http://schemas.openxmlformats.org/markup-compatibility/2006">
              <mc:Choice xmlns:v="urn:schemas-microsoft-com:vml" Requires="v">
                <p:oleObj spid="_x0000_s237661" name="Equation" r:id="rId16" imgW="622080" imgH="228600" progId="Equation.DSMT4">
                  <p:embed/>
                </p:oleObj>
              </mc:Choice>
              <mc:Fallback>
                <p:oleObj name="Equation" r:id="rId16" imgW="62208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90800" y="5671784"/>
                        <a:ext cx="1085850" cy="403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r>
              <a:rPr lang="en-US" smtClean="0"/>
              <a:t>Dr. Irene M. Gregory</a:t>
            </a:r>
            <a:endParaRPr lang="en-US" dirty="0"/>
          </a:p>
        </p:txBody>
      </p:sp>
      <p:sp>
        <p:nvSpPr>
          <p:cNvPr id="3" name="Slide Number Placeholder 2"/>
          <p:cNvSpPr>
            <a:spLocks noGrp="1"/>
          </p:cNvSpPr>
          <p:nvPr>
            <p:ph type="sldNum" sz="quarter" idx="12"/>
          </p:nvPr>
        </p:nvSpPr>
        <p:spPr/>
        <p:txBody>
          <a:bodyPr/>
          <a:lstStyle/>
          <a:p>
            <a:fld id="{1E4B6F8E-3031-4243-BF7A-3DDDF6CA9926}" type="slidenum">
              <a:rPr lang="en-US" smtClean="0"/>
              <a:pPr/>
              <a:t>17</a:t>
            </a:fld>
            <a:endParaRPr lang="en-US" dirty="0"/>
          </a:p>
        </p:txBody>
      </p:sp>
    </p:spTree>
    <p:extLst>
      <p:ext uri="{BB962C8B-B14F-4D97-AF65-F5344CB8AC3E}">
        <p14:creationId xmlns:p14="http://schemas.microsoft.com/office/powerpoint/2010/main" val="1973611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9010" name="Rectangle 2"/>
          <p:cNvSpPr>
            <a:spLocks noGrp="1" noChangeArrowheads="1"/>
          </p:cNvSpPr>
          <p:nvPr>
            <p:ph type="title"/>
          </p:nvPr>
        </p:nvSpPr>
        <p:spPr>
          <a:xfrm>
            <a:off x="814124" y="-70332"/>
            <a:ext cx="7480300" cy="901700"/>
          </a:xfrm>
        </p:spPr>
        <p:txBody>
          <a:bodyPr/>
          <a:lstStyle/>
          <a:p>
            <a:r>
              <a:rPr lang="en-US" sz="2800" dirty="0" smtClean="0"/>
              <a:t>MRAC: </a:t>
            </a:r>
            <a:r>
              <a:rPr lang="en-US" sz="2800" dirty="0"/>
              <a:t>1</a:t>
            </a:r>
            <a:r>
              <a:rPr lang="en-US" sz="2800" baseline="30000" dirty="0"/>
              <a:t>st</a:t>
            </a:r>
            <a:r>
              <a:rPr lang="en-US" sz="2800" dirty="0"/>
              <a:t> Order Nonlinear System (</a:t>
            </a:r>
            <a:r>
              <a:rPr lang="en-US" sz="2800" dirty="0" smtClean="0"/>
              <a:t>cont’d</a:t>
            </a:r>
            <a:r>
              <a:rPr lang="en-US" sz="2800" dirty="0"/>
              <a:t>)</a:t>
            </a:r>
          </a:p>
        </p:txBody>
      </p:sp>
      <p:sp>
        <p:nvSpPr>
          <p:cNvPr id="1579011" name="Rectangle 3"/>
          <p:cNvSpPr>
            <a:spLocks noGrp="1" noChangeArrowheads="1"/>
          </p:cNvSpPr>
          <p:nvPr>
            <p:ph type="body" idx="1"/>
          </p:nvPr>
        </p:nvSpPr>
        <p:spPr/>
        <p:txBody>
          <a:bodyPr/>
          <a:lstStyle/>
          <a:p>
            <a:r>
              <a:rPr lang="en-US" sz="1800" dirty="0"/>
              <a:t>Adaptive Law</a:t>
            </a:r>
          </a:p>
          <a:p>
            <a:pPr lvl="1"/>
            <a:r>
              <a:rPr lang="en-US" sz="1600" b="0" dirty="0"/>
              <a:t>makes time-derivative of a Lyapunov function decrease along the error dynamics trajectories</a:t>
            </a:r>
          </a:p>
          <a:p>
            <a:endParaRPr lang="en-US" sz="1800" b="0" dirty="0"/>
          </a:p>
          <a:p>
            <a:endParaRPr lang="en-US" sz="1800" dirty="0"/>
          </a:p>
          <a:p>
            <a:endParaRPr lang="en-US" sz="1800" dirty="0"/>
          </a:p>
          <a:p>
            <a:pPr>
              <a:lnSpc>
                <a:spcPct val="120000"/>
              </a:lnSpc>
            </a:pPr>
            <a:endParaRPr lang="en-US" sz="1800" dirty="0"/>
          </a:p>
          <a:p>
            <a:pPr>
              <a:lnSpc>
                <a:spcPct val="120000"/>
              </a:lnSpc>
            </a:pPr>
            <a:endParaRPr lang="en-US" sz="1800" dirty="0"/>
          </a:p>
          <a:p>
            <a:pPr>
              <a:lnSpc>
                <a:spcPct val="120000"/>
              </a:lnSpc>
            </a:pPr>
            <a:r>
              <a:rPr lang="en-US" sz="1800" dirty="0"/>
              <a:t>Time-derivative of the Lyapunov function becomes semi-negative definite, (that is closed-loop system energy dissipates), yields stable </a:t>
            </a:r>
            <a:r>
              <a:rPr lang="en-US" sz="1800" dirty="0" smtClean="0"/>
              <a:t>dynamics</a:t>
            </a:r>
          </a:p>
          <a:p>
            <a:pPr>
              <a:lnSpc>
                <a:spcPct val="120000"/>
              </a:lnSpc>
            </a:pPr>
            <a:endParaRPr lang="en-US" sz="1800" dirty="0"/>
          </a:p>
          <a:p>
            <a:pPr>
              <a:lnSpc>
                <a:spcPct val="120000"/>
              </a:lnSpc>
            </a:pPr>
            <a:endParaRPr lang="en-US" sz="1800" dirty="0" smtClean="0"/>
          </a:p>
          <a:p>
            <a:pPr>
              <a:lnSpc>
                <a:spcPct val="120000"/>
              </a:lnSpc>
            </a:pPr>
            <a:endParaRPr lang="en-US" sz="1800" dirty="0"/>
          </a:p>
          <a:p>
            <a:pPr>
              <a:lnSpc>
                <a:spcPct val="120000"/>
              </a:lnSpc>
            </a:pPr>
            <a:r>
              <a:rPr lang="en-US" sz="1800" dirty="0" smtClean="0"/>
              <a:t>Barbalat’s Lemma ensures that           is bounded</a:t>
            </a:r>
            <a:endParaRPr lang="en-US" dirty="0"/>
          </a:p>
        </p:txBody>
      </p:sp>
      <p:graphicFrame>
        <p:nvGraphicFramePr>
          <p:cNvPr id="1579012" name="Object 4"/>
          <p:cNvGraphicFramePr>
            <a:graphicFrameLocks noChangeAspect="1"/>
          </p:cNvGraphicFramePr>
          <p:nvPr>
            <p:extLst>
              <p:ext uri="{D42A27DB-BD31-4B8C-83A1-F6EECF244321}">
                <p14:modId xmlns:p14="http://schemas.microsoft.com/office/powerpoint/2010/main" val="15084071"/>
              </p:ext>
            </p:extLst>
          </p:nvPr>
        </p:nvGraphicFramePr>
        <p:xfrm>
          <a:off x="3354388" y="2239368"/>
          <a:ext cx="2324100" cy="1625600"/>
        </p:xfrm>
        <a:graphic>
          <a:graphicData uri="http://schemas.openxmlformats.org/presentationml/2006/ole">
            <mc:AlternateContent xmlns:mc="http://schemas.openxmlformats.org/markup-compatibility/2006">
              <mc:Choice xmlns:v="urn:schemas-microsoft-com:vml" Requires="v">
                <p:oleObj spid="_x0000_s238626" name="Equation" r:id="rId4" imgW="1333440" imgH="927000" progId="Equation.DSMT4">
                  <p:embed/>
                </p:oleObj>
              </mc:Choice>
              <mc:Fallback>
                <p:oleObj name="Equation" r:id="rId4" imgW="1333440" imgH="9270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4388" y="2239368"/>
                        <a:ext cx="2324100" cy="1625600"/>
                      </a:xfrm>
                      <a:prstGeom prst="rect">
                        <a:avLst/>
                      </a:prstGeom>
                      <a:noFill/>
                      <a:ln w="22225">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79013" name="Object 5"/>
          <p:cNvGraphicFramePr>
            <a:graphicFrameLocks noChangeAspect="1"/>
          </p:cNvGraphicFramePr>
          <p:nvPr>
            <p:extLst>
              <p:ext uri="{D42A27DB-BD31-4B8C-83A1-F6EECF244321}">
                <p14:modId xmlns:p14="http://schemas.microsoft.com/office/powerpoint/2010/main" val="3962997345"/>
              </p:ext>
            </p:extLst>
          </p:nvPr>
        </p:nvGraphicFramePr>
        <p:xfrm>
          <a:off x="1877705" y="4838203"/>
          <a:ext cx="5068888" cy="709612"/>
        </p:xfrm>
        <a:graphic>
          <a:graphicData uri="http://schemas.openxmlformats.org/presentationml/2006/ole">
            <mc:AlternateContent xmlns:mc="http://schemas.openxmlformats.org/markup-compatibility/2006">
              <mc:Choice xmlns:v="urn:schemas-microsoft-com:vml" Requires="v">
                <p:oleObj spid="_x0000_s238627" name="Equation" r:id="rId6" imgW="2908080" imgH="406080" progId="Equation.DSMT4">
                  <p:embed/>
                </p:oleObj>
              </mc:Choice>
              <mc:Fallback>
                <p:oleObj name="Equation" r:id="rId6" imgW="2908080" imgH="4060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77705" y="4838203"/>
                        <a:ext cx="5068888" cy="7096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120432359"/>
              </p:ext>
            </p:extLst>
          </p:nvPr>
        </p:nvGraphicFramePr>
        <p:xfrm>
          <a:off x="4130479" y="5897563"/>
          <a:ext cx="487363" cy="358775"/>
        </p:xfrm>
        <a:graphic>
          <a:graphicData uri="http://schemas.openxmlformats.org/presentationml/2006/ole">
            <mc:AlternateContent xmlns:mc="http://schemas.openxmlformats.org/markup-compatibility/2006">
              <mc:Choice xmlns:v="urn:schemas-microsoft-com:vml" Requires="v">
                <p:oleObj spid="_x0000_s238628" name="Equation" r:id="rId8" imgW="279360" imgH="203040" progId="Equation.DSMT4">
                  <p:embed/>
                </p:oleObj>
              </mc:Choice>
              <mc:Fallback>
                <p:oleObj name="Equation" r:id="rId8" imgW="279360" imgH="203040" progId="Equation.DSMT4">
                  <p:embed/>
                  <p:pic>
                    <p:nvPicPr>
                      <p:cNvPr id="0" name="Object 13"/>
                      <p:cNvPicPr>
                        <a:picLocks noChangeAspect="1" noChangeArrowheads="1"/>
                      </p:cNvPicPr>
                      <p:nvPr/>
                    </p:nvPicPr>
                    <p:blipFill>
                      <a:blip r:embed="rId9"/>
                      <a:srcRect/>
                      <a:stretch>
                        <a:fillRect/>
                      </a:stretch>
                    </p:blipFill>
                    <p:spPr bwMode="auto">
                      <a:xfrm>
                        <a:off x="4130479" y="5897563"/>
                        <a:ext cx="487363" cy="358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Footer Placeholder 2"/>
          <p:cNvSpPr>
            <a:spLocks noGrp="1"/>
          </p:cNvSpPr>
          <p:nvPr>
            <p:ph type="ftr" sz="quarter" idx="11"/>
          </p:nvPr>
        </p:nvSpPr>
        <p:spPr/>
        <p:txBody>
          <a:bodyPr/>
          <a:lstStyle/>
          <a:p>
            <a:r>
              <a:rPr lang="en-US" smtClean="0"/>
              <a:t>Dr. Irene M. Gregory</a:t>
            </a:r>
            <a:endParaRPr lang="en-US" dirty="0"/>
          </a:p>
        </p:txBody>
      </p:sp>
      <p:sp>
        <p:nvSpPr>
          <p:cNvPr id="4" name="Slide Number Placeholder 3"/>
          <p:cNvSpPr>
            <a:spLocks noGrp="1"/>
          </p:cNvSpPr>
          <p:nvPr>
            <p:ph type="sldNum" sz="quarter" idx="12"/>
          </p:nvPr>
        </p:nvSpPr>
        <p:spPr/>
        <p:txBody>
          <a:bodyPr/>
          <a:lstStyle/>
          <a:p>
            <a:fld id="{1E4B6F8E-3031-4243-BF7A-3DDDF6CA9926}" type="slidenum">
              <a:rPr lang="en-US" smtClean="0"/>
              <a:pPr/>
              <a:t>18</a:t>
            </a:fld>
            <a:endParaRPr lang="en-US" dirty="0"/>
          </a:p>
        </p:txBody>
      </p:sp>
    </p:spTree>
    <p:extLst>
      <p:ext uri="{BB962C8B-B14F-4D97-AF65-F5344CB8AC3E}">
        <p14:creationId xmlns:p14="http://schemas.microsoft.com/office/powerpoint/2010/main" val="4197329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81400" y="2743200"/>
            <a:ext cx="76200"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solidFill>
                <a:prstClr val="white"/>
              </a:solidFill>
            </a:endParaRPr>
          </a:p>
        </p:txBody>
      </p:sp>
      <p:pic>
        <p:nvPicPr>
          <p:cNvPr id="5" name="Picture 3"/>
          <p:cNvPicPr>
            <a:picLocks noChangeAspect="1" noChangeArrowheads="1"/>
          </p:cNvPicPr>
          <p:nvPr/>
        </p:nvPicPr>
        <p:blipFill>
          <a:blip r:embed="rId2" cstate="print"/>
          <a:srcRect/>
          <a:stretch>
            <a:fillRect/>
          </a:stretch>
        </p:blipFill>
        <p:spPr bwMode="auto">
          <a:xfrm>
            <a:off x="1371600" y="838200"/>
            <a:ext cx="5376162" cy="3657600"/>
          </a:xfrm>
          <a:prstGeom prst="rect">
            <a:avLst/>
          </a:prstGeom>
          <a:noFill/>
          <a:ln w="9525">
            <a:noFill/>
            <a:miter lim="800000"/>
            <a:headEnd/>
            <a:tailEnd/>
          </a:ln>
        </p:spPr>
      </p:pic>
      <p:sp>
        <p:nvSpPr>
          <p:cNvPr id="7" name="Rectangle 6"/>
          <p:cNvSpPr/>
          <p:nvPr/>
        </p:nvSpPr>
        <p:spPr>
          <a:xfrm>
            <a:off x="4876800" y="4223658"/>
            <a:ext cx="1219200" cy="228600"/>
          </a:xfrm>
          <a:prstGeom prst="rect">
            <a:avLst/>
          </a:prstGeom>
          <a:noFill/>
          <a:ln>
            <a:solidFill>
              <a:srgbClr val="FF0000"/>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pic>
        <p:nvPicPr>
          <p:cNvPr id="9" name="Picture 3"/>
          <p:cNvPicPr>
            <a:picLocks noChangeAspect="1" noChangeArrowheads="1"/>
          </p:cNvPicPr>
          <p:nvPr/>
        </p:nvPicPr>
        <p:blipFill>
          <a:blip r:embed="rId3" cstate="print"/>
          <a:srcRect/>
          <a:stretch>
            <a:fillRect/>
          </a:stretch>
        </p:blipFill>
        <p:spPr bwMode="auto">
          <a:xfrm>
            <a:off x="3505200" y="4648200"/>
            <a:ext cx="3886200" cy="1909885"/>
          </a:xfrm>
          <a:prstGeom prst="rect">
            <a:avLst/>
          </a:prstGeom>
          <a:noFill/>
          <a:ln w="28575">
            <a:solidFill>
              <a:srgbClr val="FF0000"/>
            </a:solidFill>
            <a:miter lim="800000"/>
            <a:headEnd/>
            <a:tailEnd/>
          </a:ln>
          <a:effectLst>
            <a:glow rad="101600">
              <a:schemeClr val="accent3">
                <a:satMod val="175000"/>
                <a:alpha val="40000"/>
              </a:schemeClr>
            </a:glow>
          </a:effectLst>
        </p:spPr>
      </p:pic>
      <p:pic>
        <p:nvPicPr>
          <p:cNvPr id="10" name="Picture 4" descr="C:\Users\hvenus\AppData\Local\Microsoft\Windows\Temporary Internet Files\Content.IE5\HHBK2295\MM900185588[1].gif"/>
          <p:cNvPicPr>
            <a:picLocks noChangeAspect="1" noChangeArrowheads="1" noCrop="1"/>
          </p:cNvPicPr>
          <p:nvPr/>
        </p:nvPicPr>
        <p:blipFill>
          <a:blip r:embed="rId4" cstate="print"/>
          <a:srcRect/>
          <a:stretch>
            <a:fillRect/>
          </a:stretch>
        </p:blipFill>
        <p:spPr bwMode="auto">
          <a:xfrm>
            <a:off x="5257800" y="6019800"/>
            <a:ext cx="581025" cy="352425"/>
          </a:xfrm>
          <a:prstGeom prst="rect">
            <a:avLst/>
          </a:prstGeom>
          <a:noFill/>
          <a:effectLst>
            <a:glow rad="101600">
              <a:schemeClr val="accent3">
                <a:satMod val="175000"/>
                <a:alpha val="40000"/>
              </a:schemeClr>
            </a:glow>
          </a:effectLst>
        </p:spPr>
      </p:pic>
      <p:sp>
        <p:nvSpPr>
          <p:cNvPr id="8" name="Down Arrow 7"/>
          <p:cNvSpPr/>
          <p:nvPr/>
        </p:nvSpPr>
        <p:spPr>
          <a:xfrm>
            <a:off x="5257800" y="4452256"/>
            <a:ext cx="381000" cy="348344"/>
          </a:xfrm>
          <a:prstGeom prst="downArrow">
            <a:avLst/>
          </a:prstGeom>
          <a:solidFill>
            <a:srgbClr val="FF0000"/>
          </a:solidFill>
          <a:ln>
            <a:solidFill>
              <a:srgbClr val="FF0000"/>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2" name="Footer Placeholder 1"/>
          <p:cNvSpPr>
            <a:spLocks noGrp="1"/>
          </p:cNvSpPr>
          <p:nvPr>
            <p:ph type="ftr" sz="quarter" idx="11"/>
          </p:nvPr>
        </p:nvSpPr>
        <p:spPr/>
        <p:txBody>
          <a:bodyPr/>
          <a:lstStyle/>
          <a:p>
            <a:r>
              <a:rPr lang="en-US" smtClean="0">
                <a:solidFill>
                  <a:srgbClr val="000F2E">
                    <a:tint val="75000"/>
                  </a:srgbClr>
                </a:solidFill>
              </a:rPr>
              <a:t>Dr. Irene M. Gregory</a:t>
            </a:r>
            <a:endParaRPr lang="en-US">
              <a:solidFill>
                <a:srgbClr val="000F2E">
                  <a:tint val="75000"/>
                </a:srgbClr>
              </a:solidFill>
            </a:endParaRPr>
          </a:p>
        </p:txBody>
      </p:sp>
      <p:sp>
        <p:nvSpPr>
          <p:cNvPr id="3" name="Slide Number Placeholder 2"/>
          <p:cNvSpPr>
            <a:spLocks noGrp="1"/>
          </p:cNvSpPr>
          <p:nvPr>
            <p:ph type="sldNum" sz="quarter" idx="4"/>
          </p:nvPr>
        </p:nvSpPr>
        <p:spPr/>
        <p:txBody>
          <a:bodyPr/>
          <a:lstStyle/>
          <a:p>
            <a:r>
              <a:rPr lang="en-US" smtClean="0"/>
              <a:t>Page: </a:t>
            </a:r>
            <a:fld id="{A8E54F2D-3D2C-43C8-A605-2CA5B98B9581}" type="slidenum">
              <a:rPr lang="en-US" smtClean="0"/>
              <a:pPr/>
              <a:t>1</a:t>
            </a:fld>
            <a:endParaRPr lang="en-US" dirty="0"/>
          </a:p>
        </p:txBody>
      </p:sp>
    </p:spTree>
    <p:extLst>
      <p:ext uri="{BB962C8B-B14F-4D97-AF65-F5344CB8AC3E}">
        <p14:creationId xmlns:p14="http://schemas.microsoft.com/office/powerpoint/2010/main" val="124700254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4343400" y="2072944"/>
            <a:ext cx="1104900" cy="1313657"/>
          </a:xfrm>
          <a:prstGeom prst="rect">
            <a:avLst/>
          </a:prstGeom>
          <a:solidFill>
            <a:srgbClr val="CCECFF"/>
          </a:solidFill>
          <a:ln w="28575" cap="flat" cmpd="sng" algn="ctr">
            <a:solidFill>
              <a:srgbClr val="000099"/>
            </a:solidFill>
            <a:prstDash val="dash"/>
            <a:round/>
            <a:headEnd type="none" w="med" len="med"/>
            <a:tailEnd type="triangle" w="med" len="lg"/>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583106" name="Rectangle 2"/>
          <p:cNvSpPr>
            <a:spLocks noGrp="1" noChangeArrowheads="1"/>
          </p:cNvSpPr>
          <p:nvPr>
            <p:ph type="title"/>
          </p:nvPr>
        </p:nvSpPr>
        <p:spPr>
          <a:xfrm>
            <a:off x="294551" y="78472"/>
            <a:ext cx="7853153" cy="749300"/>
          </a:xfrm>
        </p:spPr>
        <p:txBody>
          <a:bodyPr/>
          <a:lstStyle/>
          <a:p>
            <a:r>
              <a:rPr lang="en-US" dirty="0" smtClean="0"/>
              <a:t>MRAC: </a:t>
            </a:r>
            <a:r>
              <a:rPr lang="en-US" dirty="0"/>
              <a:t>1</a:t>
            </a:r>
            <a:r>
              <a:rPr lang="en-US" baseline="30000" dirty="0"/>
              <a:t>st</a:t>
            </a:r>
            <a:r>
              <a:rPr lang="en-US" dirty="0"/>
              <a:t> Order </a:t>
            </a:r>
            <a:r>
              <a:rPr lang="en-US" dirty="0" smtClean="0"/>
              <a:t>Nonlinear System</a:t>
            </a:r>
            <a:endParaRPr lang="en-US" dirty="0"/>
          </a:p>
        </p:txBody>
      </p:sp>
      <p:sp>
        <p:nvSpPr>
          <p:cNvPr id="1583107" name="Rectangle 3"/>
          <p:cNvSpPr>
            <a:spLocks noGrp="1" noChangeArrowheads="1"/>
          </p:cNvSpPr>
          <p:nvPr>
            <p:ph type="body" idx="1"/>
          </p:nvPr>
        </p:nvSpPr>
        <p:spPr>
          <a:xfrm>
            <a:off x="381000" y="4618038"/>
            <a:ext cx="8229600" cy="1325562"/>
          </a:xfrm>
        </p:spPr>
        <p:txBody>
          <a:bodyPr/>
          <a:lstStyle/>
          <a:p>
            <a:r>
              <a:rPr lang="en-US" sz="1800" dirty="0"/>
              <a:t>Adaptive gains:</a:t>
            </a:r>
          </a:p>
          <a:p>
            <a:endParaRPr lang="en-US" sz="1800" dirty="0"/>
          </a:p>
          <a:p>
            <a:r>
              <a:rPr lang="en-US" sz="1800" dirty="0"/>
              <a:t>On-line function estimation:</a:t>
            </a:r>
          </a:p>
          <a:p>
            <a:endParaRPr lang="en-US" sz="1800" dirty="0"/>
          </a:p>
          <a:p>
            <a:r>
              <a:rPr lang="en-US" sz="1800" dirty="0"/>
              <a:t>Adaptive Control Solution:</a:t>
            </a:r>
          </a:p>
        </p:txBody>
      </p:sp>
      <p:grpSp>
        <p:nvGrpSpPr>
          <p:cNvPr id="1583166" name="Group 62"/>
          <p:cNvGrpSpPr>
            <a:grpSpLocks/>
          </p:cNvGrpSpPr>
          <p:nvPr/>
        </p:nvGrpSpPr>
        <p:grpSpPr bwMode="auto">
          <a:xfrm>
            <a:off x="1752600" y="1143000"/>
            <a:ext cx="5486400" cy="3289300"/>
            <a:chOff x="1104" y="720"/>
            <a:chExt cx="3456" cy="2072"/>
          </a:xfrm>
        </p:grpSpPr>
        <p:sp>
          <p:nvSpPr>
            <p:cNvPr id="1583109" name="Line 5"/>
            <p:cNvSpPr>
              <a:spLocks noChangeShapeType="1"/>
            </p:cNvSpPr>
            <p:nvPr/>
          </p:nvSpPr>
          <p:spPr bwMode="auto">
            <a:xfrm flipV="1">
              <a:off x="1824" y="1448"/>
              <a:ext cx="480" cy="192"/>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83110" name="Line 6"/>
            <p:cNvSpPr>
              <a:spLocks noChangeShapeType="1"/>
            </p:cNvSpPr>
            <p:nvPr/>
          </p:nvSpPr>
          <p:spPr bwMode="auto">
            <a:xfrm flipV="1">
              <a:off x="2736" y="2168"/>
              <a:ext cx="672" cy="24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83111" name="Line 7"/>
            <p:cNvSpPr>
              <a:spLocks noChangeShapeType="1"/>
            </p:cNvSpPr>
            <p:nvPr/>
          </p:nvSpPr>
          <p:spPr bwMode="auto">
            <a:xfrm flipV="1">
              <a:off x="2832" y="2552"/>
              <a:ext cx="480" cy="192"/>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aphicFrame>
          <p:nvGraphicFramePr>
            <p:cNvPr id="1583112" name="Object 8"/>
            <p:cNvGraphicFramePr>
              <a:graphicFrameLocks noChangeAspect="1"/>
            </p:cNvGraphicFramePr>
            <p:nvPr/>
          </p:nvGraphicFramePr>
          <p:xfrm>
            <a:off x="2832" y="733"/>
            <a:ext cx="472" cy="475"/>
          </p:xfrm>
          <a:graphic>
            <a:graphicData uri="http://schemas.openxmlformats.org/presentationml/2006/ole">
              <mc:AlternateContent xmlns:mc="http://schemas.openxmlformats.org/markup-compatibility/2006">
                <mc:Choice xmlns:v="urn:schemas-microsoft-com:vml" Requires="v">
                  <p:oleObj spid="_x0000_s239786" name="Equation" r:id="rId4" imgW="431640" imgH="431640" progId="Equation.DSMT4">
                    <p:embed/>
                  </p:oleObj>
                </mc:Choice>
                <mc:Fallback>
                  <p:oleObj name="Equation" r:id="rId4" imgW="431640" imgH="4316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2" y="733"/>
                          <a:ext cx="472" cy="4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83113" name="Object 9"/>
            <p:cNvGraphicFramePr>
              <a:graphicFrameLocks noChangeAspect="1"/>
            </p:cNvGraphicFramePr>
            <p:nvPr/>
          </p:nvGraphicFramePr>
          <p:xfrm>
            <a:off x="2880" y="1352"/>
            <a:ext cx="389" cy="433"/>
          </p:xfrm>
          <a:graphic>
            <a:graphicData uri="http://schemas.openxmlformats.org/presentationml/2006/ole">
              <mc:AlternateContent xmlns:mc="http://schemas.openxmlformats.org/markup-compatibility/2006">
                <mc:Choice xmlns:v="urn:schemas-microsoft-com:vml" Requires="v">
                  <p:oleObj spid="_x0000_s239787" name="Equation" r:id="rId6" imgW="355320" imgH="393480" progId="Equation.DSMT4">
                    <p:embed/>
                  </p:oleObj>
                </mc:Choice>
                <mc:Fallback>
                  <p:oleObj name="Equation" r:id="rId6" imgW="355320" imgH="393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0" y="1352"/>
                          <a:ext cx="389" cy="4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83114" name="Oval 10"/>
            <p:cNvSpPr>
              <a:spLocks noChangeArrowheads="1"/>
            </p:cNvSpPr>
            <p:nvPr/>
          </p:nvSpPr>
          <p:spPr bwMode="auto">
            <a:xfrm>
              <a:off x="2426" y="1496"/>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83115" name="Oval 11"/>
            <p:cNvSpPr>
              <a:spLocks noChangeArrowheads="1"/>
            </p:cNvSpPr>
            <p:nvPr/>
          </p:nvSpPr>
          <p:spPr bwMode="auto">
            <a:xfrm>
              <a:off x="3840" y="1208"/>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aphicFrame>
          <p:nvGraphicFramePr>
            <p:cNvPr id="1583116" name="Object 12"/>
            <p:cNvGraphicFramePr>
              <a:graphicFrameLocks noChangeAspect="1"/>
            </p:cNvGraphicFramePr>
            <p:nvPr/>
          </p:nvGraphicFramePr>
          <p:xfrm>
            <a:off x="2867" y="1832"/>
            <a:ext cx="405" cy="278"/>
          </p:xfrm>
          <a:graphic>
            <a:graphicData uri="http://schemas.openxmlformats.org/presentationml/2006/ole">
              <mc:AlternateContent xmlns:mc="http://schemas.openxmlformats.org/markup-compatibility/2006">
                <mc:Choice xmlns:v="urn:schemas-microsoft-com:vml" Requires="v">
                  <p:oleObj spid="_x0000_s239788" name="Equation" r:id="rId8" imgW="368280" imgH="253800" progId="Equation.DSMT4">
                    <p:embed/>
                  </p:oleObj>
                </mc:Choice>
                <mc:Fallback>
                  <p:oleObj name="Equation" r:id="rId8" imgW="368280" imgH="2538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67" y="1832"/>
                          <a:ext cx="405" cy="2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83117" name="Line 13"/>
            <p:cNvSpPr>
              <a:spLocks noChangeShapeType="1"/>
            </p:cNvSpPr>
            <p:nvPr/>
          </p:nvSpPr>
          <p:spPr bwMode="auto">
            <a:xfrm>
              <a:off x="2592" y="1565"/>
              <a:ext cx="2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83118" name="Line 14"/>
            <p:cNvSpPr>
              <a:spLocks noChangeShapeType="1"/>
            </p:cNvSpPr>
            <p:nvPr/>
          </p:nvSpPr>
          <p:spPr bwMode="auto">
            <a:xfrm>
              <a:off x="3264" y="1566"/>
              <a:ext cx="6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83119" name="Line 15"/>
            <p:cNvSpPr>
              <a:spLocks noChangeShapeType="1"/>
            </p:cNvSpPr>
            <p:nvPr/>
          </p:nvSpPr>
          <p:spPr bwMode="auto">
            <a:xfrm flipH="1">
              <a:off x="3264" y="1976"/>
              <a:ext cx="43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83120" name="Line 16"/>
            <p:cNvSpPr>
              <a:spLocks noChangeShapeType="1"/>
            </p:cNvSpPr>
            <p:nvPr/>
          </p:nvSpPr>
          <p:spPr bwMode="auto">
            <a:xfrm flipH="1">
              <a:off x="2640" y="197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83121" name="Line 17"/>
            <p:cNvSpPr>
              <a:spLocks noChangeShapeType="1"/>
            </p:cNvSpPr>
            <p:nvPr/>
          </p:nvSpPr>
          <p:spPr bwMode="auto">
            <a:xfrm flipH="1" flipV="1">
              <a:off x="2544" y="1592"/>
              <a:ext cx="96"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83122" name="Line 18"/>
            <p:cNvSpPr>
              <a:spLocks noChangeShapeType="1"/>
            </p:cNvSpPr>
            <p:nvPr/>
          </p:nvSpPr>
          <p:spPr bwMode="auto">
            <a:xfrm>
              <a:off x="3696" y="1567"/>
              <a:ext cx="0" cy="10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aphicFrame>
          <p:nvGraphicFramePr>
            <p:cNvPr id="1583123" name="Object 19"/>
            <p:cNvGraphicFramePr>
              <a:graphicFrameLocks noChangeAspect="1"/>
            </p:cNvGraphicFramePr>
            <p:nvPr/>
          </p:nvGraphicFramePr>
          <p:xfrm>
            <a:off x="2971" y="2514"/>
            <a:ext cx="180" cy="278"/>
          </p:xfrm>
          <a:graphic>
            <a:graphicData uri="http://schemas.openxmlformats.org/presentationml/2006/ole">
              <mc:AlternateContent xmlns:mc="http://schemas.openxmlformats.org/markup-compatibility/2006">
                <mc:Choice xmlns:v="urn:schemas-microsoft-com:vml" Requires="v">
                  <p:oleObj spid="_x0000_s239789" name="Equation" r:id="rId10" imgW="164880" imgH="253800" progId="Equation.DSMT4">
                    <p:embed/>
                  </p:oleObj>
                </mc:Choice>
                <mc:Fallback>
                  <p:oleObj name="Equation" r:id="rId10" imgW="164880" imgH="2538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1" y="2514"/>
                          <a:ext cx="180" cy="27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83124" name="Line 20"/>
            <p:cNvSpPr>
              <a:spLocks noChangeShapeType="1"/>
            </p:cNvSpPr>
            <p:nvPr/>
          </p:nvSpPr>
          <p:spPr bwMode="auto">
            <a:xfrm flipH="1">
              <a:off x="3168" y="2648"/>
              <a:ext cx="52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83125" name="Line 21"/>
            <p:cNvSpPr>
              <a:spLocks noChangeShapeType="1"/>
            </p:cNvSpPr>
            <p:nvPr/>
          </p:nvSpPr>
          <p:spPr bwMode="auto">
            <a:xfrm flipH="1">
              <a:off x="2304" y="2648"/>
              <a:ext cx="6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83126" name="Line 22"/>
            <p:cNvSpPr>
              <a:spLocks noChangeShapeType="1"/>
            </p:cNvSpPr>
            <p:nvPr/>
          </p:nvSpPr>
          <p:spPr bwMode="auto">
            <a:xfrm>
              <a:off x="3312" y="968"/>
              <a:ext cx="6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83127" name="Line 23"/>
            <p:cNvSpPr>
              <a:spLocks noChangeShapeType="1"/>
            </p:cNvSpPr>
            <p:nvPr/>
          </p:nvSpPr>
          <p:spPr bwMode="auto">
            <a:xfrm flipV="1">
              <a:off x="3936" y="1352"/>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83128" name="Line 24"/>
            <p:cNvSpPr>
              <a:spLocks noChangeShapeType="1"/>
            </p:cNvSpPr>
            <p:nvPr/>
          </p:nvSpPr>
          <p:spPr bwMode="auto">
            <a:xfrm>
              <a:off x="3936" y="968"/>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aphicFrame>
          <p:nvGraphicFramePr>
            <p:cNvPr id="1583129" name="Object 25"/>
            <p:cNvGraphicFramePr>
              <a:graphicFrameLocks noChangeAspect="1"/>
            </p:cNvGraphicFramePr>
            <p:nvPr/>
          </p:nvGraphicFramePr>
          <p:xfrm>
            <a:off x="1968" y="1407"/>
            <a:ext cx="180" cy="264"/>
          </p:xfrm>
          <a:graphic>
            <a:graphicData uri="http://schemas.openxmlformats.org/presentationml/2006/ole">
              <mc:AlternateContent xmlns:mc="http://schemas.openxmlformats.org/markup-compatibility/2006">
                <mc:Choice xmlns:v="urn:schemas-microsoft-com:vml" Requires="v">
                  <p:oleObj spid="_x0000_s239790" name="Equation" r:id="rId12" imgW="164880" imgH="241200" progId="Equation.DSMT4">
                    <p:embed/>
                  </p:oleObj>
                </mc:Choice>
                <mc:Fallback>
                  <p:oleObj name="Equation" r:id="rId12" imgW="164880" imgH="2412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68" y="1407"/>
                          <a:ext cx="180" cy="2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83130" name="Object 26"/>
            <p:cNvGraphicFramePr>
              <a:graphicFrameLocks noChangeAspect="1"/>
            </p:cNvGraphicFramePr>
            <p:nvPr/>
          </p:nvGraphicFramePr>
          <p:xfrm>
            <a:off x="2859" y="2171"/>
            <a:ext cx="405" cy="292"/>
          </p:xfrm>
          <a:graphic>
            <a:graphicData uri="http://schemas.openxmlformats.org/presentationml/2006/ole">
              <mc:AlternateContent xmlns:mc="http://schemas.openxmlformats.org/markup-compatibility/2006">
                <mc:Choice xmlns:v="urn:schemas-microsoft-com:vml" Requires="v">
                  <p:oleObj spid="_x0000_s239791" name="Equation" r:id="rId14" imgW="368280" imgH="266400" progId="Equation.DSMT4">
                    <p:embed/>
                  </p:oleObj>
                </mc:Choice>
                <mc:Fallback>
                  <p:oleObj name="Equation" r:id="rId14" imgW="368280" imgH="2664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59" y="2171"/>
                          <a:ext cx="405" cy="2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83131" name="Line 27"/>
            <p:cNvSpPr>
              <a:spLocks noChangeShapeType="1"/>
            </p:cNvSpPr>
            <p:nvPr/>
          </p:nvSpPr>
          <p:spPr bwMode="auto">
            <a:xfrm flipH="1">
              <a:off x="2496" y="2312"/>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83132" name="Line 28"/>
            <p:cNvSpPr>
              <a:spLocks noChangeShapeType="1"/>
            </p:cNvSpPr>
            <p:nvPr/>
          </p:nvSpPr>
          <p:spPr bwMode="auto">
            <a:xfrm flipV="1">
              <a:off x="2496" y="1640"/>
              <a:ext cx="0" cy="6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83133" name="Line 29"/>
            <p:cNvSpPr>
              <a:spLocks noChangeShapeType="1"/>
            </p:cNvSpPr>
            <p:nvPr/>
          </p:nvSpPr>
          <p:spPr bwMode="auto">
            <a:xfrm flipV="1">
              <a:off x="2304" y="1976"/>
              <a:ext cx="0" cy="6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83134" name="Line 30"/>
            <p:cNvSpPr>
              <a:spLocks noChangeShapeType="1"/>
            </p:cNvSpPr>
            <p:nvPr/>
          </p:nvSpPr>
          <p:spPr bwMode="auto">
            <a:xfrm flipV="1">
              <a:off x="2304" y="1592"/>
              <a:ext cx="144"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83135" name="Line 31"/>
            <p:cNvSpPr>
              <a:spLocks noChangeShapeType="1"/>
            </p:cNvSpPr>
            <p:nvPr/>
          </p:nvSpPr>
          <p:spPr bwMode="auto">
            <a:xfrm flipH="1">
              <a:off x="3264" y="2312"/>
              <a:ext cx="43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83136" name="Line 32"/>
            <p:cNvSpPr>
              <a:spLocks noChangeShapeType="1"/>
            </p:cNvSpPr>
            <p:nvPr/>
          </p:nvSpPr>
          <p:spPr bwMode="auto">
            <a:xfrm>
              <a:off x="2160" y="1544"/>
              <a:ext cx="2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83137" name="Line 33"/>
            <p:cNvSpPr>
              <a:spLocks noChangeShapeType="1"/>
            </p:cNvSpPr>
            <p:nvPr/>
          </p:nvSpPr>
          <p:spPr bwMode="auto">
            <a:xfrm>
              <a:off x="1488" y="1544"/>
              <a:ext cx="4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83138" name="Line 34"/>
            <p:cNvSpPr>
              <a:spLocks noChangeShapeType="1"/>
            </p:cNvSpPr>
            <p:nvPr/>
          </p:nvSpPr>
          <p:spPr bwMode="auto">
            <a:xfrm>
              <a:off x="1488" y="968"/>
              <a:ext cx="134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83139" name="Line 35"/>
            <p:cNvSpPr>
              <a:spLocks noChangeShapeType="1"/>
            </p:cNvSpPr>
            <p:nvPr/>
          </p:nvSpPr>
          <p:spPr bwMode="auto">
            <a:xfrm>
              <a:off x="1488" y="968"/>
              <a:ext cx="0" cy="5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83140" name="Line 36"/>
            <p:cNvSpPr>
              <a:spLocks noChangeShapeType="1"/>
            </p:cNvSpPr>
            <p:nvPr/>
          </p:nvSpPr>
          <p:spPr bwMode="auto">
            <a:xfrm>
              <a:off x="1104" y="1256"/>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83141" name="Line 37"/>
            <p:cNvSpPr>
              <a:spLocks noChangeShapeType="1"/>
            </p:cNvSpPr>
            <p:nvPr/>
          </p:nvSpPr>
          <p:spPr bwMode="auto">
            <a:xfrm>
              <a:off x="3984" y="1256"/>
              <a:ext cx="576"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83142" name="Line 38"/>
            <p:cNvSpPr>
              <a:spLocks noChangeShapeType="1"/>
            </p:cNvSpPr>
            <p:nvPr/>
          </p:nvSpPr>
          <p:spPr bwMode="auto">
            <a:xfrm>
              <a:off x="3744" y="1112"/>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1583143" name="Group 39"/>
            <p:cNvGrpSpPr>
              <a:grpSpLocks/>
            </p:cNvGrpSpPr>
            <p:nvPr/>
          </p:nvGrpSpPr>
          <p:grpSpPr bwMode="auto">
            <a:xfrm>
              <a:off x="3744" y="1400"/>
              <a:ext cx="96" cy="96"/>
              <a:chOff x="3984" y="2400"/>
              <a:chExt cx="96" cy="96"/>
            </a:xfrm>
          </p:grpSpPr>
          <p:sp>
            <p:nvSpPr>
              <p:cNvPr id="1583144" name="Line 40"/>
              <p:cNvSpPr>
                <a:spLocks noChangeShapeType="1"/>
              </p:cNvSpPr>
              <p:nvPr/>
            </p:nvSpPr>
            <p:spPr bwMode="auto">
              <a:xfrm>
                <a:off x="3984" y="244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83145" name="Line 41"/>
              <p:cNvSpPr>
                <a:spLocks noChangeShapeType="1"/>
              </p:cNvSpPr>
              <p:nvPr/>
            </p:nvSpPr>
            <p:spPr bwMode="auto">
              <a:xfrm rot="-5400000">
                <a:off x="3984" y="244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1583146" name="Group 42"/>
            <p:cNvGrpSpPr>
              <a:grpSpLocks/>
            </p:cNvGrpSpPr>
            <p:nvPr/>
          </p:nvGrpSpPr>
          <p:grpSpPr bwMode="auto">
            <a:xfrm>
              <a:off x="2352" y="1400"/>
              <a:ext cx="96" cy="96"/>
              <a:chOff x="3984" y="2400"/>
              <a:chExt cx="96" cy="96"/>
            </a:xfrm>
          </p:grpSpPr>
          <p:sp>
            <p:nvSpPr>
              <p:cNvPr id="1583147" name="Line 43"/>
              <p:cNvSpPr>
                <a:spLocks noChangeShapeType="1"/>
              </p:cNvSpPr>
              <p:nvPr/>
            </p:nvSpPr>
            <p:spPr bwMode="auto">
              <a:xfrm>
                <a:off x="3984" y="244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83148" name="Line 44"/>
              <p:cNvSpPr>
                <a:spLocks noChangeShapeType="1"/>
              </p:cNvSpPr>
              <p:nvPr/>
            </p:nvSpPr>
            <p:spPr bwMode="auto">
              <a:xfrm rot="-5400000">
                <a:off x="3984" y="244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1583149" name="Group 45"/>
            <p:cNvGrpSpPr>
              <a:grpSpLocks/>
            </p:cNvGrpSpPr>
            <p:nvPr/>
          </p:nvGrpSpPr>
          <p:grpSpPr bwMode="auto">
            <a:xfrm>
              <a:off x="2256" y="1640"/>
              <a:ext cx="96" cy="96"/>
              <a:chOff x="3984" y="2400"/>
              <a:chExt cx="96" cy="96"/>
            </a:xfrm>
          </p:grpSpPr>
          <p:sp>
            <p:nvSpPr>
              <p:cNvPr id="1583150" name="Line 46"/>
              <p:cNvSpPr>
                <a:spLocks noChangeShapeType="1"/>
              </p:cNvSpPr>
              <p:nvPr/>
            </p:nvSpPr>
            <p:spPr bwMode="auto">
              <a:xfrm>
                <a:off x="3984" y="244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83151" name="Line 47"/>
              <p:cNvSpPr>
                <a:spLocks noChangeShapeType="1"/>
              </p:cNvSpPr>
              <p:nvPr/>
            </p:nvSpPr>
            <p:spPr bwMode="auto">
              <a:xfrm rot="-5400000">
                <a:off x="3984" y="244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583152" name="Line 48"/>
            <p:cNvSpPr>
              <a:spLocks noChangeShapeType="1"/>
            </p:cNvSpPr>
            <p:nvPr/>
          </p:nvSpPr>
          <p:spPr bwMode="auto">
            <a:xfrm>
              <a:off x="2368" y="1920"/>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1583153" name="Group 49"/>
            <p:cNvGrpSpPr>
              <a:grpSpLocks/>
            </p:cNvGrpSpPr>
            <p:nvPr/>
          </p:nvGrpSpPr>
          <p:grpSpPr bwMode="auto">
            <a:xfrm>
              <a:off x="2608" y="1640"/>
              <a:ext cx="96" cy="96"/>
              <a:chOff x="3984" y="2400"/>
              <a:chExt cx="96" cy="96"/>
            </a:xfrm>
          </p:grpSpPr>
          <p:sp>
            <p:nvSpPr>
              <p:cNvPr id="1583154" name="Line 50"/>
              <p:cNvSpPr>
                <a:spLocks noChangeShapeType="1"/>
              </p:cNvSpPr>
              <p:nvPr/>
            </p:nvSpPr>
            <p:spPr bwMode="auto">
              <a:xfrm>
                <a:off x="3984" y="244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83155" name="Line 51"/>
              <p:cNvSpPr>
                <a:spLocks noChangeShapeType="1"/>
              </p:cNvSpPr>
              <p:nvPr/>
            </p:nvSpPr>
            <p:spPr bwMode="auto">
              <a:xfrm rot="-5400000">
                <a:off x="3984" y="244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aphicFrame>
          <p:nvGraphicFramePr>
            <p:cNvPr id="1583156" name="Object 52"/>
            <p:cNvGraphicFramePr>
              <a:graphicFrameLocks noChangeAspect="1"/>
            </p:cNvGraphicFramePr>
            <p:nvPr/>
          </p:nvGraphicFramePr>
          <p:xfrm>
            <a:off x="1104" y="1070"/>
            <a:ext cx="123" cy="138"/>
          </p:xfrm>
          <a:graphic>
            <a:graphicData uri="http://schemas.openxmlformats.org/presentationml/2006/ole">
              <mc:AlternateContent xmlns:mc="http://schemas.openxmlformats.org/markup-compatibility/2006">
                <mc:Choice xmlns:v="urn:schemas-microsoft-com:vml" Requires="v">
                  <p:oleObj spid="_x0000_s239792" name="Equation" r:id="rId16" imgW="114120" imgH="126720" progId="Equation.DSMT4">
                    <p:embed/>
                  </p:oleObj>
                </mc:Choice>
                <mc:Fallback>
                  <p:oleObj name="Equation" r:id="rId16" imgW="114120" imgH="12672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04" y="1070"/>
                          <a:ext cx="123" cy="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83157" name="Object 53"/>
            <p:cNvGraphicFramePr>
              <a:graphicFrameLocks noChangeAspect="1"/>
            </p:cNvGraphicFramePr>
            <p:nvPr/>
          </p:nvGraphicFramePr>
          <p:xfrm>
            <a:off x="3435" y="720"/>
            <a:ext cx="208" cy="251"/>
          </p:xfrm>
          <a:graphic>
            <a:graphicData uri="http://schemas.openxmlformats.org/presentationml/2006/ole">
              <mc:AlternateContent xmlns:mc="http://schemas.openxmlformats.org/markup-compatibility/2006">
                <mc:Choice xmlns:v="urn:schemas-microsoft-com:vml" Requires="v">
                  <p:oleObj spid="_x0000_s239793" name="Equation" r:id="rId18" imgW="190440" imgH="228600" progId="Equation.DSMT4">
                    <p:embed/>
                  </p:oleObj>
                </mc:Choice>
                <mc:Fallback>
                  <p:oleObj name="Equation" r:id="rId18" imgW="190440" imgH="2286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35" y="720"/>
                          <a:ext cx="208" cy="2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83158" name="Object 54"/>
            <p:cNvGraphicFramePr>
              <a:graphicFrameLocks noChangeAspect="1"/>
            </p:cNvGraphicFramePr>
            <p:nvPr/>
          </p:nvGraphicFramePr>
          <p:xfrm>
            <a:off x="3475" y="1391"/>
            <a:ext cx="137" cy="153"/>
          </p:xfrm>
          <a:graphic>
            <a:graphicData uri="http://schemas.openxmlformats.org/presentationml/2006/ole">
              <mc:AlternateContent xmlns:mc="http://schemas.openxmlformats.org/markup-compatibility/2006">
                <mc:Choice xmlns:v="urn:schemas-microsoft-com:vml" Requires="v">
                  <p:oleObj spid="_x0000_s239794" name="Equation" r:id="rId20" imgW="126720" imgH="139680" progId="Equation.DSMT4">
                    <p:embed/>
                  </p:oleObj>
                </mc:Choice>
                <mc:Fallback>
                  <p:oleObj name="Equation" r:id="rId20" imgW="126720" imgH="1396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475" y="1391"/>
                          <a:ext cx="137" cy="1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83159" name="Object 55"/>
            <p:cNvGraphicFramePr>
              <a:graphicFrameLocks noChangeAspect="1"/>
            </p:cNvGraphicFramePr>
            <p:nvPr/>
          </p:nvGraphicFramePr>
          <p:xfrm>
            <a:off x="4202" y="1102"/>
            <a:ext cx="123" cy="154"/>
          </p:xfrm>
          <a:graphic>
            <a:graphicData uri="http://schemas.openxmlformats.org/presentationml/2006/ole">
              <mc:AlternateContent xmlns:mc="http://schemas.openxmlformats.org/markup-compatibility/2006">
                <mc:Choice xmlns:v="urn:schemas-microsoft-com:vml" Requires="v">
                  <p:oleObj spid="_x0000_s239795" name="Equation" r:id="rId22" imgW="114120" imgH="139680" progId="Equation.DSMT4">
                    <p:embed/>
                  </p:oleObj>
                </mc:Choice>
                <mc:Fallback>
                  <p:oleObj name="Equation" r:id="rId22" imgW="114120" imgH="13968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202" y="1102"/>
                          <a:ext cx="123"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583160" name="Object 56"/>
          <p:cNvGraphicFramePr>
            <a:graphicFrameLocks noChangeAspect="1"/>
          </p:cNvGraphicFramePr>
          <p:nvPr/>
        </p:nvGraphicFramePr>
        <p:xfrm>
          <a:off x="2632075" y="4572000"/>
          <a:ext cx="1330325" cy="465138"/>
        </p:xfrm>
        <a:graphic>
          <a:graphicData uri="http://schemas.openxmlformats.org/presentationml/2006/ole">
            <mc:AlternateContent xmlns:mc="http://schemas.openxmlformats.org/markup-compatibility/2006">
              <mc:Choice xmlns:v="urn:schemas-microsoft-com:vml" Requires="v">
                <p:oleObj spid="_x0000_s239796" name="Equation" r:id="rId24" imgW="761760" imgH="266400" progId="Equation.DSMT4">
                  <p:embed/>
                </p:oleObj>
              </mc:Choice>
              <mc:Fallback>
                <p:oleObj name="Equation" r:id="rId24" imgW="761760" imgH="2664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632075" y="4572000"/>
                        <a:ext cx="1330325" cy="4651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83161" name="Object 57"/>
          <p:cNvGraphicFramePr>
            <a:graphicFrameLocks noChangeAspect="1"/>
          </p:cNvGraphicFramePr>
          <p:nvPr/>
        </p:nvGraphicFramePr>
        <p:xfrm>
          <a:off x="3962400" y="5180013"/>
          <a:ext cx="3124200" cy="611187"/>
        </p:xfrm>
        <a:graphic>
          <a:graphicData uri="http://schemas.openxmlformats.org/presentationml/2006/ole">
            <mc:AlternateContent xmlns:mc="http://schemas.openxmlformats.org/markup-compatibility/2006">
              <mc:Choice xmlns:v="urn:schemas-microsoft-com:vml" Requires="v">
                <p:oleObj spid="_x0000_s239797" name="Equation" r:id="rId26" imgW="2209680" imgH="431640" progId="Equation.DSMT4">
                  <p:embed/>
                </p:oleObj>
              </mc:Choice>
              <mc:Fallback>
                <p:oleObj name="Equation" r:id="rId26" imgW="2209680" imgH="43164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962400" y="5180013"/>
                        <a:ext cx="3124200" cy="6111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83162" name="Object 58"/>
          <p:cNvGraphicFramePr>
            <a:graphicFrameLocks noChangeAspect="1"/>
          </p:cNvGraphicFramePr>
          <p:nvPr/>
        </p:nvGraphicFramePr>
        <p:xfrm>
          <a:off x="4191000" y="5935663"/>
          <a:ext cx="2638425" cy="465137"/>
        </p:xfrm>
        <a:graphic>
          <a:graphicData uri="http://schemas.openxmlformats.org/presentationml/2006/ole">
            <mc:AlternateContent xmlns:mc="http://schemas.openxmlformats.org/markup-compatibility/2006">
              <mc:Choice xmlns:v="urn:schemas-microsoft-com:vml" Requires="v">
                <p:oleObj spid="_x0000_s239798" name="Equation" r:id="rId28" imgW="1511280" imgH="266400" progId="Equation.DSMT4">
                  <p:embed/>
                </p:oleObj>
              </mc:Choice>
              <mc:Fallback>
                <p:oleObj name="Equation" r:id="rId28" imgW="1511280" imgH="26640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191000" y="5935663"/>
                        <a:ext cx="2638425" cy="465137"/>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83163" name="Object 59"/>
          <p:cNvGraphicFramePr>
            <a:graphicFrameLocks noChangeAspect="1"/>
          </p:cNvGraphicFramePr>
          <p:nvPr/>
        </p:nvGraphicFramePr>
        <p:xfrm>
          <a:off x="7221538" y="4192588"/>
          <a:ext cx="1754187" cy="1217612"/>
        </p:xfrm>
        <a:graphic>
          <a:graphicData uri="http://schemas.openxmlformats.org/presentationml/2006/ole">
            <mc:AlternateContent xmlns:mc="http://schemas.openxmlformats.org/markup-compatibility/2006">
              <mc:Choice xmlns:v="urn:schemas-microsoft-com:vml" Requires="v">
                <p:oleObj spid="_x0000_s239799" name="Equation" r:id="rId30" imgW="1333440" imgH="927000" progId="Equation.DSMT4">
                  <p:embed/>
                </p:oleObj>
              </mc:Choice>
              <mc:Fallback>
                <p:oleObj name="Equation" r:id="rId30" imgW="1333440" imgH="92700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221538" y="4192588"/>
                        <a:ext cx="1754187" cy="1217612"/>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83164" name="AutoShape 60"/>
          <p:cNvSpPr>
            <a:spLocks noChangeArrowheads="1"/>
          </p:cNvSpPr>
          <p:nvPr/>
        </p:nvSpPr>
        <p:spPr bwMode="auto">
          <a:xfrm>
            <a:off x="4038600" y="4648200"/>
            <a:ext cx="3048000" cy="304800"/>
          </a:xfrm>
          <a:prstGeom prst="leftRightArrow">
            <a:avLst>
              <a:gd name="adj1" fmla="val 50000"/>
              <a:gd name="adj2" fmla="val 2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83165" name="Line 61"/>
          <p:cNvSpPr>
            <a:spLocks noChangeShapeType="1"/>
          </p:cNvSpPr>
          <p:nvPr/>
        </p:nvSpPr>
        <p:spPr bwMode="auto">
          <a:xfrm flipV="1">
            <a:off x="6858000" y="5410200"/>
            <a:ext cx="1219200" cy="762000"/>
          </a:xfrm>
          <a:prstGeom prst="line">
            <a:avLst/>
          </a:prstGeom>
          <a:noFill/>
          <a:ln w="25400">
            <a:solidFill>
              <a:srgbClr val="FF0000"/>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 name="Rounded Rectangular Callout 3"/>
          <p:cNvSpPr/>
          <p:nvPr/>
        </p:nvSpPr>
        <p:spPr bwMode="auto">
          <a:xfrm>
            <a:off x="6807968" y="2584164"/>
            <a:ext cx="1380699" cy="521434"/>
          </a:xfrm>
          <a:prstGeom prst="wedgeRoundRectCallout">
            <a:avLst>
              <a:gd name="adj1" fmla="val -144396"/>
              <a:gd name="adj2" fmla="val -6642"/>
              <a:gd name="adj3" fmla="val 16667"/>
            </a:avLst>
          </a:prstGeom>
          <a:solidFill>
            <a:srgbClr val="CCECFF"/>
          </a:solidFill>
          <a:ln w="12700" cap="flat" cmpd="sng" algn="ctr">
            <a:solidFill>
              <a:schemeClr val="tx1"/>
            </a:solidFill>
            <a:prstDash val="solid"/>
            <a:round/>
            <a:headEnd type="none" w="med" len="med"/>
            <a:tailEnd type="triangle" w="med" len="lg"/>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Plant</a:t>
            </a:r>
          </a:p>
        </p:txBody>
      </p:sp>
      <p:sp>
        <p:nvSpPr>
          <p:cNvPr id="67" name="Rounded Rectangular Callout 66"/>
          <p:cNvSpPr/>
          <p:nvPr/>
        </p:nvSpPr>
        <p:spPr bwMode="auto">
          <a:xfrm>
            <a:off x="1808329" y="823846"/>
            <a:ext cx="1380699" cy="521434"/>
          </a:xfrm>
          <a:prstGeom prst="wedgeRoundRectCallout">
            <a:avLst>
              <a:gd name="adj1" fmla="val 143248"/>
              <a:gd name="adj2" fmla="val 45705"/>
              <a:gd name="adj3" fmla="val 16667"/>
            </a:avLst>
          </a:prstGeom>
          <a:solidFill>
            <a:srgbClr val="CCECFF"/>
          </a:solidFill>
          <a:ln w="12700" cap="flat" cmpd="sng" algn="ctr">
            <a:solidFill>
              <a:schemeClr val="tx1"/>
            </a:solidFill>
            <a:prstDash val="solid"/>
            <a:round/>
            <a:headEnd type="none" w="med" len="med"/>
            <a:tailEnd type="triangle" w="med" len="lg"/>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Reference</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t>Model</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Footer Placeholder 2"/>
          <p:cNvSpPr>
            <a:spLocks noGrp="1"/>
          </p:cNvSpPr>
          <p:nvPr>
            <p:ph type="ftr" sz="quarter" idx="11"/>
          </p:nvPr>
        </p:nvSpPr>
        <p:spPr/>
        <p:txBody>
          <a:bodyPr/>
          <a:lstStyle/>
          <a:p>
            <a:r>
              <a:rPr lang="en-US" smtClean="0"/>
              <a:t>Dr. Irene M. Gregory</a:t>
            </a:r>
            <a:endParaRPr lang="en-US" dirty="0"/>
          </a:p>
        </p:txBody>
      </p:sp>
      <p:sp>
        <p:nvSpPr>
          <p:cNvPr id="5" name="Slide Number Placeholder 4"/>
          <p:cNvSpPr>
            <a:spLocks noGrp="1"/>
          </p:cNvSpPr>
          <p:nvPr>
            <p:ph type="sldNum" sz="quarter" idx="12"/>
          </p:nvPr>
        </p:nvSpPr>
        <p:spPr/>
        <p:txBody>
          <a:bodyPr/>
          <a:lstStyle/>
          <a:p>
            <a:fld id="{1E4B6F8E-3031-4243-BF7A-3DDDF6CA9926}" type="slidenum">
              <a:rPr lang="en-US" smtClean="0"/>
              <a:pPr/>
              <a:t>19</a:t>
            </a:fld>
            <a:endParaRPr lang="en-US" dirty="0"/>
          </a:p>
        </p:txBody>
      </p:sp>
    </p:spTree>
    <p:extLst>
      <p:ext uri="{BB962C8B-B14F-4D97-AF65-F5344CB8AC3E}">
        <p14:creationId xmlns:p14="http://schemas.microsoft.com/office/powerpoint/2010/main" val="2463871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02" name="Rectangle 2"/>
          <p:cNvSpPr>
            <a:spLocks noGrp="1" noChangeArrowheads="1"/>
          </p:cNvSpPr>
          <p:nvPr>
            <p:ph type="title"/>
          </p:nvPr>
        </p:nvSpPr>
        <p:spPr>
          <a:xfrm>
            <a:off x="163772" y="81888"/>
            <a:ext cx="8775511" cy="490537"/>
          </a:xfrm>
        </p:spPr>
        <p:txBody>
          <a:bodyPr/>
          <a:lstStyle/>
          <a:p>
            <a:r>
              <a:rPr lang="en-US" sz="2400" dirty="0" smtClean="0"/>
              <a:t>Robustness: Parameter </a:t>
            </a:r>
            <a:r>
              <a:rPr lang="en-US" sz="2400" dirty="0"/>
              <a:t>Drift </a:t>
            </a:r>
            <a:r>
              <a:rPr lang="en-US" sz="2400" dirty="0" smtClean="0"/>
              <a:t>&amp; Unmodeled Dynamics</a:t>
            </a:r>
            <a:endParaRPr lang="en-US" sz="1800" dirty="0"/>
          </a:p>
        </p:txBody>
      </p:sp>
      <p:sp>
        <p:nvSpPr>
          <p:cNvPr id="1638403" name="Rectangle 3"/>
          <p:cNvSpPr>
            <a:spLocks noGrp="1" noChangeArrowheads="1"/>
          </p:cNvSpPr>
          <p:nvPr>
            <p:ph type="body" idx="1"/>
          </p:nvPr>
        </p:nvSpPr>
        <p:spPr>
          <a:xfrm>
            <a:off x="457200" y="792704"/>
            <a:ext cx="8229600" cy="5105400"/>
          </a:xfrm>
        </p:spPr>
        <p:txBody>
          <a:bodyPr/>
          <a:lstStyle/>
          <a:p>
            <a:pPr>
              <a:spcAft>
                <a:spcPts val="1200"/>
              </a:spcAft>
            </a:pPr>
            <a:r>
              <a:rPr lang="en-US" sz="1800" dirty="0"/>
              <a:t>When external input </a:t>
            </a:r>
            <a:r>
              <a:rPr lang="en-US" sz="1800" i="1" dirty="0"/>
              <a:t>r</a:t>
            </a:r>
            <a:r>
              <a:rPr lang="en-US" sz="1800" dirty="0"/>
              <a:t>(</a:t>
            </a:r>
            <a:r>
              <a:rPr lang="en-US" sz="1800" i="1" dirty="0"/>
              <a:t>t</a:t>
            </a:r>
            <a:r>
              <a:rPr lang="en-US" sz="1800" dirty="0"/>
              <a:t>) is </a:t>
            </a:r>
            <a:r>
              <a:rPr lang="en-US" sz="1800" i="1" u="sng" dirty="0"/>
              <a:t>persistently exciting</a:t>
            </a:r>
            <a:r>
              <a:rPr lang="en-US" sz="1800" dirty="0"/>
              <a:t> the system, both simulation and analysis indicate that MRAC systems are robust w.r.t non-parametric </a:t>
            </a:r>
            <a:r>
              <a:rPr lang="en-US" sz="1800" dirty="0" smtClean="0"/>
              <a:t>uncertainties (unmodeled dynamics)</a:t>
            </a:r>
            <a:endParaRPr lang="en-US" sz="1800" dirty="0"/>
          </a:p>
          <a:p>
            <a:r>
              <a:rPr lang="en-US" sz="1800" dirty="0"/>
              <a:t>When external input </a:t>
            </a:r>
            <a:r>
              <a:rPr lang="en-US" sz="1800" i="1" dirty="0"/>
              <a:t>r</a:t>
            </a:r>
            <a:r>
              <a:rPr lang="en-US" sz="1800" dirty="0"/>
              <a:t>(</a:t>
            </a:r>
            <a:r>
              <a:rPr lang="en-US" sz="1800" i="1" dirty="0"/>
              <a:t>t</a:t>
            </a:r>
            <a:r>
              <a:rPr lang="en-US" sz="1800" dirty="0"/>
              <a:t>) IS NOT </a:t>
            </a:r>
            <a:r>
              <a:rPr lang="en-US" sz="1800" i="1" u="sng" dirty="0"/>
              <a:t>persistently exciting</a:t>
            </a:r>
            <a:r>
              <a:rPr lang="en-US" sz="1800" dirty="0"/>
              <a:t> even small uncertainties may lead to severe problems</a:t>
            </a:r>
          </a:p>
          <a:p>
            <a:pPr lvl="1"/>
            <a:r>
              <a:rPr lang="en-US" sz="1600" b="0" dirty="0"/>
              <a:t>estimated parameters drift slowly as time goes on, and suddenly diverge sharply</a:t>
            </a:r>
          </a:p>
          <a:p>
            <a:pPr lvl="1"/>
            <a:r>
              <a:rPr lang="en-US" sz="1600" b="0" dirty="0"/>
              <a:t>reference input contains insufficient parameter information</a:t>
            </a:r>
          </a:p>
          <a:p>
            <a:pPr lvl="1">
              <a:spcAft>
                <a:spcPts val="1200"/>
              </a:spcAft>
            </a:pPr>
            <a:r>
              <a:rPr lang="en-US" sz="1600" b="0" dirty="0"/>
              <a:t>adaptation has difficulty distinguishing parameter information from </a:t>
            </a:r>
            <a:r>
              <a:rPr lang="en-US" sz="1600" b="0" dirty="0" smtClean="0"/>
              <a:t>noise</a:t>
            </a:r>
          </a:p>
          <a:p>
            <a:pPr>
              <a:spcAft>
                <a:spcPts val="1200"/>
              </a:spcAft>
            </a:pPr>
            <a:r>
              <a:rPr lang="en-US" sz="1800" dirty="0"/>
              <a:t>I</a:t>
            </a:r>
            <a:r>
              <a:rPr lang="en-US" sz="1800" dirty="0" smtClean="0"/>
              <a:t>nability </a:t>
            </a:r>
            <a:r>
              <a:rPr lang="en-US" sz="1800" dirty="0"/>
              <a:t>to properly model the true plant coupled with significant excitation in the frequency band where that ineffective modeling </a:t>
            </a:r>
            <a:r>
              <a:rPr lang="en-US" sz="1800" dirty="0" smtClean="0"/>
              <a:t>occurs may cause instability.</a:t>
            </a:r>
            <a:endParaRPr lang="en-US" sz="1800" b="0" dirty="0"/>
          </a:p>
          <a:p>
            <a:r>
              <a:rPr lang="en-US" sz="1800" dirty="0"/>
              <a:t>In Summary</a:t>
            </a:r>
          </a:p>
          <a:p>
            <a:pPr lvl="1"/>
            <a:r>
              <a:rPr lang="en-US" sz="1600" b="0" dirty="0"/>
              <a:t>Parameter drift occurs when signals are not persistently exciting</a:t>
            </a:r>
          </a:p>
          <a:p>
            <a:pPr lvl="1"/>
            <a:r>
              <a:rPr lang="en-US" sz="1600" b="0" dirty="0"/>
              <a:t>Mainly caused by measurement noise and </a:t>
            </a:r>
            <a:r>
              <a:rPr lang="en-US" sz="1600" b="0" dirty="0" smtClean="0"/>
              <a:t>disturbances; unmodeled dynamics</a:t>
            </a:r>
            <a:endParaRPr lang="en-US" sz="1600" b="0" dirty="0"/>
          </a:p>
          <a:p>
            <a:pPr lvl="1">
              <a:spcAft>
                <a:spcPts val="600"/>
              </a:spcAft>
            </a:pPr>
            <a:r>
              <a:rPr lang="en-US" sz="1600" b="0" dirty="0"/>
              <a:t>Does not effect tracking accuracy until the instability occurs</a:t>
            </a:r>
          </a:p>
          <a:p>
            <a:r>
              <a:rPr lang="en-US" sz="1800" b="0" dirty="0">
                <a:solidFill>
                  <a:srgbClr val="C00000"/>
                </a:solidFill>
              </a:rPr>
              <a:t>Leads to </a:t>
            </a:r>
            <a:r>
              <a:rPr lang="en-US" sz="1800" b="0" i="1" u="sng" dirty="0">
                <a:solidFill>
                  <a:srgbClr val="C00000"/>
                </a:solidFill>
              </a:rPr>
              <a:t>sudden</a:t>
            </a:r>
            <a:r>
              <a:rPr lang="en-US" sz="1800" b="0" dirty="0">
                <a:solidFill>
                  <a:srgbClr val="C00000"/>
                </a:solidFill>
              </a:rPr>
              <a:t> failure</a:t>
            </a:r>
          </a:p>
          <a:p>
            <a:endParaRPr lang="en-US" sz="1800" b="0" i="1" u="sng" dirty="0"/>
          </a:p>
        </p:txBody>
      </p:sp>
      <p:sp>
        <p:nvSpPr>
          <p:cNvPr id="2" name="Footer Placeholder 1"/>
          <p:cNvSpPr>
            <a:spLocks noGrp="1"/>
          </p:cNvSpPr>
          <p:nvPr>
            <p:ph type="ftr" sz="quarter" idx="11"/>
          </p:nvPr>
        </p:nvSpPr>
        <p:spPr/>
        <p:txBody>
          <a:bodyPr/>
          <a:lstStyle/>
          <a:p>
            <a:r>
              <a:rPr lang="en-US" smtClean="0"/>
              <a:t>Dr. Irene M. Gregory</a:t>
            </a:r>
            <a:endParaRPr lang="en-US" dirty="0"/>
          </a:p>
        </p:txBody>
      </p:sp>
      <p:sp>
        <p:nvSpPr>
          <p:cNvPr id="3" name="Slide Number Placeholder 2"/>
          <p:cNvSpPr>
            <a:spLocks noGrp="1"/>
          </p:cNvSpPr>
          <p:nvPr>
            <p:ph type="sldNum" sz="quarter" idx="12"/>
          </p:nvPr>
        </p:nvSpPr>
        <p:spPr/>
        <p:txBody>
          <a:bodyPr/>
          <a:lstStyle/>
          <a:p>
            <a:fld id="{1E4B6F8E-3031-4243-BF7A-3DDDF6CA9926}" type="slidenum">
              <a:rPr lang="en-US" smtClean="0"/>
              <a:pPr/>
              <a:t>20</a:t>
            </a:fld>
            <a:endParaRPr lang="en-US" dirty="0"/>
          </a:p>
        </p:txBody>
      </p:sp>
    </p:spTree>
    <p:extLst>
      <p:ext uri="{BB962C8B-B14F-4D97-AF65-F5344CB8AC3E}">
        <p14:creationId xmlns:p14="http://schemas.microsoft.com/office/powerpoint/2010/main" val="4166705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02" name="Rectangle 2"/>
          <p:cNvSpPr>
            <a:spLocks noGrp="1" noChangeArrowheads="1"/>
          </p:cNvSpPr>
          <p:nvPr>
            <p:ph type="title"/>
          </p:nvPr>
        </p:nvSpPr>
        <p:spPr/>
        <p:txBody>
          <a:bodyPr/>
          <a:lstStyle/>
          <a:p>
            <a:r>
              <a:rPr lang="en-US" dirty="0" smtClean="0"/>
              <a:t>MRAC </a:t>
            </a:r>
            <a:r>
              <a:rPr lang="en-US" dirty="0" smtClean="0"/>
              <a:t>Key Implementation Components</a:t>
            </a:r>
            <a:endParaRPr lang="en-US" dirty="0"/>
          </a:p>
        </p:txBody>
      </p:sp>
      <p:sp>
        <p:nvSpPr>
          <p:cNvPr id="1587203" name="Rectangle 3"/>
          <p:cNvSpPr>
            <a:spLocks noGrp="1" noChangeArrowheads="1"/>
          </p:cNvSpPr>
          <p:nvPr>
            <p:ph idx="1"/>
          </p:nvPr>
        </p:nvSpPr>
        <p:spPr>
          <a:xfrm>
            <a:off x="457200" y="918350"/>
            <a:ext cx="8229600" cy="4784725"/>
          </a:xfrm>
        </p:spPr>
        <p:txBody>
          <a:bodyPr/>
          <a:lstStyle/>
          <a:p>
            <a:pPr>
              <a:lnSpc>
                <a:spcPct val="80000"/>
              </a:lnSpc>
            </a:pPr>
            <a:r>
              <a:rPr lang="en-US" dirty="0"/>
              <a:t>Radial Basis Functions, (RBF-s)</a:t>
            </a:r>
          </a:p>
          <a:p>
            <a:pPr lvl="1">
              <a:lnSpc>
                <a:spcPct val="80000"/>
              </a:lnSpc>
            </a:pPr>
            <a:r>
              <a:rPr lang="en-US" b="0" dirty="0"/>
              <a:t>on-line approximation of system uncertainties</a:t>
            </a:r>
          </a:p>
          <a:p>
            <a:pPr lvl="1">
              <a:lnSpc>
                <a:spcPct val="80000"/>
              </a:lnSpc>
              <a:spcAft>
                <a:spcPts val="600"/>
              </a:spcAft>
            </a:pPr>
            <a:r>
              <a:rPr lang="en-US" b="0" dirty="0"/>
              <a:t>nonlinear integrators in the closed-loop</a:t>
            </a:r>
          </a:p>
          <a:p>
            <a:pPr>
              <a:lnSpc>
                <a:spcPct val="80000"/>
              </a:lnSpc>
            </a:pPr>
            <a:r>
              <a:rPr lang="en-US" i="1" dirty="0" smtClean="0"/>
              <a:t> e &amp; </a:t>
            </a:r>
            <a:r>
              <a:rPr lang="en-US" i="1" dirty="0" smtClean="0">
                <a:latin typeface="Symbol" pitchFamily="18" charset="2"/>
              </a:rPr>
              <a:t>s</a:t>
            </a:r>
            <a:r>
              <a:rPr lang="en-US" dirty="0" smtClean="0"/>
              <a:t> </a:t>
            </a:r>
            <a:r>
              <a:rPr lang="en-US" dirty="0"/>
              <a:t>– </a:t>
            </a:r>
            <a:r>
              <a:rPr lang="en-US" dirty="0" smtClean="0"/>
              <a:t>Modification – robustification of MRAC (no PE)</a:t>
            </a:r>
            <a:endParaRPr lang="en-US" dirty="0"/>
          </a:p>
          <a:p>
            <a:pPr lvl="1">
              <a:lnSpc>
                <a:spcPct val="80000"/>
              </a:lnSpc>
            </a:pPr>
            <a:r>
              <a:rPr lang="en-US" b="0" dirty="0"/>
              <a:t>adds damping to adaptive dynamics</a:t>
            </a:r>
          </a:p>
          <a:p>
            <a:pPr lvl="1">
              <a:lnSpc>
                <a:spcPct val="80000"/>
              </a:lnSpc>
              <a:spcAft>
                <a:spcPts val="600"/>
              </a:spcAft>
            </a:pPr>
            <a:r>
              <a:rPr lang="en-US" b="0" dirty="0"/>
              <a:t>keeps adaptive parameters bounded (similar to Projection Operator)</a:t>
            </a:r>
          </a:p>
          <a:p>
            <a:pPr>
              <a:lnSpc>
                <a:spcPct val="80000"/>
              </a:lnSpc>
            </a:pPr>
            <a:r>
              <a:rPr lang="en-US" dirty="0"/>
              <a:t> </a:t>
            </a:r>
            <a:r>
              <a:rPr lang="en-US" dirty="0">
                <a:latin typeface="Symbol" pitchFamily="18" charset="2"/>
              </a:rPr>
              <a:t>m</a:t>
            </a:r>
            <a:r>
              <a:rPr lang="en-US" dirty="0"/>
              <a:t> – Modification</a:t>
            </a:r>
          </a:p>
          <a:p>
            <a:pPr lvl="1">
              <a:lnSpc>
                <a:spcPct val="80000"/>
              </a:lnSpc>
            </a:pPr>
            <a:r>
              <a:rPr lang="en-US" b="0" dirty="0"/>
              <a:t>explicitly accounts for actuator position limits</a:t>
            </a:r>
          </a:p>
          <a:p>
            <a:pPr lvl="1">
              <a:lnSpc>
                <a:spcPct val="80000"/>
              </a:lnSpc>
              <a:spcAft>
                <a:spcPts val="600"/>
              </a:spcAft>
            </a:pPr>
            <a:r>
              <a:rPr lang="en-US" b="0" dirty="0"/>
              <a:t>keeps adaptive dynamics stable by changing external command in the presence of actuator </a:t>
            </a:r>
            <a:r>
              <a:rPr lang="en-US" b="0" dirty="0" smtClean="0"/>
              <a:t>constraints</a:t>
            </a:r>
          </a:p>
          <a:p>
            <a:pPr lvl="1">
              <a:lnSpc>
                <a:spcPct val="80000"/>
              </a:lnSpc>
              <a:spcAft>
                <a:spcPts val="600"/>
              </a:spcAft>
            </a:pPr>
            <a:endParaRPr lang="en-US" b="0" dirty="0" smtClean="0"/>
          </a:p>
          <a:p>
            <a:pPr>
              <a:lnSpc>
                <a:spcPct val="80000"/>
              </a:lnSpc>
            </a:pPr>
            <a:r>
              <a:rPr lang="en-US" dirty="0" smtClean="0"/>
              <a:t>Dead – Zone Modification – dealing with noise</a:t>
            </a:r>
          </a:p>
          <a:p>
            <a:pPr lvl="1">
              <a:lnSpc>
                <a:spcPct val="80000"/>
              </a:lnSpc>
            </a:pPr>
            <a:r>
              <a:rPr lang="en-US" b="0" dirty="0" smtClean="0"/>
              <a:t>stops adaptation when tracking error is small</a:t>
            </a:r>
          </a:p>
          <a:p>
            <a:pPr lvl="1">
              <a:lnSpc>
                <a:spcPct val="80000"/>
              </a:lnSpc>
            </a:pPr>
            <a:r>
              <a:rPr lang="en-US" b="0" dirty="0" smtClean="0"/>
              <a:t>prevents learning from noise</a:t>
            </a:r>
          </a:p>
          <a:p>
            <a:pPr lvl="1">
              <a:lnSpc>
                <a:spcPct val="80000"/>
              </a:lnSpc>
              <a:spcAft>
                <a:spcPts val="600"/>
              </a:spcAft>
            </a:pPr>
            <a:r>
              <a:rPr lang="en-US" b="0" dirty="0" smtClean="0"/>
              <a:t>can be used to not let adaptive augmentation change nominal closed-loop tracking </a:t>
            </a:r>
            <a:r>
              <a:rPr lang="en-US" b="0" dirty="0" smtClean="0"/>
              <a:t>performance</a:t>
            </a:r>
            <a:endParaRPr lang="en-US" b="0" dirty="0"/>
          </a:p>
          <a:p>
            <a:pPr>
              <a:lnSpc>
                <a:spcPct val="80000"/>
              </a:lnSpc>
            </a:pPr>
            <a:r>
              <a:rPr lang="en-US" dirty="0" smtClean="0"/>
              <a:t>Projection Operator, (smooth version)</a:t>
            </a:r>
          </a:p>
          <a:p>
            <a:pPr lvl="1">
              <a:lnSpc>
                <a:spcPct val="80000"/>
              </a:lnSpc>
            </a:pPr>
            <a:r>
              <a:rPr lang="en-US" b="0" dirty="0" smtClean="0"/>
              <a:t>integrator anti-windup protection</a:t>
            </a:r>
          </a:p>
          <a:p>
            <a:pPr lvl="1">
              <a:lnSpc>
                <a:spcPct val="80000"/>
              </a:lnSpc>
            </a:pPr>
            <a:r>
              <a:rPr lang="en-US" b="0" dirty="0" smtClean="0"/>
              <a:t>keeps all adaptive parameters within pre-specified bounds</a:t>
            </a:r>
            <a:endParaRPr lang="en-US" b="0" dirty="0"/>
          </a:p>
        </p:txBody>
      </p:sp>
      <p:sp>
        <p:nvSpPr>
          <p:cNvPr id="2" name="Footer Placeholder 1"/>
          <p:cNvSpPr>
            <a:spLocks noGrp="1"/>
          </p:cNvSpPr>
          <p:nvPr>
            <p:ph type="ftr" sz="quarter" idx="11"/>
          </p:nvPr>
        </p:nvSpPr>
        <p:spPr/>
        <p:txBody>
          <a:bodyPr/>
          <a:lstStyle/>
          <a:p>
            <a:r>
              <a:rPr lang="en-US" smtClean="0"/>
              <a:t>Dr. Irene M. Gregory</a:t>
            </a:r>
            <a:endParaRPr lang="en-US" dirty="0"/>
          </a:p>
        </p:txBody>
      </p:sp>
      <p:sp>
        <p:nvSpPr>
          <p:cNvPr id="3" name="Slide Number Placeholder 2"/>
          <p:cNvSpPr>
            <a:spLocks noGrp="1"/>
          </p:cNvSpPr>
          <p:nvPr>
            <p:ph type="sldNum" sz="quarter" idx="12"/>
          </p:nvPr>
        </p:nvSpPr>
        <p:spPr/>
        <p:txBody>
          <a:bodyPr/>
          <a:lstStyle/>
          <a:p>
            <a:fld id="{1E4B6F8E-3031-4243-BF7A-3DDDF6CA9926}" type="slidenum">
              <a:rPr lang="en-US" smtClean="0"/>
              <a:pPr/>
              <a:t>21</a:t>
            </a:fld>
            <a:endParaRPr lang="en-US" dirty="0"/>
          </a:p>
        </p:txBody>
      </p:sp>
    </p:spTree>
    <p:extLst>
      <p:ext uri="{BB962C8B-B14F-4D97-AF65-F5344CB8AC3E}">
        <p14:creationId xmlns:p14="http://schemas.microsoft.com/office/powerpoint/2010/main" val="1144219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a:xfrm>
            <a:off x="-150128" y="6629400"/>
            <a:ext cx="2006221" cy="228600"/>
          </a:xfrm>
        </p:spPr>
        <p:txBody>
          <a:bodyPr/>
          <a:lstStyle/>
          <a:p>
            <a:r>
              <a:rPr lang="en-US" smtClean="0"/>
              <a:t>Dr. Irene M. Gregory</a:t>
            </a:r>
            <a:endParaRPr lang="en-US" dirty="0"/>
          </a:p>
        </p:txBody>
      </p:sp>
      <p:sp>
        <p:nvSpPr>
          <p:cNvPr id="5" name="Slide Number Placeholder 5"/>
          <p:cNvSpPr>
            <a:spLocks noGrp="1"/>
          </p:cNvSpPr>
          <p:nvPr>
            <p:ph type="sldNum" sz="quarter" idx="12"/>
          </p:nvPr>
        </p:nvSpPr>
        <p:spPr/>
        <p:txBody>
          <a:bodyPr/>
          <a:lstStyle/>
          <a:p>
            <a:fld id="{54C6060F-0909-4793-944C-F3EF37927A03}" type="slidenum">
              <a:rPr lang="en-US"/>
              <a:pPr/>
              <a:t>22</a:t>
            </a:fld>
            <a:endParaRPr lang="en-US" dirty="0"/>
          </a:p>
        </p:txBody>
      </p:sp>
      <p:sp>
        <p:nvSpPr>
          <p:cNvPr id="320514" name="Rectangle 2"/>
          <p:cNvSpPr>
            <a:spLocks noGrp="1" noChangeArrowheads="1"/>
          </p:cNvSpPr>
          <p:nvPr>
            <p:ph type="title"/>
          </p:nvPr>
        </p:nvSpPr>
        <p:spPr/>
        <p:txBody>
          <a:bodyPr/>
          <a:lstStyle/>
          <a:p>
            <a:r>
              <a:rPr lang="en-US" sz="2800" dirty="0">
                <a:latin typeface="Arial" charset="0"/>
              </a:rPr>
              <a:t>Flight Control State-of-the-Art – Brief Summary</a:t>
            </a:r>
          </a:p>
        </p:txBody>
      </p:sp>
      <p:sp>
        <p:nvSpPr>
          <p:cNvPr id="320515" name="Rectangle 3"/>
          <p:cNvSpPr>
            <a:spLocks noGrp="1" noChangeArrowheads="1"/>
          </p:cNvSpPr>
          <p:nvPr>
            <p:ph type="body" idx="1"/>
          </p:nvPr>
        </p:nvSpPr>
        <p:spPr>
          <a:xfrm>
            <a:off x="320720" y="941102"/>
            <a:ext cx="8534400" cy="5486400"/>
          </a:xfrm>
        </p:spPr>
        <p:txBody>
          <a:bodyPr/>
          <a:lstStyle/>
          <a:p>
            <a:r>
              <a:rPr lang="en-US" u="sng" dirty="0"/>
              <a:t>Model Reference Adaptive Control</a:t>
            </a:r>
            <a:r>
              <a:rPr lang="en-US" dirty="0"/>
              <a:t> (MRAC) Augmentation </a:t>
            </a:r>
          </a:p>
          <a:p>
            <a:pPr lvl="1"/>
            <a:r>
              <a:rPr lang="en-US" dirty="0"/>
              <a:t>Flight proven on X-36 RESTORE, MK-82 LJDAM, MK-82 JDAM (production), etc. </a:t>
            </a:r>
          </a:p>
          <a:p>
            <a:pPr lvl="1"/>
            <a:endParaRPr lang="en-US" sz="1000" dirty="0"/>
          </a:p>
          <a:p>
            <a:r>
              <a:rPr lang="en-US" dirty="0"/>
              <a:t>Theoretically justifiable and verifiable characteristics</a:t>
            </a:r>
          </a:p>
          <a:p>
            <a:pPr lvl="1"/>
            <a:r>
              <a:rPr lang="en-US" dirty="0"/>
              <a:t>State feedback  - satisfactory for standard flight control</a:t>
            </a:r>
          </a:p>
          <a:p>
            <a:pPr lvl="1"/>
            <a:r>
              <a:rPr lang="en-US" dirty="0"/>
              <a:t>Guarantees bounded tracking </a:t>
            </a:r>
          </a:p>
          <a:p>
            <a:pPr lvl="1"/>
            <a:r>
              <a:rPr lang="en-US" dirty="0"/>
              <a:t>Bounds adaptive </a:t>
            </a:r>
            <a:r>
              <a:rPr lang="en-US" dirty="0" smtClean="0"/>
              <a:t>parameters (using modifications)</a:t>
            </a:r>
            <a:endParaRPr lang="en-US" dirty="0"/>
          </a:p>
          <a:p>
            <a:pPr lvl="1"/>
            <a:r>
              <a:rPr lang="en-US" dirty="0"/>
              <a:t>Provides anti-windup protection during control saturation </a:t>
            </a:r>
            <a:r>
              <a:rPr lang="en-US" dirty="0" smtClean="0"/>
              <a:t>(using </a:t>
            </a:r>
            <a:r>
              <a:rPr lang="en-US" dirty="0" smtClean="0">
                <a:latin typeface="Symbol" pitchFamily="18" charset="2"/>
              </a:rPr>
              <a:t>m</a:t>
            </a:r>
            <a:r>
              <a:rPr lang="en-US" dirty="0" smtClean="0"/>
              <a:t>-mod)</a:t>
            </a:r>
            <a:endParaRPr lang="en-US" dirty="0"/>
          </a:p>
          <a:p>
            <a:pPr lvl="1"/>
            <a:endParaRPr lang="en-US" sz="1000" dirty="0"/>
          </a:p>
          <a:p>
            <a:r>
              <a:rPr lang="en-US" b="1" u="sng" dirty="0"/>
              <a:t>Guarantee stability, but not transient performance</a:t>
            </a:r>
          </a:p>
          <a:p>
            <a:pPr lvl="1"/>
            <a:r>
              <a:rPr lang="en-US" dirty="0"/>
              <a:t>Transient performance achieved by tuning control </a:t>
            </a:r>
            <a:r>
              <a:rPr lang="en-US" dirty="0" smtClean="0"/>
              <a:t>parameters</a:t>
            </a:r>
          </a:p>
          <a:p>
            <a:pPr lvl="1"/>
            <a:r>
              <a:rPr lang="en-US" dirty="0" smtClean="0"/>
              <a:t>Schedule adaptive gains with flight condition</a:t>
            </a:r>
            <a:endParaRPr lang="en-US" dirty="0"/>
          </a:p>
          <a:p>
            <a:pPr lvl="1"/>
            <a:r>
              <a:rPr lang="en-US" dirty="0"/>
              <a:t>Requires intensive Monte Carlo runs, </a:t>
            </a:r>
            <a:r>
              <a:rPr lang="en-US" i="1" dirty="0"/>
              <a:t>i.e.</a:t>
            </a:r>
            <a:r>
              <a:rPr lang="en-US" dirty="0"/>
              <a:t> </a:t>
            </a:r>
            <a:r>
              <a:rPr lang="en-US" b="1" dirty="0"/>
              <a:t>no </a:t>
            </a:r>
            <a:r>
              <a:rPr lang="en-US" b="1" i="1" dirty="0"/>
              <a:t>a priori</a:t>
            </a:r>
            <a:r>
              <a:rPr lang="en-US" b="1" dirty="0"/>
              <a:t> guarantees </a:t>
            </a:r>
          </a:p>
          <a:p>
            <a:pPr lvl="1"/>
            <a:endParaRPr lang="en-US" dirty="0"/>
          </a:p>
        </p:txBody>
      </p:sp>
    </p:spTree>
    <p:extLst>
      <p:ext uri="{BB962C8B-B14F-4D97-AF65-F5344CB8AC3E}">
        <p14:creationId xmlns:p14="http://schemas.microsoft.com/office/powerpoint/2010/main" val="38319812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7" name="Rectangle 7"/>
          <p:cNvSpPr>
            <a:spLocks noChangeArrowheads="1"/>
          </p:cNvSpPr>
          <p:nvPr/>
        </p:nvSpPr>
        <p:spPr bwMode="auto">
          <a:xfrm>
            <a:off x="14288" y="2198688"/>
            <a:ext cx="5407025" cy="1585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algn="l" eaLnBrk="0" hangingPunct="0">
              <a:spcBef>
                <a:spcPct val="0"/>
              </a:spcBef>
              <a:spcAft>
                <a:spcPts val="600"/>
              </a:spcAft>
              <a:buClr>
                <a:srgbClr val="000099"/>
              </a:buClr>
              <a:buFont typeface="Arial" pitchFamily="34" charset="0"/>
              <a:buChar char="•"/>
            </a:pPr>
            <a:r>
              <a:rPr lang="zh-TW" altLang="en-US" sz="1800" dirty="0">
                <a:solidFill>
                  <a:schemeClr val="accent2"/>
                </a:solidFill>
                <a:latin typeface="+mn-lt"/>
                <a:ea typeface="PMingLiU" pitchFamily="18" charset="-120"/>
              </a:rPr>
              <a:t> </a:t>
            </a:r>
            <a:r>
              <a:rPr lang="en-US" altLang="zh-TW" sz="2000" dirty="0">
                <a:solidFill>
                  <a:schemeClr val="accent2"/>
                </a:solidFill>
                <a:latin typeface="+mn-lt"/>
                <a:ea typeface="PMingLiU" pitchFamily="18" charset="-120"/>
              </a:rPr>
              <a:t>The transient of MRAC depends on</a:t>
            </a:r>
            <a:endParaRPr lang="en-US" altLang="zh-TW" sz="1800" dirty="0">
              <a:solidFill>
                <a:schemeClr val="accent2"/>
              </a:solidFill>
              <a:latin typeface="+mn-lt"/>
              <a:ea typeface="PMingLiU" pitchFamily="18" charset="-120"/>
            </a:endParaRPr>
          </a:p>
          <a:p>
            <a:pPr marL="742950" lvl="1" indent="-285750" algn="l" eaLnBrk="0" hangingPunct="0">
              <a:spcBef>
                <a:spcPct val="0"/>
              </a:spcBef>
              <a:buClr>
                <a:srgbClr val="000099"/>
              </a:buClr>
              <a:buFont typeface="Helvetica" charset="0"/>
              <a:buChar char="–"/>
            </a:pPr>
            <a:r>
              <a:rPr lang="en-US" altLang="zh-TW" sz="1800" dirty="0">
                <a:solidFill>
                  <a:schemeClr val="accent2"/>
                </a:solidFill>
                <a:latin typeface="+mn-lt"/>
                <a:ea typeface="PMingLiU" pitchFamily="18" charset="-120"/>
              </a:rPr>
              <a:t> Adaptive gain and other tuning parameters</a:t>
            </a:r>
          </a:p>
          <a:p>
            <a:pPr marL="742950" lvl="1" indent="-285750" algn="l" eaLnBrk="0" hangingPunct="0">
              <a:spcBef>
                <a:spcPct val="0"/>
              </a:spcBef>
              <a:buClr>
                <a:srgbClr val="000099"/>
              </a:buClr>
              <a:buFont typeface="Helvetica" charset="0"/>
              <a:buChar char="–"/>
            </a:pPr>
            <a:r>
              <a:rPr lang="en-US" altLang="zh-TW" sz="1800" dirty="0">
                <a:solidFill>
                  <a:schemeClr val="accent2"/>
                </a:solidFill>
                <a:latin typeface="+mn-lt"/>
                <a:ea typeface="PMingLiU" pitchFamily="18" charset="-120"/>
              </a:rPr>
              <a:t> Knowledge of the true unknown parameter</a:t>
            </a:r>
          </a:p>
          <a:p>
            <a:pPr marL="742950" lvl="1" indent="-285750" algn="l" eaLnBrk="0" hangingPunct="0">
              <a:spcBef>
                <a:spcPct val="0"/>
              </a:spcBef>
              <a:buClr>
                <a:srgbClr val="000099"/>
              </a:buClr>
              <a:buFont typeface="Helvetica" charset="0"/>
              <a:buChar char="–"/>
            </a:pPr>
            <a:r>
              <a:rPr lang="en-US" altLang="zh-TW" sz="1800" dirty="0">
                <a:solidFill>
                  <a:schemeClr val="accent2"/>
                </a:solidFill>
                <a:latin typeface="+mn-lt"/>
                <a:ea typeface="PMingLiU" pitchFamily="18" charset="-120"/>
              </a:rPr>
              <a:t> Initial values of system states</a:t>
            </a:r>
          </a:p>
          <a:p>
            <a:pPr marL="742950" lvl="1" indent="-285750" algn="l" eaLnBrk="0" hangingPunct="0">
              <a:spcBef>
                <a:spcPct val="0"/>
              </a:spcBef>
              <a:buClr>
                <a:srgbClr val="000099"/>
              </a:buClr>
              <a:buFont typeface="Helvetica" charset="0"/>
              <a:buChar char="–"/>
            </a:pPr>
            <a:r>
              <a:rPr lang="en-US" altLang="zh-TW" sz="1800" dirty="0">
                <a:solidFill>
                  <a:schemeClr val="accent2"/>
                </a:solidFill>
                <a:latin typeface="+mn-lt"/>
                <a:ea typeface="PMingLiU" pitchFamily="18" charset="-120"/>
              </a:rPr>
              <a:t> Reference Input </a:t>
            </a:r>
          </a:p>
        </p:txBody>
      </p:sp>
      <p:sp>
        <p:nvSpPr>
          <p:cNvPr id="92175" name="Rectangle 15"/>
          <p:cNvSpPr>
            <a:spLocks noChangeArrowheads="1"/>
          </p:cNvSpPr>
          <p:nvPr/>
        </p:nvSpPr>
        <p:spPr bwMode="auto">
          <a:xfrm>
            <a:off x="501649" y="2546328"/>
            <a:ext cx="4797633" cy="1197928"/>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rgbClr val="EB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endParaRPr lang="en-US" dirty="0"/>
          </a:p>
        </p:txBody>
      </p:sp>
      <p:sp>
        <p:nvSpPr>
          <p:cNvPr id="92163" name="Rectangle 3"/>
          <p:cNvSpPr>
            <a:spLocks noChangeArrowheads="1"/>
          </p:cNvSpPr>
          <p:nvPr/>
        </p:nvSpPr>
        <p:spPr bwMode="auto">
          <a:xfrm>
            <a:off x="0" y="768350"/>
            <a:ext cx="8485188"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algn="l" eaLnBrk="0" hangingPunct="0">
              <a:spcBef>
                <a:spcPct val="0"/>
              </a:spcBef>
              <a:buClr>
                <a:srgbClr val="000099"/>
              </a:buClr>
              <a:buFont typeface="Arial" pitchFamily="34" charset="0"/>
              <a:buChar char="•"/>
            </a:pPr>
            <a:r>
              <a:rPr lang="zh-TW" altLang="en-US" sz="1800" dirty="0">
                <a:solidFill>
                  <a:schemeClr val="accent2"/>
                </a:solidFill>
                <a:latin typeface="+mn-lt"/>
                <a:ea typeface="PMingLiU" pitchFamily="18" charset="-120"/>
              </a:rPr>
              <a:t> </a:t>
            </a:r>
            <a:r>
              <a:rPr lang="en-US" altLang="zh-TW" sz="2000" dirty="0">
                <a:solidFill>
                  <a:schemeClr val="accent2"/>
                </a:solidFill>
                <a:latin typeface="+mn-lt"/>
                <a:ea typeface="PMingLiU" pitchFamily="18" charset="-120"/>
              </a:rPr>
              <a:t>Parameters of interest in transient performance</a:t>
            </a:r>
            <a:endParaRPr lang="en-US" altLang="zh-TW" sz="1800" dirty="0">
              <a:solidFill>
                <a:schemeClr val="accent2"/>
              </a:solidFill>
              <a:latin typeface="+mn-lt"/>
              <a:ea typeface="PMingLiU" pitchFamily="18" charset="-120"/>
            </a:endParaRPr>
          </a:p>
          <a:p>
            <a:pPr marL="742950" lvl="1" indent="-285750" algn="l" eaLnBrk="0" hangingPunct="0">
              <a:spcBef>
                <a:spcPct val="0"/>
              </a:spcBef>
              <a:buClr>
                <a:srgbClr val="000099"/>
              </a:buClr>
              <a:buFont typeface="Helvetica" charset="0"/>
              <a:buChar char="–"/>
            </a:pPr>
            <a:r>
              <a:rPr lang="en-US" altLang="zh-TW" sz="1800" dirty="0">
                <a:solidFill>
                  <a:schemeClr val="accent2"/>
                </a:solidFill>
                <a:latin typeface="+mn-lt"/>
                <a:ea typeface="PMingLiU" pitchFamily="18" charset="-120"/>
              </a:rPr>
              <a:t> overshoot</a:t>
            </a:r>
          </a:p>
          <a:p>
            <a:pPr marL="742950" lvl="1" indent="-285750" algn="l" eaLnBrk="0" hangingPunct="0">
              <a:spcBef>
                <a:spcPct val="0"/>
              </a:spcBef>
              <a:buClr>
                <a:srgbClr val="000099"/>
              </a:buClr>
              <a:buFont typeface="Helvetica" charset="0"/>
              <a:buChar char="–"/>
            </a:pPr>
            <a:r>
              <a:rPr lang="en-US" altLang="zh-TW" sz="1800" dirty="0">
                <a:solidFill>
                  <a:schemeClr val="accent2"/>
                </a:solidFill>
                <a:latin typeface="+mn-lt"/>
                <a:ea typeface="PMingLiU" pitchFamily="18" charset="-120"/>
              </a:rPr>
              <a:t> settling time </a:t>
            </a:r>
          </a:p>
          <a:p>
            <a:pPr marL="742950" lvl="1" indent="-285750" algn="l" eaLnBrk="0" hangingPunct="0">
              <a:spcBef>
                <a:spcPct val="0"/>
              </a:spcBef>
              <a:buClr>
                <a:srgbClr val="000099"/>
              </a:buClr>
              <a:buFont typeface="Helvetica" charset="0"/>
              <a:buChar char="–"/>
            </a:pPr>
            <a:r>
              <a:rPr lang="en-US" altLang="zh-TW" sz="1800" dirty="0">
                <a:solidFill>
                  <a:schemeClr val="accent2"/>
                </a:solidFill>
                <a:latin typeface="+mn-lt"/>
                <a:ea typeface="PMingLiU" pitchFamily="18" charset="-120"/>
              </a:rPr>
              <a:t> control signal frequencies </a:t>
            </a:r>
          </a:p>
          <a:p>
            <a:pPr marL="742950" lvl="1" indent="-285750" algn="l" eaLnBrk="0" hangingPunct="0">
              <a:spcBef>
                <a:spcPct val="0"/>
              </a:spcBef>
              <a:buClr>
                <a:srgbClr val="000099"/>
              </a:buClr>
              <a:buFont typeface="Helvetica" charset="0"/>
              <a:buChar char="–"/>
            </a:pPr>
            <a:r>
              <a:rPr lang="en-US" altLang="zh-TW" sz="1800" dirty="0">
                <a:solidFill>
                  <a:schemeClr val="accent2"/>
                </a:solidFill>
                <a:latin typeface="+mn-lt"/>
                <a:ea typeface="PMingLiU" pitchFamily="18" charset="-120"/>
              </a:rPr>
              <a:t> etc.</a:t>
            </a:r>
          </a:p>
        </p:txBody>
      </p:sp>
      <p:sp>
        <p:nvSpPr>
          <p:cNvPr id="92164" name="Rectangle 4"/>
          <p:cNvSpPr>
            <a:spLocks noChangeArrowheads="1"/>
          </p:cNvSpPr>
          <p:nvPr/>
        </p:nvSpPr>
        <p:spPr bwMode="auto">
          <a:xfrm>
            <a:off x="825500" y="28575"/>
            <a:ext cx="70088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0"/>
              </a:spcBef>
              <a:buFontTx/>
              <a:buNone/>
            </a:pPr>
            <a:r>
              <a:rPr lang="en-US" altLang="zh-TW" sz="3200" b="1" dirty="0">
                <a:solidFill>
                  <a:schemeClr val="accent2"/>
                </a:solidFill>
                <a:ea typeface="PMingLiU" pitchFamily="18" charset="-120"/>
              </a:rPr>
              <a:t>Transient Performance of MRAC</a:t>
            </a:r>
          </a:p>
        </p:txBody>
      </p:sp>
      <p:grpSp>
        <p:nvGrpSpPr>
          <p:cNvPr id="92168" name="Group 8"/>
          <p:cNvGrpSpPr>
            <a:grpSpLocks/>
          </p:cNvGrpSpPr>
          <p:nvPr/>
        </p:nvGrpSpPr>
        <p:grpSpPr bwMode="auto">
          <a:xfrm>
            <a:off x="5299283" y="2605088"/>
            <a:ext cx="3654436" cy="835025"/>
            <a:chOff x="3372" y="1518"/>
            <a:chExt cx="2302" cy="526"/>
          </a:xfrm>
        </p:grpSpPr>
        <p:sp>
          <p:nvSpPr>
            <p:cNvPr id="92165" name="AutoShape 5"/>
            <p:cNvSpPr>
              <a:spLocks noChangeArrowheads="1"/>
            </p:cNvSpPr>
            <p:nvPr/>
          </p:nvSpPr>
          <p:spPr bwMode="auto">
            <a:xfrm>
              <a:off x="3372" y="1623"/>
              <a:ext cx="403" cy="22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EAEAEA"/>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endParaRPr lang="en-US" dirty="0"/>
            </a:p>
          </p:txBody>
        </p:sp>
        <p:sp>
          <p:nvSpPr>
            <p:cNvPr id="92166" name="Text Box 6"/>
            <p:cNvSpPr txBox="1">
              <a:spLocks noChangeArrowheads="1"/>
            </p:cNvSpPr>
            <p:nvPr/>
          </p:nvSpPr>
          <p:spPr bwMode="auto">
            <a:xfrm>
              <a:off x="3821" y="1518"/>
              <a:ext cx="1853" cy="526"/>
            </a:xfrm>
            <a:prstGeom prst="rect">
              <a:avLst/>
            </a:prstGeom>
            <a:solidFill>
              <a:srgbClr val="FF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spcBef>
                  <a:spcPct val="0"/>
                </a:spcBef>
                <a:buFontTx/>
                <a:buNone/>
              </a:pPr>
              <a:r>
                <a:rPr lang="en-US" altLang="zh-TW" sz="1600" dirty="0">
                  <a:solidFill>
                    <a:srgbClr val="000066"/>
                  </a:solidFill>
                  <a:ea typeface="PMingLiU" pitchFamily="18" charset="-120"/>
                </a:rPr>
                <a:t>Highly </a:t>
              </a:r>
              <a:r>
                <a:rPr lang="en-US" altLang="zh-TW" sz="1600" u="sng" dirty="0">
                  <a:solidFill>
                    <a:srgbClr val="800000"/>
                  </a:solidFill>
                  <a:ea typeface="PMingLiU" pitchFamily="18" charset="-120"/>
                </a:rPr>
                <a:t>nonlinear</a:t>
              </a:r>
              <a:r>
                <a:rPr lang="en-US" altLang="zh-TW" sz="1600" dirty="0">
                  <a:solidFill>
                    <a:srgbClr val="000066"/>
                  </a:solidFill>
                  <a:ea typeface="PMingLiU" pitchFamily="18" charset="-120"/>
                </a:rPr>
                <a:t> relationship </a:t>
              </a:r>
              <a:r>
                <a:rPr lang="en-US" altLang="zh-TW" sz="1600" dirty="0" smtClean="0">
                  <a:solidFill>
                    <a:srgbClr val="000066"/>
                  </a:solidFill>
                  <a:ea typeface="PMingLiU" pitchFamily="18" charset="-120"/>
                </a:rPr>
                <a:t>between </a:t>
              </a:r>
              <a:r>
                <a:rPr lang="en-US" altLang="zh-TW" sz="1600" dirty="0">
                  <a:solidFill>
                    <a:srgbClr val="000066"/>
                  </a:solidFill>
                  <a:ea typeface="PMingLiU" pitchFamily="18" charset="-120"/>
                </a:rPr>
                <a:t>these parameters is introduced </a:t>
              </a:r>
              <a:r>
                <a:rPr lang="en-US" altLang="zh-TW" sz="1600" u="sng" dirty="0">
                  <a:solidFill>
                    <a:srgbClr val="800000"/>
                  </a:solidFill>
                  <a:ea typeface="PMingLiU" pitchFamily="18" charset="-120"/>
                </a:rPr>
                <a:t>via adaptive law</a:t>
              </a:r>
            </a:p>
          </p:txBody>
        </p:sp>
      </p:grpSp>
      <p:sp>
        <p:nvSpPr>
          <p:cNvPr id="92169" name="Rectangle 9"/>
          <p:cNvSpPr>
            <a:spLocks noChangeArrowheads="1"/>
          </p:cNvSpPr>
          <p:nvPr/>
        </p:nvSpPr>
        <p:spPr bwMode="auto">
          <a:xfrm>
            <a:off x="66675" y="3813175"/>
            <a:ext cx="897731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gn="l" eaLnBrk="0" hangingPunct="0">
              <a:spcBef>
                <a:spcPct val="0"/>
              </a:spcBef>
              <a:buClr>
                <a:srgbClr val="000099"/>
              </a:buClr>
              <a:buFont typeface="Arial" pitchFamily="34" charset="0"/>
              <a:buChar char="•"/>
            </a:pPr>
            <a:r>
              <a:rPr lang="zh-TW" altLang="en-US" sz="2000" dirty="0">
                <a:solidFill>
                  <a:schemeClr val="accent2"/>
                </a:solidFill>
                <a:latin typeface="+mn-lt"/>
                <a:ea typeface="PMingLiU" pitchFamily="18" charset="-120"/>
              </a:rPr>
              <a:t> </a:t>
            </a:r>
            <a:r>
              <a:rPr lang="en-US" altLang="zh-TW" sz="2000" dirty="0">
                <a:solidFill>
                  <a:schemeClr val="accent2"/>
                </a:solidFill>
                <a:latin typeface="+mn-lt"/>
                <a:ea typeface="PMingLiU" pitchFamily="18" charset="-120"/>
              </a:rPr>
              <a:t>Linear systems </a:t>
            </a:r>
          </a:p>
          <a:p>
            <a:pPr marL="742950" lvl="1" indent="-285750" algn="l" eaLnBrk="0" hangingPunct="0">
              <a:spcBef>
                <a:spcPct val="0"/>
              </a:spcBef>
              <a:buClr>
                <a:srgbClr val="000099"/>
              </a:buClr>
              <a:buFont typeface="Helvetica" charset="0"/>
              <a:buChar char="–"/>
            </a:pPr>
            <a:r>
              <a:rPr lang="en-US" altLang="zh-TW" sz="1800" dirty="0" smtClean="0">
                <a:solidFill>
                  <a:schemeClr val="accent2"/>
                </a:solidFill>
                <a:latin typeface="+mn-lt"/>
                <a:ea typeface="PMingLiU" pitchFamily="18" charset="-120"/>
              </a:rPr>
              <a:t>System </a:t>
            </a:r>
            <a:r>
              <a:rPr lang="en-US" altLang="zh-TW" sz="1800" dirty="0">
                <a:solidFill>
                  <a:schemeClr val="accent2"/>
                </a:solidFill>
                <a:latin typeface="+mn-lt"/>
                <a:ea typeface="PMingLiU" pitchFamily="18" charset="-120"/>
              </a:rPr>
              <a:t>response and control signal are linear (scaled and sum) with respect to reference input and initial conditions </a:t>
            </a:r>
          </a:p>
          <a:p>
            <a:pPr marL="742950" lvl="1" indent="-285750" algn="l" eaLnBrk="0" hangingPunct="0">
              <a:spcBef>
                <a:spcPct val="0"/>
              </a:spcBef>
              <a:buClr>
                <a:srgbClr val="000099"/>
              </a:buClr>
              <a:buFont typeface="Helvetica" charset="0"/>
              <a:buChar char="–"/>
            </a:pPr>
            <a:r>
              <a:rPr lang="en-US" altLang="zh-TW" sz="1800" dirty="0" smtClean="0">
                <a:solidFill>
                  <a:schemeClr val="accent2"/>
                </a:solidFill>
                <a:latin typeface="+mn-lt"/>
                <a:ea typeface="PMingLiU" pitchFamily="18" charset="-120"/>
              </a:rPr>
              <a:t>Performance </a:t>
            </a:r>
            <a:r>
              <a:rPr lang="en-US" altLang="zh-TW" sz="1800" dirty="0">
                <a:solidFill>
                  <a:schemeClr val="accent2"/>
                </a:solidFill>
                <a:latin typeface="+mn-lt"/>
                <a:ea typeface="PMingLiU" pitchFamily="18" charset="-120"/>
              </a:rPr>
              <a:t>can be predicted using unit step </a:t>
            </a:r>
            <a:r>
              <a:rPr lang="en-US" altLang="zh-TW" sz="1800" dirty="0" smtClean="0">
                <a:solidFill>
                  <a:schemeClr val="accent2"/>
                </a:solidFill>
                <a:latin typeface="+mn-lt"/>
                <a:ea typeface="PMingLiU" pitchFamily="18" charset="-120"/>
              </a:rPr>
              <a:t>response</a:t>
            </a:r>
          </a:p>
          <a:p>
            <a:pPr marL="742950" lvl="1" indent="-285750" algn="l" eaLnBrk="0" hangingPunct="0">
              <a:spcBef>
                <a:spcPct val="0"/>
              </a:spcBef>
              <a:buClr>
                <a:srgbClr val="000099"/>
              </a:buClr>
              <a:buFont typeface="Helvetica" charset="0"/>
              <a:buChar char="–"/>
            </a:pPr>
            <a:endParaRPr lang="en-US" altLang="zh-TW" sz="1800" dirty="0">
              <a:solidFill>
                <a:schemeClr val="accent2"/>
              </a:solidFill>
              <a:latin typeface="+mn-lt"/>
              <a:ea typeface="PMingLiU" pitchFamily="18" charset="-120"/>
            </a:endParaRPr>
          </a:p>
          <a:p>
            <a:pPr marL="285750" indent="-285750" algn="l" eaLnBrk="0" hangingPunct="0">
              <a:spcBef>
                <a:spcPct val="0"/>
              </a:spcBef>
              <a:buClr>
                <a:srgbClr val="000099"/>
              </a:buClr>
              <a:buFont typeface="Arial" pitchFamily="34" charset="0"/>
              <a:buChar char="•"/>
            </a:pPr>
            <a:r>
              <a:rPr lang="en-US" altLang="zh-TW" sz="1800" dirty="0">
                <a:solidFill>
                  <a:schemeClr val="accent2"/>
                </a:solidFill>
                <a:latin typeface="+mn-lt"/>
                <a:ea typeface="PMingLiU" pitchFamily="18" charset="-120"/>
              </a:rPr>
              <a:t> MRAC is highly nonlinear process </a:t>
            </a:r>
          </a:p>
          <a:p>
            <a:pPr marL="742950" lvl="1" indent="-285750" algn="l" eaLnBrk="0" hangingPunct="0">
              <a:spcBef>
                <a:spcPct val="0"/>
              </a:spcBef>
              <a:buClr>
                <a:srgbClr val="000099"/>
              </a:buClr>
              <a:buFont typeface="Helvetica" charset="0"/>
              <a:buChar char="–"/>
            </a:pPr>
            <a:r>
              <a:rPr lang="en-US" altLang="zh-TW" sz="1800" dirty="0">
                <a:solidFill>
                  <a:schemeClr val="accent2"/>
                </a:solidFill>
                <a:latin typeface="+mn-lt"/>
                <a:ea typeface="PMingLiU" pitchFamily="18" charset="-120"/>
              </a:rPr>
              <a:t> The transient for </a:t>
            </a:r>
            <a:r>
              <a:rPr lang="en-US" altLang="zh-TW" sz="1800" u="sng" dirty="0">
                <a:solidFill>
                  <a:srgbClr val="800000"/>
                </a:solidFill>
                <a:latin typeface="+mn-lt"/>
                <a:ea typeface="PMingLiU" pitchFamily="18" charset="-120"/>
              </a:rPr>
              <a:t>a new condition</a:t>
            </a:r>
            <a:r>
              <a:rPr lang="en-US" altLang="zh-TW" sz="1800" dirty="0">
                <a:solidFill>
                  <a:schemeClr val="accent2"/>
                </a:solidFill>
                <a:latin typeface="+mn-lt"/>
                <a:ea typeface="PMingLiU" pitchFamily="18" charset="-120"/>
              </a:rPr>
              <a:t> can be totally different and unpredictable</a:t>
            </a:r>
          </a:p>
        </p:txBody>
      </p:sp>
      <p:sp>
        <p:nvSpPr>
          <p:cNvPr id="2" name="Footer Placeholder 1"/>
          <p:cNvSpPr>
            <a:spLocks noGrp="1"/>
          </p:cNvSpPr>
          <p:nvPr>
            <p:ph type="ftr" sz="quarter" idx="11"/>
          </p:nvPr>
        </p:nvSpPr>
        <p:spPr/>
        <p:txBody>
          <a:bodyPr/>
          <a:lstStyle/>
          <a:p>
            <a:r>
              <a:rPr lang="en-US" altLang="zh-TW" smtClean="0"/>
              <a:t>Dr. Irene M. Gregory</a:t>
            </a:r>
            <a:endParaRPr lang="en-US" altLang="zh-TW"/>
          </a:p>
        </p:txBody>
      </p:sp>
      <p:sp>
        <p:nvSpPr>
          <p:cNvPr id="3" name="Slide Number Placeholder 2"/>
          <p:cNvSpPr>
            <a:spLocks noGrp="1"/>
          </p:cNvSpPr>
          <p:nvPr>
            <p:ph type="sldNum" sz="quarter" idx="12"/>
          </p:nvPr>
        </p:nvSpPr>
        <p:spPr/>
        <p:txBody>
          <a:bodyPr/>
          <a:lstStyle/>
          <a:p>
            <a:fld id="{181AE0C7-B7A5-467E-82E5-1E4085D4535C}" type="slidenum">
              <a:rPr lang="zh-TW" altLang="en-US" smtClean="0"/>
              <a:pPr/>
              <a:t>23</a:t>
            </a:fld>
            <a:endParaRPr lang="en-US" altLang="zh-TW"/>
          </a:p>
        </p:txBody>
      </p:sp>
    </p:spTree>
    <p:extLst>
      <p:ext uri="{BB962C8B-B14F-4D97-AF65-F5344CB8AC3E}">
        <p14:creationId xmlns:p14="http://schemas.microsoft.com/office/powerpoint/2010/main" val="16415967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67"/>
                                        </p:tgtEl>
                                        <p:attrNameLst>
                                          <p:attrName>style.visibility</p:attrName>
                                        </p:attrNameLst>
                                      </p:cBhvr>
                                      <p:to>
                                        <p:strVal val="visible"/>
                                      </p:to>
                                    </p:set>
                                    <p:animEffect transition="in" filter="fade">
                                      <p:cBhvr>
                                        <p:cTn id="7" dur="2000"/>
                                        <p:tgtEl>
                                          <p:spTgt spid="921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175"/>
                                        </p:tgtEl>
                                        <p:attrNameLst>
                                          <p:attrName>style.visibility</p:attrName>
                                        </p:attrNameLst>
                                      </p:cBhvr>
                                      <p:to>
                                        <p:strVal val="visible"/>
                                      </p:to>
                                    </p:set>
                                    <p:animEffect transition="in" filter="fade">
                                      <p:cBhvr>
                                        <p:cTn id="12" dur="2000"/>
                                        <p:tgtEl>
                                          <p:spTgt spid="92175"/>
                                        </p:tgtEl>
                                      </p:cBhvr>
                                    </p:animEffect>
                                  </p:childTnLst>
                                </p:cTn>
                              </p:par>
                              <p:par>
                                <p:cTn id="13" presetID="10" presetClass="entr" presetSubtype="0" fill="hold" nodeType="withEffect">
                                  <p:stCondLst>
                                    <p:cond delay="0"/>
                                  </p:stCondLst>
                                  <p:childTnLst>
                                    <p:set>
                                      <p:cBhvr>
                                        <p:cTn id="14" dur="1" fill="hold">
                                          <p:stCondLst>
                                            <p:cond delay="0"/>
                                          </p:stCondLst>
                                        </p:cTn>
                                        <p:tgtEl>
                                          <p:spTgt spid="92168"/>
                                        </p:tgtEl>
                                        <p:attrNameLst>
                                          <p:attrName>style.visibility</p:attrName>
                                        </p:attrNameLst>
                                      </p:cBhvr>
                                      <p:to>
                                        <p:strVal val="visible"/>
                                      </p:to>
                                    </p:set>
                                    <p:animEffect transition="in" filter="fade">
                                      <p:cBhvr>
                                        <p:cTn id="15" dur="2000"/>
                                        <p:tgtEl>
                                          <p:spTgt spid="9216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2169"/>
                                        </p:tgtEl>
                                        <p:attrNameLst>
                                          <p:attrName>style.visibility</p:attrName>
                                        </p:attrNameLst>
                                      </p:cBhvr>
                                      <p:to>
                                        <p:strVal val="visible"/>
                                      </p:to>
                                    </p:set>
                                    <p:animEffect transition="in" filter="fade">
                                      <p:cBhvr>
                                        <p:cTn id="20" dur="2000"/>
                                        <p:tgtEl>
                                          <p:spTgt spid="92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7" grpId="0"/>
      <p:bldP spid="92175" grpId="0" animBg="1"/>
      <p:bldP spid="9216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0019F46C-62D2-4287-A373-D2E3BE7D46AB}" type="slidenum">
              <a:rPr lang="en-US"/>
              <a:pPr/>
              <a:t>24</a:t>
            </a:fld>
            <a:endParaRPr lang="en-US" dirty="0"/>
          </a:p>
        </p:txBody>
      </p:sp>
      <p:sp>
        <p:nvSpPr>
          <p:cNvPr id="225282" name="Rectangle 2"/>
          <p:cNvSpPr>
            <a:spLocks noGrp="1" noChangeArrowheads="1"/>
          </p:cNvSpPr>
          <p:nvPr>
            <p:ph type="title"/>
          </p:nvPr>
        </p:nvSpPr>
        <p:spPr/>
        <p:txBody>
          <a:bodyPr/>
          <a:lstStyle/>
          <a:p>
            <a:r>
              <a:rPr lang="en-US" sz="2800" dirty="0">
                <a:latin typeface="Arial" charset="0"/>
              </a:rPr>
              <a:t>Lessons Learned From Previous Programs</a:t>
            </a:r>
          </a:p>
        </p:txBody>
      </p:sp>
      <p:sp>
        <p:nvSpPr>
          <p:cNvPr id="225283" name="Rectangle 3"/>
          <p:cNvSpPr>
            <a:spLocks noGrp="1" noChangeArrowheads="1"/>
          </p:cNvSpPr>
          <p:nvPr>
            <p:ph type="body" idx="1"/>
          </p:nvPr>
        </p:nvSpPr>
        <p:spPr>
          <a:xfrm>
            <a:off x="178793" y="1107105"/>
            <a:ext cx="7286533" cy="4784725"/>
          </a:xfrm>
        </p:spPr>
        <p:txBody>
          <a:bodyPr/>
          <a:lstStyle/>
          <a:p>
            <a:r>
              <a:rPr lang="en-US" altLang="zh-TW" sz="2400" dirty="0">
                <a:solidFill>
                  <a:schemeClr val="accent2"/>
                </a:solidFill>
                <a:ea typeface="PMingLiU" pitchFamily="18" charset="-120"/>
              </a:rPr>
              <a:t>Lessons </a:t>
            </a:r>
            <a:r>
              <a:rPr lang="en-US" altLang="zh-TW" sz="2400" dirty="0" smtClean="0">
                <a:solidFill>
                  <a:schemeClr val="accent2"/>
                </a:solidFill>
                <a:ea typeface="PMingLiU" pitchFamily="18" charset="-120"/>
              </a:rPr>
              <a:t>Learned</a:t>
            </a:r>
            <a:r>
              <a:rPr lang="en-US" altLang="zh-TW" sz="2400" baseline="30000" dirty="0" smtClean="0">
                <a:solidFill>
                  <a:schemeClr val="accent2"/>
                </a:solidFill>
                <a:ea typeface="PMingLiU" pitchFamily="18" charset="-120"/>
              </a:rPr>
              <a:t>*</a:t>
            </a:r>
            <a:r>
              <a:rPr lang="en-US" altLang="zh-TW" sz="2400" dirty="0" smtClean="0">
                <a:solidFill>
                  <a:srgbClr val="0000FF"/>
                </a:solidFill>
                <a:ea typeface="PMingLiU" pitchFamily="18" charset="-120"/>
              </a:rPr>
              <a:t>:</a:t>
            </a:r>
            <a:r>
              <a:rPr lang="en-US" altLang="zh-TW" sz="1800" dirty="0" smtClean="0">
                <a:solidFill>
                  <a:schemeClr val="accent2"/>
                </a:solidFill>
                <a:ea typeface="PMingLiU" pitchFamily="18" charset="-120"/>
              </a:rPr>
              <a:t> </a:t>
            </a:r>
            <a:endParaRPr lang="en-US" altLang="zh-TW" sz="1800" dirty="0">
              <a:solidFill>
                <a:schemeClr val="accent2"/>
              </a:solidFill>
              <a:ea typeface="PMingLiU" pitchFamily="18" charset="-120"/>
            </a:endParaRPr>
          </a:p>
          <a:p>
            <a:pPr marL="796925" lvl="1" indent="-339725">
              <a:buFont typeface="Wingdings" pitchFamily="2" charset="2"/>
              <a:buChar char="ª"/>
            </a:pPr>
            <a:r>
              <a:rPr lang="en-US" altLang="zh-TW" sz="2000" dirty="0">
                <a:solidFill>
                  <a:schemeClr val="accent2"/>
                </a:solidFill>
                <a:ea typeface="PMingLiU" pitchFamily="18" charset="-120"/>
              </a:rPr>
              <a:t>Limited to </a:t>
            </a:r>
            <a:r>
              <a:rPr lang="en-US" altLang="zh-TW" sz="2000" u="sng" dirty="0">
                <a:solidFill>
                  <a:schemeClr val="accent2"/>
                </a:solidFill>
                <a:ea typeface="PMingLiU" pitchFamily="18" charset="-120"/>
              </a:rPr>
              <a:t>slowly-varying uncertainties</a:t>
            </a:r>
            <a:r>
              <a:rPr lang="en-US" altLang="zh-TW" sz="2000" dirty="0">
                <a:solidFill>
                  <a:schemeClr val="accent2"/>
                </a:solidFill>
                <a:ea typeface="PMingLiU" pitchFamily="18" charset="-120"/>
              </a:rPr>
              <a:t>, </a:t>
            </a:r>
            <a:r>
              <a:rPr lang="en-US" altLang="zh-TW" sz="2000" u="sng" dirty="0">
                <a:solidFill>
                  <a:schemeClr val="accent2"/>
                </a:solidFill>
                <a:ea typeface="PMingLiU" pitchFamily="18" charset="-120"/>
              </a:rPr>
              <a:t>lack of transient characterization</a:t>
            </a:r>
          </a:p>
          <a:p>
            <a:pPr marL="796925" lvl="1" indent="-339725">
              <a:buFont typeface="Wingdings" pitchFamily="2" charset="2"/>
              <a:buChar char="ª"/>
            </a:pPr>
            <a:r>
              <a:rPr lang="en-US" altLang="zh-TW" sz="2000" dirty="0">
                <a:solidFill>
                  <a:schemeClr val="accent2"/>
                </a:solidFill>
                <a:ea typeface="PMingLiU" pitchFamily="18" charset="-120"/>
              </a:rPr>
              <a:t>Fast adaptation leads to </a:t>
            </a:r>
            <a:r>
              <a:rPr lang="en-US" altLang="zh-TW" sz="2000" u="sng" dirty="0">
                <a:solidFill>
                  <a:schemeClr val="accent2"/>
                </a:solidFill>
                <a:ea typeface="PMingLiU" pitchFamily="18" charset="-120"/>
              </a:rPr>
              <a:t>high-frequency oscillations</a:t>
            </a:r>
            <a:r>
              <a:rPr lang="en-US" altLang="zh-TW" sz="2000" dirty="0">
                <a:solidFill>
                  <a:schemeClr val="accent2"/>
                </a:solidFill>
                <a:ea typeface="PMingLiU" pitchFamily="18" charset="-120"/>
              </a:rPr>
              <a:t> in control signal, reduces the tolerance to time-delay in input/output channels</a:t>
            </a:r>
          </a:p>
          <a:p>
            <a:pPr marL="796925" lvl="1" indent="-339725">
              <a:buFont typeface="Wingdings" pitchFamily="2" charset="2"/>
              <a:buChar char="ª"/>
            </a:pPr>
            <a:r>
              <a:rPr lang="en-US" altLang="zh-TW" sz="2000" dirty="0">
                <a:solidFill>
                  <a:schemeClr val="accent2"/>
                </a:solidFill>
                <a:ea typeface="PMingLiU" pitchFamily="18" charset="-120"/>
              </a:rPr>
              <a:t>Determination of the “</a:t>
            </a:r>
            <a:r>
              <a:rPr lang="en-US" altLang="zh-TW" sz="2000" u="sng" dirty="0">
                <a:solidFill>
                  <a:schemeClr val="accent2"/>
                </a:solidFill>
                <a:ea typeface="PMingLiU" pitchFamily="18" charset="-120"/>
              </a:rPr>
              <a:t>best rate of adaptation</a:t>
            </a:r>
            <a:r>
              <a:rPr lang="en-US" altLang="zh-TW" sz="2000" dirty="0">
                <a:solidFill>
                  <a:schemeClr val="accent2"/>
                </a:solidFill>
                <a:ea typeface="PMingLiU" pitchFamily="18" charset="-120"/>
              </a:rPr>
              <a:t>” heavily relies on Monte-Carlo runs</a:t>
            </a:r>
          </a:p>
          <a:p>
            <a:pPr>
              <a:buFont typeface="Wingdings" pitchFamily="2" charset="2"/>
              <a:buChar char="ª"/>
            </a:pPr>
            <a:endParaRPr lang="en-US" sz="1800" dirty="0" smtClean="0"/>
          </a:p>
          <a:p>
            <a:pPr>
              <a:buFont typeface="Wingdings" pitchFamily="2" charset="2"/>
              <a:buChar char="ª"/>
            </a:pPr>
            <a:endParaRPr lang="en-US" sz="1800" dirty="0"/>
          </a:p>
        </p:txBody>
      </p:sp>
      <p:sp>
        <p:nvSpPr>
          <p:cNvPr id="225285" name="Text Box 5"/>
          <p:cNvSpPr txBox="1">
            <a:spLocks noChangeArrowheads="1"/>
          </p:cNvSpPr>
          <p:nvPr/>
        </p:nvSpPr>
        <p:spPr bwMode="auto">
          <a:xfrm>
            <a:off x="154341" y="4858073"/>
            <a:ext cx="8880475" cy="841375"/>
          </a:xfrm>
          <a:prstGeom prst="rect">
            <a:avLst/>
          </a:prstGeom>
          <a:noFill/>
          <a:ln w="19050" algn="ctr">
            <a:solidFill>
              <a:srgbClr val="CC0000"/>
            </a:solidFill>
            <a:miter lim="800000"/>
            <a:headEnd/>
            <a:tailEnd type="none" w="med" len="lg"/>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dirty="0">
                <a:solidFill>
                  <a:srgbClr val="0000FF"/>
                </a:solidFill>
              </a:rPr>
              <a:t>Challenge</a:t>
            </a:r>
            <a:r>
              <a:rPr lang="en-US" sz="2400" dirty="0"/>
              <a:t>:  How to achieve </a:t>
            </a:r>
            <a:r>
              <a:rPr lang="en-US" sz="2400" dirty="0">
                <a:solidFill>
                  <a:srgbClr val="FF3300"/>
                </a:solidFill>
              </a:rPr>
              <a:t>FAST</a:t>
            </a:r>
            <a:r>
              <a:rPr lang="en-US" sz="2400" dirty="0"/>
              <a:t> adaptation with </a:t>
            </a:r>
            <a:r>
              <a:rPr lang="en-US" sz="2400" dirty="0">
                <a:solidFill>
                  <a:srgbClr val="FF3300"/>
                </a:solidFill>
              </a:rPr>
              <a:t>NO OSCILLATIONS</a:t>
            </a:r>
            <a:r>
              <a:rPr lang="en-US" sz="2400" dirty="0"/>
              <a:t> and with </a:t>
            </a:r>
            <a:r>
              <a:rPr lang="en-US" sz="2400" dirty="0">
                <a:solidFill>
                  <a:srgbClr val="FF3300"/>
                </a:solidFill>
              </a:rPr>
              <a:t>GUARANTEED</a:t>
            </a:r>
            <a:r>
              <a:rPr lang="en-US" sz="2400" dirty="0"/>
              <a:t> Time Delay Margins</a:t>
            </a:r>
          </a:p>
        </p:txBody>
      </p:sp>
      <p:sp>
        <p:nvSpPr>
          <p:cNvPr id="225286" name="Text Box 6"/>
          <p:cNvSpPr txBox="1">
            <a:spLocks noChangeArrowheads="1"/>
          </p:cNvSpPr>
          <p:nvPr/>
        </p:nvSpPr>
        <p:spPr bwMode="auto">
          <a:xfrm>
            <a:off x="111125" y="6430963"/>
            <a:ext cx="8609794" cy="396875"/>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zh-CN" sz="1000" baseline="30000" dirty="0" smtClean="0">
                <a:ea typeface="SimSun" pitchFamily="2" charset="-122"/>
              </a:rPr>
              <a:t>*</a:t>
            </a:r>
            <a:r>
              <a:rPr lang="en-US" altLang="zh-CN" sz="1000" dirty="0" smtClean="0">
                <a:ea typeface="SimSun" pitchFamily="2" charset="-122"/>
              </a:rPr>
              <a:t>V</a:t>
            </a:r>
            <a:r>
              <a:rPr lang="en-US" altLang="zh-CN" sz="1000" dirty="0">
                <a:ea typeface="SimSun" pitchFamily="2" charset="-122"/>
              </a:rPr>
              <a:t>. Patel, C. Cao, N. Hovakimyan, K. Wise, E. Lavretsky,  “L1 Adaptive Controller for Tailless Unstable Aircraft in the Presence of Unknown Actuator Failures”, </a:t>
            </a:r>
            <a:r>
              <a:rPr lang="en-US" altLang="zh-CN" sz="1000" i="1" dirty="0">
                <a:ea typeface="SimSun" pitchFamily="2" charset="-122"/>
              </a:rPr>
              <a:t> In Proc. of </a:t>
            </a:r>
            <a:r>
              <a:rPr lang="en-US" altLang="zh-CN" sz="1000" dirty="0">
                <a:ea typeface="SimSun" pitchFamily="2" charset="-122"/>
              </a:rPr>
              <a:t>AIAA Guidance, Navigation and Control Conference, Hilton Head Island, SC, 2007.</a:t>
            </a:r>
            <a:endParaRPr lang="en-US" sz="1000" dirty="0"/>
          </a:p>
        </p:txBody>
      </p:sp>
      <p:pic>
        <p:nvPicPr>
          <p:cNvPr id="8" name="Picture 6" descr="JDAM1"/>
          <p:cNvPicPr>
            <a:picLocks noChangeAspect="1" noChangeArrowheads="1"/>
          </p:cNvPicPr>
          <p:nvPr/>
        </p:nvPicPr>
        <p:blipFill>
          <a:blip r:embed="rId3" cstate="print"/>
          <a:srcRect/>
          <a:stretch>
            <a:fillRect/>
          </a:stretch>
        </p:blipFill>
        <p:spPr bwMode="auto">
          <a:xfrm>
            <a:off x="7257241" y="3158631"/>
            <a:ext cx="1640434" cy="1360627"/>
          </a:xfrm>
          <a:prstGeom prst="rect">
            <a:avLst/>
          </a:prstGeom>
          <a:noFill/>
          <a:ln w="9525">
            <a:noFill/>
            <a:miter lim="800000"/>
            <a:headEnd/>
            <a:tailEnd/>
          </a:ln>
        </p:spPr>
      </p:pic>
      <p:pic>
        <p:nvPicPr>
          <p:cNvPr id="9" name="Picture 3" descr="K:\Documents and Settings\xargay\Desktop\X45A.jpg"/>
          <p:cNvPicPr>
            <a:picLocks noChangeAspect="1" noChangeArrowheads="1"/>
          </p:cNvPicPr>
          <p:nvPr/>
        </p:nvPicPr>
        <p:blipFill>
          <a:blip r:embed="rId4" cstate="print"/>
          <a:srcRect/>
          <a:stretch>
            <a:fillRect/>
          </a:stretch>
        </p:blipFill>
        <p:spPr bwMode="auto">
          <a:xfrm>
            <a:off x="7517783" y="1303619"/>
            <a:ext cx="1571625" cy="12573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Dr. Irene M. Gregory</a:t>
            </a:r>
            <a:endParaRPr lang="en-US" dirty="0"/>
          </a:p>
        </p:txBody>
      </p:sp>
    </p:spTree>
    <p:extLst>
      <p:ext uri="{BB962C8B-B14F-4D97-AF65-F5344CB8AC3E}">
        <p14:creationId xmlns:p14="http://schemas.microsoft.com/office/powerpoint/2010/main" val="25647085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0871" y="1777585"/>
            <a:ext cx="7391400" cy="1975926"/>
          </a:xfrm>
          <a:prstGeom prst="rect">
            <a:avLst/>
          </a:prstGeom>
          <a:noFill/>
        </p:spPr>
        <p:txBody>
          <a:bodyPr>
            <a:spAutoFit/>
          </a:bodyPr>
          <a:lstStyle/>
          <a:p>
            <a:pPr algn="ctr">
              <a:spcBef>
                <a:spcPct val="20000"/>
              </a:spcBef>
              <a:buFont typeface="Arial" pitchFamily="34" charset="0"/>
              <a:buNone/>
              <a:defRPr/>
            </a:pPr>
            <a:r>
              <a:rPr lang="en-US" sz="3600" kern="0" dirty="0" smtClean="0">
                <a:solidFill>
                  <a:srgbClr val="000099"/>
                </a:solidFill>
                <a:latin typeface="+mn-lt"/>
              </a:rPr>
              <a:t>Recent Methods in Flight</a:t>
            </a:r>
          </a:p>
          <a:p>
            <a:pPr algn="ctr">
              <a:spcBef>
                <a:spcPct val="20000"/>
              </a:spcBef>
              <a:buFont typeface="Arial" pitchFamily="34" charset="0"/>
              <a:buNone/>
              <a:defRPr/>
            </a:pPr>
            <a:endParaRPr lang="en-US" sz="3600" kern="0" dirty="0" smtClean="0">
              <a:solidFill>
                <a:srgbClr val="000099"/>
              </a:solidFill>
              <a:latin typeface="+mn-lt"/>
            </a:endParaRPr>
          </a:p>
          <a:p>
            <a:pPr algn="ctr">
              <a:spcBef>
                <a:spcPct val="20000"/>
              </a:spcBef>
              <a:buFont typeface="Arial" pitchFamily="34" charset="0"/>
              <a:buNone/>
              <a:defRPr/>
            </a:pPr>
            <a:r>
              <a:rPr lang="en-US" sz="3600" kern="0" dirty="0" smtClean="0">
                <a:solidFill>
                  <a:srgbClr val="000099"/>
                </a:solidFill>
                <a:latin typeface="+mn-lt"/>
              </a:rPr>
              <a:t>L1 Adaptive Control </a:t>
            </a:r>
            <a:endParaRPr lang="en-US" sz="2400" kern="0" dirty="0">
              <a:solidFill>
                <a:srgbClr val="000099"/>
              </a:solidFill>
              <a:latin typeface="+mn-lt"/>
            </a:endParaRPr>
          </a:p>
        </p:txBody>
      </p:sp>
      <p:sp>
        <p:nvSpPr>
          <p:cNvPr id="3" name="Footer Placeholder 2"/>
          <p:cNvSpPr>
            <a:spLocks noGrp="1"/>
          </p:cNvSpPr>
          <p:nvPr>
            <p:ph type="ftr" sz="quarter" idx="11"/>
          </p:nvPr>
        </p:nvSpPr>
        <p:spPr/>
        <p:txBody>
          <a:bodyPr/>
          <a:lstStyle/>
          <a:p>
            <a:r>
              <a:rPr lang="en-US" smtClean="0"/>
              <a:t>Dr. Irene M. Gregory</a:t>
            </a:r>
            <a:endParaRPr lang="en-US" dirty="0"/>
          </a:p>
        </p:txBody>
      </p:sp>
      <p:sp>
        <p:nvSpPr>
          <p:cNvPr id="4" name="Slide Number Placeholder 3"/>
          <p:cNvSpPr>
            <a:spLocks noGrp="1"/>
          </p:cNvSpPr>
          <p:nvPr>
            <p:ph type="sldNum" sz="quarter" idx="12"/>
          </p:nvPr>
        </p:nvSpPr>
        <p:spPr/>
        <p:txBody>
          <a:bodyPr/>
          <a:lstStyle/>
          <a:p>
            <a:fld id="{2A9A4BBE-6B87-42F4-843D-3071F94E8D6F}" type="slidenum">
              <a:rPr lang="en-US" smtClean="0"/>
              <a:pPr/>
              <a:t>25</a:t>
            </a:fld>
            <a:endParaRPr lang="en-US"/>
          </a:p>
        </p:txBody>
      </p:sp>
    </p:spTree>
    <p:extLst>
      <p:ext uri="{BB962C8B-B14F-4D97-AF65-F5344CB8AC3E}">
        <p14:creationId xmlns:p14="http://schemas.microsoft.com/office/powerpoint/2010/main" val="31626458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458" name="Straight Connector 18"/>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19459" name="Straight Connector 17"/>
          <p:cNvCxnSpPr>
            <a:cxnSpLocks noChangeShapeType="1"/>
          </p:cNvCxnSpPr>
          <p:nvPr/>
        </p:nvCxnSpPr>
        <p:spPr bwMode="auto">
          <a:xfrm>
            <a:off x="0" y="0"/>
            <a:ext cx="914400" cy="0"/>
          </a:xfrm>
          <a:prstGeom prst="line">
            <a:avLst/>
          </a:prstGeom>
          <a:noFill/>
          <a:ln w="0" algn="ctr">
            <a:solidFill>
              <a:srgbClr val="FBFFFF"/>
            </a:solidFill>
            <a:round/>
            <a:headEnd/>
            <a:tailEnd/>
          </a:ln>
        </p:spPr>
      </p:cxnSp>
      <p:sp>
        <p:nvSpPr>
          <p:cNvPr id="3" name="TextBox 2"/>
          <p:cNvSpPr txBox="1"/>
          <p:nvPr/>
        </p:nvSpPr>
        <p:spPr>
          <a:xfrm>
            <a:off x="0" y="41937"/>
            <a:ext cx="9144000" cy="584775"/>
          </a:xfrm>
          <a:prstGeom prst="rect">
            <a:avLst/>
          </a:prstGeom>
          <a:noFill/>
        </p:spPr>
        <p:txBody>
          <a:bodyPr>
            <a:spAutoFit/>
          </a:bodyPr>
          <a:lstStyle/>
          <a:p>
            <a:pPr algn="ctr">
              <a:spcBef>
                <a:spcPct val="20000"/>
              </a:spcBef>
              <a:buFont typeface="Arial" pitchFamily="34" charset="0"/>
              <a:buNone/>
              <a:defRPr/>
            </a:pPr>
            <a:r>
              <a:rPr lang="en-US" sz="3200" kern="0" dirty="0" smtClean="0">
                <a:solidFill>
                  <a:schemeClr val="accent2"/>
                </a:solidFill>
                <a:latin typeface="+mj-lt"/>
              </a:rPr>
              <a:t>Implementation Architectures </a:t>
            </a:r>
            <a:endParaRPr lang="en-US" sz="1800" kern="0" dirty="0">
              <a:solidFill>
                <a:schemeClr val="accent2"/>
              </a:solidFill>
              <a:latin typeface="+mj-lt"/>
            </a:endParaRPr>
          </a:p>
        </p:txBody>
      </p:sp>
      <p:pic>
        <p:nvPicPr>
          <p:cNvPr id="19461" name="Picture 4" descr="Composite.PNG"/>
          <p:cNvPicPr>
            <a:picLocks noChangeAspect="1"/>
          </p:cNvPicPr>
          <p:nvPr/>
        </p:nvPicPr>
        <p:blipFill>
          <a:blip r:embed="rId5" cstate="print"/>
          <a:srcRect/>
          <a:stretch>
            <a:fillRect/>
          </a:stretch>
        </p:blipFill>
        <p:spPr bwMode="auto">
          <a:xfrm>
            <a:off x="457200" y="4090988"/>
            <a:ext cx="7505700" cy="2690812"/>
          </a:xfrm>
          <a:prstGeom prst="rect">
            <a:avLst/>
          </a:prstGeom>
          <a:noFill/>
          <a:ln w="9525">
            <a:noFill/>
            <a:miter lim="800000"/>
            <a:headEnd/>
            <a:tailEnd/>
          </a:ln>
        </p:spPr>
      </p:pic>
      <p:cxnSp>
        <p:nvCxnSpPr>
          <p:cNvPr id="19462" name="Straight Connector 7"/>
          <p:cNvCxnSpPr>
            <a:cxnSpLocks noChangeShapeType="1"/>
          </p:cNvCxnSpPr>
          <p:nvPr/>
        </p:nvCxnSpPr>
        <p:spPr bwMode="auto">
          <a:xfrm>
            <a:off x="152400" y="3619500"/>
            <a:ext cx="8801100" cy="1588"/>
          </a:xfrm>
          <a:prstGeom prst="line">
            <a:avLst/>
          </a:prstGeom>
          <a:noFill/>
          <a:ln w="25400" algn="ctr">
            <a:solidFill>
              <a:srgbClr val="C00000"/>
            </a:solidFill>
            <a:prstDash val="dash"/>
            <a:round/>
            <a:headEnd/>
            <a:tailEnd/>
          </a:ln>
        </p:spPr>
      </p:cxnSp>
      <p:pic>
        <p:nvPicPr>
          <p:cNvPr id="19463" name="Picture 6" descr="MRAC.PNG"/>
          <p:cNvPicPr>
            <a:picLocks noChangeAspect="1"/>
          </p:cNvPicPr>
          <p:nvPr/>
        </p:nvPicPr>
        <p:blipFill>
          <a:blip r:embed="rId6" cstate="print"/>
          <a:srcRect/>
          <a:stretch>
            <a:fillRect/>
          </a:stretch>
        </p:blipFill>
        <p:spPr bwMode="auto">
          <a:xfrm>
            <a:off x="1371600" y="952500"/>
            <a:ext cx="6438900" cy="2538413"/>
          </a:xfrm>
          <a:prstGeom prst="rect">
            <a:avLst/>
          </a:prstGeom>
          <a:noFill/>
          <a:ln w="9525">
            <a:noFill/>
            <a:miter lim="800000"/>
            <a:headEnd/>
            <a:tailEnd/>
          </a:ln>
        </p:spPr>
      </p:pic>
      <p:grpSp>
        <p:nvGrpSpPr>
          <p:cNvPr id="2" name="Group 10"/>
          <p:cNvGrpSpPr>
            <a:grpSpLocks/>
          </p:cNvGrpSpPr>
          <p:nvPr/>
        </p:nvGrpSpPr>
        <p:grpSpPr bwMode="auto">
          <a:xfrm>
            <a:off x="3009900" y="5143500"/>
            <a:ext cx="723900" cy="571500"/>
            <a:chOff x="3352800" y="5143500"/>
            <a:chExt cx="723900" cy="571500"/>
          </a:xfrm>
        </p:grpSpPr>
        <p:sp>
          <p:nvSpPr>
            <p:cNvPr id="19473" name="Rectangle 7"/>
            <p:cNvSpPr>
              <a:spLocks noChangeArrowheads="1"/>
            </p:cNvSpPr>
            <p:nvPr/>
          </p:nvSpPr>
          <p:spPr bwMode="auto">
            <a:xfrm>
              <a:off x="3352800" y="5143500"/>
              <a:ext cx="723900" cy="571500"/>
            </a:xfrm>
            <a:prstGeom prst="rect">
              <a:avLst/>
            </a:prstGeom>
            <a:solidFill>
              <a:srgbClr val="CCFFCC"/>
            </a:solidFill>
            <a:ln w="31750" algn="ctr">
              <a:solidFill>
                <a:srgbClr val="00B050"/>
              </a:solidFill>
              <a:round/>
              <a:headEnd/>
              <a:tailEnd/>
            </a:ln>
          </p:spPr>
          <p:txBody>
            <a:bodyPr>
              <a:spAutoFit/>
            </a:bodyPr>
            <a:lstStyle/>
            <a:p>
              <a:pPr marL="342900" indent="-342900">
                <a:spcBef>
                  <a:spcPct val="20000"/>
                </a:spcBef>
                <a:buFont typeface="Arial" pitchFamily="34" charset="0"/>
                <a:buNone/>
              </a:pPr>
              <a:endParaRPr lang="en-US" dirty="0"/>
            </a:p>
          </p:txBody>
        </p:sp>
        <p:pic>
          <p:nvPicPr>
            <p:cNvPr id="19474" name="Picture 9" descr="txp_fig"/>
            <p:cNvPicPr>
              <a:picLocks noChangeAspect="1"/>
            </p:cNvPicPr>
            <p:nvPr>
              <p:custDataLst>
                <p:tags r:id="rId2"/>
              </p:custDataLst>
            </p:nvPr>
          </p:nvPicPr>
          <p:blipFill>
            <a:blip r:embed="rId7" cstate="print">
              <a:clrChange>
                <a:clrFrom>
                  <a:srgbClr val="FFFFFF"/>
                </a:clrFrom>
                <a:clrTo>
                  <a:srgbClr val="FFFFFF">
                    <a:alpha val="0"/>
                  </a:srgbClr>
                </a:clrTo>
              </a:clrChange>
            </a:blip>
            <a:srcRect/>
            <a:stretch>
              <a:fillRect/>
            </a:stretch>
          </p:blipFill>
          <p:spPr bwMode="auto">
            <a:xfrm>
              <a:off x="3505200" y="5334000"/>
              <a:ext cx="404224" cy="222140"/>
            </a:xfrm>
            <a:prstGeom prst="rect">
              <a:avLst/>
            </a:prstGeom>
            <a:noFill/>
            <a:ln w="9525">
              <a:noFill/>
              <a:miter lim="800000"/>
              <a:headEnd/>
              <a:tailEnd/>
            </a:ln>
          </p:spPr>
        </p:pic>
      </p:grpSp>
      <p:sp>
        <p:nvSpPr>
          <p:cNvPr id="12" name="TextBox 20"/>
          <p:cNvSpPr txBox="1">
            <a:spLocks noChangeArrowheads="1"/>
          </p:cNvSpPr>
          <p:nvPr/>
        </p:nvSpPr>
        <p:spPr bwMode="auto">
          <a:xfrm>
            <a:off x="7490780" y="835025"/>
            <a:ext cx="1253170" cy="369888"/>
          </a:xfrm>
          <a:prstGeom prst="rect">
            <a:avLst/>
          </a:prstGeom>
          <a:solidFill>
            <a:schemeClr val="bg1"/>
          </a:solidFill>
          <a:ln w="31750">
            <a:solidFill>
              <a:srgbClr val="000099"/>
            </a:solidFill>
            <a:miter lim="800000"/>
            <a:headEnd/>
            <a:tailEnd/>
          </a:ln>
          <a:effectLst>
            <a:outerShdw blurRad="50800" dist="38100" dir="2700000" algn="tl" rotWithShape="0">
              <a:prstClr val="black">
                <a:alpha val="40000"/>
              </a:prstClr>
            </a:outerShdw>
          </a:effectLst>
        </p:spPr>
        <p:txBody>
          <a:bodyPr wrap="none" anchor="ctr"/>
          <a:lstStyle/>
          <a:p>
            <a:pPr algn="ctr">
              <a:spcBef>
                <a:spcPct val="20000"/>
              </a:spcBef>
              <a:buFont typeface="Arial" charset="0"/>
              <a:buNone/>
              <a:defRPr/>
            </a:pPr>
            <a:r>
              <a:rPr lang="en-US" b="1" dirty="0" smtClean="0">
                <a:latin typeface="Calibri" pitchFamily="34" charset="0"/>
              </a:rPr>
              <a:t>Direct MRAC</a:t>
            </a:r>
            <a:endParaRPr lang="en-US" b="1" dirty="0">
              <a:latin typeface="Calibri" pitchFamily="34" charset="0"/>
            </a:endParaRPr>
          </a:p>
        </p:txBody>
      </p:sp>
      <p:sp>
        <p:nvSpPr>
          <p:cNvPr id="13" name="TextBox 20"/>
          <p:cNvSpPr txBox="1">
            <a:spLocks noChangeArrowheads="1"/>
          </p:cNvSpPr>
          <p:nvPr/>
        </p:nvSpPr>
        <p:spPr bwMode="auto">
          <a:xfrm>
            <a:off x="7183539" y="3721100"/>
            <a:ext cx="1560409" cy="369888"/>
          </a:xfrm>
          <a:prstGeom prst="rect">
            <a:avLst/>
          </a:prstGeom>
          <a:solidFill>
            <a:schemeClr val="bg1"/>
          </a:solidFill>
          <a:ln w="31750">
            <a:solidFill>
              <a:srgbClr val="000099"/>
            </a:solidFill>
            <a:miter lim="800000"/>
            <a:headEnd/>
            <a:tailEnd/>
          </a:ln>
          <a:effectLst>
            <a:outerShdw blurRad="50800" dist="38100" dir="2700000" algn="tl" rotWithShape="0">
              <a:prstClr val="black">
                <a:alpha val="40000"/>
              </a:prstClr>
            </a:outerShdw>
          </a:effectLst>
        </p:spPr>
        <p:txBody>
          <a:bodyPr wrap="none" anchor="ctr"/>
          <a:lstStyle/>
          <a:p>
            <a:pPr algn="ctr">
              <a:spcBef>
                <a:spcPct val="20000"/>
              </a:spcBef>
              <a:buFont typeface="Arial" charset="0"/>
              <a:buNone/>
              <a:defRPr/>
            </a:pPr>
            <a:r>
              <a:rPr lang="en-US" b="1" dirty="0" smtClean="0">
                <a:latin typeface="Calibri" pitchFamily="34" charset="0"/>
              </a:rPr>
              <a:t>Indirect MRAC</a:t>
            </a:r>
            <a:endParaRPr lang="en-US" b="1" dirty="0">
              <a:latin typeface="Calibri" pitchFamily="34" charset="0"/>
            </a:endParaRPr>
          </a:p>
        </p:txBody>
      </p:sp>
      <p:grpSp>
        <p:nvGrpSpPr>
          <p:cNvPr id="4" name="Group 17"/>
          <p:cNvGrpSpPr>
            <a:grpSpLocks/>
          </p:cNvGrpSpPr>
          <p:nvPr/>
        </p:nvGrpSpPr>
        <p:grpSpPr bwMode="auto">
          <a:xfrm>
            <a:off x="152400" y="2667000"/>
            <a:ext cx="1981200" cy="676275"/>
            <a:chOff x="152400" y="2667000"/>
            <a:chExt cx="1981200" cy="676275"/>
          </a:xfrm>
        </p:grpSpPr>
        <p:sp>
          <p:nvSpPr>
            <p:cNvPr id="19471" name="Rectangular Callout 87"/>
            <p:cNvSpPr>
              <a:spLocks noChangeArrowheads="1"/>
            </p:cNvSpPr>
            <p:nvPr/>
          </p:nvSpPr>
          <p:spPr bwMode="auto">
            <a:xfrm>
              <a:off x="152400" y="2667000"/>
              <a:ext cx="1981200" cy="676275"/>
            </a:xfrm>
            <a:prstGeom prst="wedgeRectCallout">
              <a:avLst>
                <a:gd name="adj1" fmla="val 139764"/>
                <a:gd name="adj2" fmla="val -101407"/>
              </a:avLst>
            </a:prstGeom>
            <a:solidFill>
              <a:srgbClr val="FFC000">
                <a:alpha val="30196"/>
              </a:srgbClr>
            </a:solidFill>
            <a:ln w="38100" algn="ctr">
              <a:solidFill>
                <a:srgbClr val="FFC000"/>
              </a:solidFill>
              <a:round/>
              <a:headEnd/>
              <a:tailEnd/>
            </a:ln>
          </p:spPr>
          <p:txBody>
            <a:bodyPr lIns="0" tIns="0" anchor="ctr"/>
            <a:lstStyle/>
            <a:p>
              <a:pPr marL="119063" algn="ctr" defTabSz="4389438">
                <a:buFont typeface="Arial" pitchFamily="34" charset="0"/>
                <a:buNone/>
              </a:pPr>
              <a:r>
                <a:rPr lang="en-US" sz="1400" dirty="0">
                  <a:latin typeface="Calibri" pitchFamily="34" charset="0"/>
                </a:rPr>
                <a:t>       cannot be low-pass filtered directly</a:t>
              </a:r>
            </a:p>
          </p:txBody>
        </p:sp>
        <p:pic>
          <p:nvPicPr>
            <p:cNvPr id="19472" name="Picture 15" descr="txp_fig"/>
            <p:cNvPicPr>
              <a:picLocks noChangeAspect="1"/>
            </p:cNvPicPr>
            <p:nvPr>
              <p:custDataLst>
                <p:tags r:id="rId1"/>
              </p:custDataLst>
            </p:nvPr>
          </p:nvPicPr>
          <p:blipFill>
            <a:blip r:embed="rId8" cstate="print">
              <a:clrChange>
                <a:clrFrom>
                  <a:srgbClr val="FFFFFF"/>
                </a:clrFrom>
                <a:clrTo>
                  <a:srgbClr val="FFFFFF">
                    <a:alpha val="0"/>
                  </a:srgbClr>
                </a:clrTo>
              </a:clrChange>
            </a:blip>
            <a:srcRect/>
            <a:stretch>
              <a:fillRect/>
            </a:stretch>
          </p:blipFill>
          <p:spPr bwMode="auto">
            <a:xfrm>
              <a:off x="304800" y="2819400"/>
              <a:ext cx="248214" cy="160506"/>
            </a:xfrm>
            <a:prstGeom prst="rect">
              <a:avLst/>
            </a:prstGeom>
            <a:noFill/>
            <a:ln w="9525">
              <a:noFill/>
              <a:miter lim="800000"/>
              <a:headEnd/>
              <a:tailEnd/>
            </a:ln>
          </p:spPr>
        </p:pic>
      </p:grpSp>
      <p:sp>
        <p:nvSpPr>
          <p:cNvPr id="17" name="Rectangular Callout 87"/>
          <p:cNvSpPr>
            <a:spLocks noChangeArrowheads="1"/>
          </p:cNvSpPr>
          <p:nvPr/>
        </p:nvSpPr>
        <p:spPr bwMode="auto">
          <a:xfrm>
            <a:off x="1028700" y="4090988"/>
            <a:ext cx="1981200" cy="676275"/>
          </a:xfrm>
          <a:prstGeom prst="wedgeRectCallout">
            <a:avLst>
              <a:gd name="adj1" fmla="val 57227"/>
              <a:gd name="adj2" fmla="val 97435"/>
            </a:avLst>
          </a:prstGeom>
          <a:solidFill>
            <a:srgbClr val="FFC000">
              <a:alpha val="30196"/>
            </a:srgbClr>
          </a:solidFill>
          <a:ln w="38100" algn="ctr">
            <a:solidFill>
              <a:srgbClr val="FFC000"/>
            </a:solidFill>
            <a:round/>
            <a:headEnd/>
            <a:tailEnd/>
          </a:ln>
        </p:spPr>
        <p:txBody>
          <a:bodyPr lIns="0" tIns="0" anchor="ctr"/>
          <a:lstStyle/>
          <a:p>
            <a:pPr marL="119063" algn="ctr" defTabSz="4389438">
              <a:buFont typeface="Arial" pitchFamily="34" charset="0"/>
              <a:buNone/>
            </a:pPr>
            <a:r>
              <a:rPr lang="en-US" sz="1400" dirty="0">
                <a:latin typeface="Calibri" pitchFamily="34" charset="0"/>
              </a:rPr>
              <a:t>Enables insertion</a:t>
            </a:r>
          </a:p>
          <a:p>
            <a:pPr marL="119063" algn="ctr" defTabSz="4389438">
              <a:buFont typeface="Arial" pitchFamily="34" charset="0"/>
              <a:buNone/>
            </a:pPr>
            <a:r>
              <a:rPr lang="en-US" sz="1400" dirty="0">
                <a:latin typeface="Calibri" pitchFamily="34" charset="0"/>
              </a:rPr>
              <a:t>of a low-pass filter</a:t>
            </a:r>
          </a:p>
        </p:txBody>
      </p:sp>
      <p:sp>
        <p:nvSpPr>
          <p:cNvPr id="20" name="Rectangular Callout 87"/>
          <p:cNvSpPr>
            <a:spLocks noChangeArrowheads="1"/>
          </p:cNvSpPr>
          <p:nvPr/>
        </p:nvSpPr>
        <p:spPr bwMode="auto">
          <a:xfrm>
            <a:off x="209550" y="866775"/>
            <a:ext cx="1638300" cy="676275"/>
          </a:xfrm>
          <a:prstGeom prst="wedgeRectCallout">
            <a:avLst>
              <a:gd name="adj1" fmla="val 137792"/>
              <a:gd name="adj2" fmla="val -7556"/>
            </a:avLst>
          </a:prstGeom>
          <a:solidFill>
            <a:srgbClr val="FFC000">
              <a:alpha val="30196"/>
            </a:srgbClr>
          </a:solidFill>
          <a:ln w="38100" algn="ctr">
            <a:solidFill>
              <a:srgbClr val="FFC000"/>
            </a:solidFill>
            <a:round/>
            <a:headEnd/>
            <a:tailEnd/>
          </a:ln>
        </p:spPr>
        <p:txBody>
          <a:bodyPr lIns="0" tIns="0" anchor="ctr"/>
          <a:lstStyle/>
          <a:p>
            <a:pPr marL="119063" algn="ctr" defTabSz="4389438">
              <a:buFont typeface="Arial" pitchFamily="34" charset="0"/>
              <a:buNone/>
            </a:pPr>
            <a:r>
              <a:rPr lang="en-US" sz="1400" dirty="0">
                <a:latin typeface="Calibri" pitchFamily="34" charset="0"/>
              </a:rPr>
              <a:t>Reference system</a:t>
            </a:r>
          </a:p>
        </p:txBody>
      </p:sp>
      <p:sp>
        <p:nvSpPr>
          <p:cNvPr id="23" name="Rectangle 22"/>
          <p:cNvSpPr>
            <a:spLocks noChangeArrowheads="1"/>
          </p:cNvSpPr>
          <p:nvPr/>
        </p:nvSpPr>
        <p:spPr bwMode="auto">
          <a:xfrm>
            <a:off x="7315200" y="4229100"/>
            <a:ext cx="1638300" cy="730250"/>
          </a:xfrm>
          <a:prstGeom prst="rect">
            <a:avLst/>
          </a:prstGeom>
          <a:solidFill>
            <a:srgbClr val="FFC000">
              <a:alpha val="30196"/>
            </a:srgbClr>
          </a:solidFill>
          <a:ln w="38100" algn="ctr">
            <a:solidFill>
              <a:srgbClr val="FFC000"/>
            </a:solidFill>
            <a:round/>
            <a:headEnd/>
            <a:tailEnd/>
          </a:ln>
        </p:spPr>
        <p:txBody>
          <a:bodyPr anchor="ctr"/>
          <a:lstStyle/>
          <a:p>
            <a:pPr algn="ctr">
              <a:buFont typeface="Arial" pitchFamily="34" charset="0"/>
              <a:buNone/>
            </a:pPr>
            <a:r>
              <a:rPr lang="en-US" sz="1400" dirty="0">
                <a:latin typeface="Calibri" pitchFamily="34" charset="0"/>
              </a:rPr>
              <a:t>No </a:t>
            </a:r>
            <a:r>
              <a:rPr lang="en-US" sz="1400" dirty="0" smtClean="0">
                <a:latin typeface="Calibri" pitchFamily="34" charset="0"/>
              </a:rPr>
              <a:t>reference </a:t>
            </a:r>
            <a:r>
              <a:rPr lang="en-US" sz="1400" dirty="0">
                <a:latin typeface="Calibri" pitchFamily="34" charset="0"/>
              </a:rPr>
              <a:t>system </a:t>
            </a:r>
            <a:r>
              <a:rPr lang="en-US" sz="1400" dirty="0" smtClean="0">
                <a:latin typeface="Calibri" pitchFamily="34" charset="0"/>
              </a:rPr>
              <a:t>with </a:t>
            </a:r>
            <a:r>
              <a:rPr lang="en-US" sz="1400" dirty="0">
                <a:latin typeface="Calibri" pitchFamily="34" charset="0"/>
              </a:rPr>
              <a:t>filtering</a:t>
            </a:r>
          </a:p>
        </p:txBody>
      </p:sp>
      <p:sp>
        <p:nvSpPr>
          <p:cNvPr id="5" name="Footer Placeholder 4"/>
          <p:cNvSpPr>
            <a:spLocks noGrp="1"/>
          </p:cNvSpPr>
          <p:nvPr>
            <p:ph type="ftr" sz="quarter" idx="11"/>
          </p:nvPr>
        </p:nvSpPr>
        <p:spPr/>
        <p:txBody>
          <a:bodyPr/>
          <a:lstStyle/>
          <a:p>
            <a:r>
              <a:rPr lang="en-US" smtClean="0"/>
              <a:t>Dr. Irene M. Gregory</a:t>
            </a:r>
            <a:endParaRPr lang="en-US" dirty="0"/>
          </a:p>
        </p:txBody>
      </p:sp>
      <p:sp>
        <p:nvSpPr>
          <p:cNvPr id="6" name="Slide Number Placeholder 5"/>
          <p:cNvSpPr>
            <a:spLocks noGrp="1"/>
          </p:cNvSpPr>
          <p:nvPr>
            <p:ph type="sldNum" sz="quarter" idx="12"/>
          </p:nvPr>
        </p:nvSpPr>
        <p:spPr/>
        <p:txBody>
          <a:bodyPr/>
          <a:lstStyle/>
          <a:p>
            <a:fld id="{2A9A4BBE-6B87-42F4-843D-3071F94E8D6F}" type="slidenum">
              <a:rPr lang="en-US" smtClean="0"/>
              <a:pPr/>
              <a:t>26</a:t>
            </a:fld>
            <a:endParaRPr lang="en-US"/>
          </a:p>
        </p:txBody>
      </p:sp>
    </p:spTree>
    <p:extLst>
      <p:ext uri="{BB962C8B-B14F-4D97-AF65-F5344CB8AC3E}">
        <p14:creationId xmlns:p14="http://schemas.microsoft.com/office/powerpoint/2010/main" val="424057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Notional L1 Control Law</a:t>
            </a:r>
            <a:endParaRPr lang="en-US" sz="2800" dirty="0"/>
          </a:p>
        </p:txBody>
      </p:sp>
      <p:sp>
        <p:nvSpPr>
          <p:cNvPr id="4" name="Footer Placeholder 3"/>
          <p:cNvSpPr>
            <a:spLocks noGrp="1"/>
          </p:cNvSpPr>
          <p:nvPr>
            <p:ph type="ftr" sz="quarter" idx="11"/>
          </p:nvPr>
        </p:nvSpPr>
        <p:spPr/>
        <p:txBody>
          <a:bodyPr/>
          <a:lstStyle/>
          <a:p>
            <a:r>
              <a:rPr lang="en-US" dirty="0" smtClean="0">
                <a:solidFill>
                  <a:srgbClr val="000000"/>
                </a:solidFill>
              </a:rPr>
              <a:t>Dr. Irene M. Gregory</a:t>
            </a:r>
            <a:endParaRPr lang="en-US" dirty="0">
              <a:solidFill>
                <a:srgbClr val="000000"/>
              </a:solidFill>
            </a:endParaRPr>
          </a:p>
        </p:txBody>
      </p:sp>
      <p:sp>
        <p:nvSpPr>
          <p:cNvPr id="5" name="Slide Number Placeholder 4"/>
          <p:cNvSpPr>
            <a:spLocks noGrp="1"/>
          </p:cNvSpPr>
          <p:nvPr>
            <p:ph type="sldNum" sz="quarter" idx="12"/>
          </p:nvPr>
        </p:nvSpPr>
        <p:spPr/>
        <p:txBody>
          <a:bodyPr/>
          <a:lstStyle/>
          <a:p>
            <a:r>
              <a:rPr lang="en-US" dirty="0" smtClean="0">
                <a:solidFill>
                  <a:srgbClr val="000000"/>
                </a:solidFill>
              </a:rPr>
              <a:t> </a:t>
            </a:r>
            <a:fld id="{1E4B6F8E-3031-4243-BF7A-3DDDF6CA9926}" type="slidenum">
              <a:rPr lang="en-US" smtClean="0">
                <a:solidFill>
                  <a:srgbClr val="000000"/>
                </a:solidFill>
              </a:rPr>
              <a:pPr/>
              <a:t>27</a:t>
            </a:fld>
            <a:endParaRPr lang="en-US" dirty="0">
              <a:solidFill>
                <a:srgbClr val="000000"/>
              </a:solidFill>
            </a:endParaRPr>
          </a:p>
        </p:txBody>
      </p:sp>
      <p:grpSp>
        <p:nvGrpSpPr>
          <p:cNvPr id="3" name="Group 29"/>
          <p:cNvGrpSpPr/>
          <p:nvPr/>
        </p:nvGrpSpPr>
        <p:grpSpPr>
          <a:xfrm>
            <a:off x="532264" y="3523677"/>
            <a:ext cx="8475260" cy="3093154"/>
            <a:chOff x="450376" y="3637644"/>
            <a:chExt cx="8475260" cy="3093154"/>
          </a:xfrm>
        </p:grpSpPr>
        <p:sp>
          <p:nvSpPr>
            <p:cNvPr id="11" name="Rectangle 10"/>
            <p:cNvSpPr/>
            <p:nvPr/>
          </p:nvSpPr>
          <p:spPr>
            <a:xfrm>
              <a:off x="450376" y="3637644"/>
              <a:ext cx="8475260" cy="3093154"/>
            </a:xfrm>
            <a:prstGeom prst="rect">
              <a:avLst/>
            </a:prstGeom>
          </p:spPr>
          <p:txBody>
            <a:bodyPr wrap="square">
              <a:spAutoFit/>
            </a:bodyPr>
            <a:lstStyle/>
            <a:p>
              <a:pPr indent="231775" algn="l">
                <a:spcAft>
                  <a:spcPts val="300"/>
                </a:spcAft>
                <a:buFont typeface="Wingdings" pitchFamily="2" charset="2"/>
                <a:buChar char="Ø"/>
              </a:pPr>
              <a:r>
                <a:rPr lang="en-US" sz="1800" dirty="0" smtClean="0">
                  <a:solidFill>
                    <a:srgbClr val="000099"/>
                  </a:solidFill>
                  <a:latin typeface="Helvetica"/>
                </a:rPr>
                <a:t>L1 control law consists of a </a:t>
              </a:r>
              <a:r>
                <a:rPr lang="en-US" sz="1800" b="1" dirty="0" smtClean="0">
                  <a:solidFill>
                    <a:srgbClr val="000099"/>
                  </a:solidFill>
                  <a:latin typeface="Helvetica"/>
                </a:rPr>
                <a:t>fast estimation scheme </a:t>
              </a:r>
              <a:r>
                <a:rPr lang="en-US" sz="1800" dirty="0" smtClean="0">
                  <a:solidFill>
                    <a:srgbClr val="000099"/>
                  </a:solidFill>
                  <a:latin typeface="Helvetica"/>
                </a:rPr>
                <a:t>and a </a:t>
              </a:r>
              <a:r>
                <a:rPr lang="en-US" sz="1800" b="1" dirty="0" smtClean="0">
                  <a:solidFill>
                    <a:srgbClr val="000099"/>
                  </a:solidFill>
                  <a:latin typeface="Helvetica"/>
                </a:rPr>
                <a:t>control law </a:t>
              </a:r>
            </a:p>
            <a:p>
              <a:pPr indent="231775" algn="l">
                <a:spcAft>
                  <a:spcPts val="300"/>
                </a:spcAft>
                <a:buFont typeface="Wingdings" pitchFamily="2" charset="2"/>
                <a:buChar char="Ø"/>
              </a:pPr>
              <a:r>
                <a:rPr lang="en-US" sz="1800" b="1" dirty="0" smtClean="0">
                  <a:solidFill>
                    <a:srgbClr val="000099"/>
                  </a:solidFill>
                  <a:latin typeface="Helvetica"/>
                </a:rPr>
                <a:t>Fast estimation scheme </a:t>
              </a:r>
              <a:r>
                <a:rPr lang="en-US" sz="1800" dirty="0" smtClean="0">
                  <a:solidFill>
                    <a:srgbClr val="000099"/>
                  </a:solidFill>
                  <a:latin typeface="Helvetica"/>
                </a:rPr>
                <a:t>includes </a:t>
              </a:r>
            </a:p>
            <a:p>
              <a:pPr lvl="1" indent="231775" algn="l">
                <a:spcAft>
                  <a:spcPts val="300"/>
                </a:spcAft>
                <a:buFont typeface="Arial" pitchFamily="34" charset="0"/>
                <a:buChar char="•"/>
              </a:pPr>
              <a:r>
                <a:rPr lang="en-US" sz="1800" i="1" dirty="0" smtClean="0">
                  <a:solidFill>
                    <a:srgbClr val="000099"/>
                  </a:solidFill>
                  <a:latin typeface="Helvetica"/>
                </a:rPr>
                <a:t>state predictor </a:t>
              </a:r>
              <a:r>
                <a:rPr lang="en-US" sz="1800" dirty="0" smtClean="0">
                  <a:solidFill>
                    <a:srgbClr val="000099"/>
                  </a:solidFill>
                  <a:latin typeface="Helvetica"/>
                </a:rPr>
                <a:t>– generates a prediction     of system state</a:t>
              </a:r>
            </a:p>
            <a:p>
              <a:pPr lvl="1" indent="231775" algn="l">
                <a:spcAft>
                  <a:spcPts val="300"/>
                </a:spcAft>
                <a:buFont typeface="Arial" pitchFamily="34" charset="0"/>
                <a:buChar char="•"/>
              </a:pPr>
              <a:r>
                <a:rPr lang="en-US" sz="1800" i="1" dirty="0" smtClean="0">
                  <a:solidFill>
                    <a:srgbClr val="000099"/>
                  </a:solidFill>
                  <a:latin typeface="Helvetica"/>
                </a:rPr>
                <a:t>adaptation law </a:t>
              </a:r>
              <a:r>
                <a:rPr lang="en-US" sz="1800" dirty="0" smtClean="0">
                  <a:solidFill>
                    <a:srgbClr val="000099"/>
                  </a:solidFill>
                  <a:latin typeface="Helvetica"/>
                </a:rPr>
                <a:t>- used to generate estimates    of plant uncertainties </a:t>
              </a:r>
            </a:p>
            <a:p>
              <a:pPr indent="231775" algn="l">
                <a:spcAft>
                  <a:spcPts val="300"/>
                </a:spcAft>
                <a:buFont typeface="Wingdings" pitchFamily="2" charset="2"/>
                <a:buChar char="Ø"/>
              </a:pPr>
              <a:r>
                <a:rPr lang="en-US" sz="1800" dirty="0" smtClean="0">
                  <a:solidFill>
                    <a:srgbClr val="000099"/>
                  </a:solidFill>
                  <a:latin typeface="Helvetica"/>
                </a:rPr>
                <a:t>Error </a:t>
              </a:r>
              <a:r>
                <a:rPr lang="en-US" sz="1800" i="1" dirty="0" smtClean="0">
                  <a:latin typeface="Helvetica"/>
                </a:rPr>
                <a:t>e</a:t>
              </a:r>
              <a:r>
                <a:rPr lang="en-US" sz="1800" dirty="0" smtClean="0">
                  <a:solidFill>
                    <a:srgbClr val="000099"/>
                  </a:solidFill>
                  <a:latin typeface="Helvetica"/>
                </a:rPr>
                <a:t> , between actual system state    and prediction   , </a:t>
              </a:r>
              <a:r>
                <a:rPr lang="en-US" sz="1800" i="1" dirty="0" smtClean="0">
                  <a:solidFill>
                    <a:srgbClr val="000099"/>
                  </a:solidFill>
                  <a:latin typeface="Helvetica"/>
                </a:rPr>
                <a:t>drives the adaptation process. </a:t>
              </a:r>
            </a:p>
            <a:p>
              <a:pPr indent="231775" algn="l">
                <a:spcAft>
                  <a:spcPts val="300"/>
                </a:spcAft>
                <a:buFont typeface="Wingdings" pitchFamily="2" charset="2"/>
                <a:buChar char="Ø"/>
              </a:pPr>
              <a:r>
                <a:rPr lang="en-US" sz="1800" b="1" dirty="0" smtClean="0">
                  <a:solidFill>
                    <a:srgbClr val="000099"/>
                  </a:solidFill>
                  <a:latin typeface="Helvetica"/>
                </a:rPr>
                <a:t>Adaptation law</a:t>
              </a:r>
              <a:r>
                <a:rPr lang="en-US" sz="1800" b="1" i="1" dirty="0" smtClean="0">
                  <a:solidFill>
                    <a:srgbClr val="000099"/>
                  </a:solidFill>
                  <a:latin typeface="Helvetica"/>
                </a:rPr>
                <a:t> </a:t>
              </a:r>
              <a:r>
                <a:rPr lang="en-US" sz="1800" dirty="0" smtClean="0">
                  <a:solidFill>
                    <a:srgbClr val="000099"/>
                  </a:solidFill>
                  <a:latin typeface="Helvetica"/>
                </a:rPr>
                <a:t>updates the estimates of the plant uncertainties at a </a:t>
              </a:r>
              <a:r>
                <a:rPr lang="en-US" sz="1800" i="1" dirty="0" smtClean="0">
                  <a:solidFill>
                    <a:srgbClr val="000099"/>
                  </a:solidFill>
                  <a:latin typeface="Helvetica"/>
                </a:rPr>
                <a:t>high adaptation rate</a:t>
              </a:r>
              <a:r>
                <a:rPr lang="en-US" sz="1800" dirty="0" smtClean="0">
                  <a:solidFill>
                    <a:srgbClr val="000099"/>
                  </a:solidFill>
                  <a:latin typeface="Helvetica"/>
                </a:rPr>
                <a:t>. </a:t>
              </a:r>
            </a:p>
            <a:p>
              <a:pPr indent="231775" algn="l">
                <a:spcAft>
                  <a:spcPts val="300"/>
                </a:spcAft>
                <a:buFont typeface="Wingdings" pitchFamily="2" charset="2"/>
                <a:buChar char="Ø"/>
              </a:pPr>
              <a:r>
                <a:rPr lang="en-US" sz="1800" dirty="0" smtClean="0">
                  <a:solidFill>
                    <a:srgbClr val="000099"/>
                  </a:solidFill>
                  <a:latin typeface="Helvetica"/>
                </a:rPr>
                <a:t>Based on the uncertainty estimates, </a:t>
              </a:r>
              <a:r>
                <a:rPr lang="en-US" sz="1800" b="1" dirty="0" smtClean="0">
                  <a:solidFill>
                    <a:srgbClr val="000099"/>
                  </a:solidFill>
                  <a:latin typeface="Helvetica"/>
                </a:rPr>
                <a:t>control law </a:t>
              </a:r>
              <a:r>
                <a:rPr lang="en-US" sz="1800" dirty="0" smtClean="0">
                  <a:solidFill>
                    <a:srgbClr val="000099"/>
                  </a:solidFill>
                  <a:latin typeface="Helvetica"/>
                </a:rPr>
                <a:t>generates control surface deflection commands </a:t>
              </a:r>
              <a:r>
                <a:rPr lang="en-US" sz="1800" i="1" dirty="0">
                  <a:solidFill>
                    <a:srgbClr val="000000"/>
                  </a:solidFill>
                  <a:latin typeface="+mn-lt"/>
                </a:rPr>
                <a:t>u</a:t>
              </a:r>
              <a:r>
                <a:rPr lang="en-US" sz="1800" dirty="0" smtClean="0">
                  <a:solidFill>
                    <a:srgbClr val="000099"/>
                  </a:solidFill>
                  <a:latin typeface="Helvetica"/>
                </a:rPr>
                <a:t> as the output of low pass filters - </a:t>
              </a:r>
              <a:endParaRPr lang="en-US" sz="1800" dirty="0">
                <a:solidFill>
                  <a:srgbClr val="000099"/>
                </a:solidFill>
                <a:latin typeface="Helvetica"/>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814410259"/>
                </p:ext>
              </p:extLst>
            </p:nvPr>
          </p:nvGraphicFramePr>
          <p:xfrm>
            <a:off x="5718223" y="4598424"/>
            <a:ext cx="177800" cy="317500"/>
          </p:xfrm>
          <a:graphic>
            <a:graphicData uri="http://schemas.openxmlformats.org/presentationml/2006/ole">
              <mc:AlternateContent xmlns:mc="http://schemas.openxmlformats.org/markup-compatibility/2006">
                <mc:Choice xmlns:v="urn:schemas-microsoft-com:vml" Requires="v">
                  <p:oleObj spid="_x0000_s234735" name="Equation" r:id="rId4" imgW="177480" imgH="317160" progId="Equation.DSMT4">
                    <p:embed/>
                  </p:oleObj>
                </mc:Choice>
                <mc:Fallback>
                  <p:oleObj name="Equation" r:id="rId4" imgW="177480" imgH="317160" progId="Equation.DSMT4">
                    <p:embed/>
                    <p:pic>
                      <p:nvPicPr>
                        <p:cNvPr id="0" name="Picture 2"/>
                        <p:cNvPicPr>
                          <a:picLocks noChangeAspect="1" noChangeArrowheads="1"/>
                        </p:cNvPicPr>
                        <p:nvPr/>
                      </p:nvPicPr>
                      <p:blipFill>
                        <a:blip r:embed="rId5"/>
                        <a:srcRect/>
                        <a:stretch>
                          <a:fillRect/>
                        </a:stretch>
                      </p:blipFill>
                      <p:spPr bwMode="auto">
                        <a:xfrm>
                          <a:off x="5718223" y="4598424"/>
                          <a:ext cx="1778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2342" name="Object 6"/>
            <p:cNvGraphicFramePr>
              <a:graphicFrameLocks noChangeAspect="1"/>
            </p:cNvGraphicFramePr>
            <p:nvPr/>
          </p:nvGraphicFramePr>
          <p:xfrm>
            <a:off x="5283200" y="4318707"/>
            <a:ext cx="177800" cy="254000"/>
          </p:xfrm>
          <a:graphic>
            <a:graphicData uri="http://schemas.openxmlformats.org/presentationml/2006/ole">
              <mc:AlternateContent xmlns:mc="http://schemas.openxmlformats.org/markup-compatibility/2006">
                <mc:Choice xmlns:v="urn:schemas-microsoft-com:vml" Requires="v">
                  <p:oleObj spid="_x0000_s234736" name="Equation" r:id="rId6" imgW="177569" imgH="253670" progId="Equation.DSMT4">
                    <p:embed/>
                  </p:oleObj>
                </mc:Choice>
                <mc:Fallback>
                  <p:oleObj name="Equation" r:id="rId6" imgW="177569" imgH="25367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3200" y="4318707"/>
                          <a:ext cx="17780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2343" name="Object 7"/>
            <p:cNvGraphicFramePr>
              <a:graphicFrameLocks noChangeAspect="1"/>
            </p:cNvGraphicFramePr>
            <p:nvPr/>
          </p:nvGraphicFramePr>
          <p:xfrm>
            <a:off x="6254480" y="4935139"/>
            <a:ext cx="177800" cy="254000"/>
          </p:xfrm>
          <a:graphic>
            <a:graphicData uri="http://schemas.openxmlformats.org/presentationml/2006/ole">
              <mc:AlternateContent xmlns:mc="http://schemas.openxmlformats.org/markup-compatibility/2006">
                <mc:Choice xmlns:v="urn:schemas-microsoft-com:vml" Requires="v">
                  <p:oleObj spid="_x0000_s234737" name="Equation" r:id="rId8" imgW="177569" imgH="253670" progId="Equation.DSMT4">
                    <p:embed/>
                  </p:oleObj>
                </mc:Choice>
                <mc:Fallback>
                  <p:oleObj name="Equation" r:id="rId8" imgW="177569" imgH="25367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54480" y="4935139"/>
                          <a:ext cx="17780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2344" name="Object 8"/>
            <p:cNvGraphicFramePr>
              <a:graphicFrameLocks noChangeAspect="1"/>
            </p:cNvGraphicFramePr>
            <p:nvPr/>
          </p:nvGraphicFramePr>
          <p:xfrm>
            <a:off x="4603750" y="5007351"/>
            <a:ext cx="177800" cy="190500"/>
          </p:xfrm>
          <a:graphic>
            <a:graphicData uri="http://schemas.openxmlformats.org/presentationml/2006/ole">
              <mc:AlternateContent xmlns:mc="http://schemas.openxmlformats.org/markup-compatibility/2006">
                <mc:Choice xmlns:v="urn:schemas-microsoft-com:vml" Requires="v">
                  <p:oleObj spid="_x0000_s234738" name="Equation" r:id="rId10" imgW="177646" imgH="190335" progId="Equation.DSMT4">
                    <p:embed/>
                  </p:oleObj>
                </mc:Choice>
                <mc:Fallback>
                  <p:oleObj name="Equation" r:id="rId10" imgW="177646" imgH="190335"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03750" y="5007351"/>
                          <a:ext cx="1778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20845" name="Object 13"/>
          <p:cNvGraphicFramePr>
            <a:graphicFrameLocks noChangeAspect="1"/>
          </p:cNvGraphicFramePr>
          <p:nvPr>
            <p:extLst>
              <p:ext uri="{D42A27DB-BD31-4B8C-83A1-F6EECF244321}">
                <p14:modId xmlns:p14="http://schemas.microsoft.com/office/powerpoint/2010/main" val="736645072"/>
              </p:ext>
            </p:extLst>
          </p:nvPr>
        </p:nvGraphicFramePr>
        <p:xfrm>
          <a:off x="6332538" y="6253802"/>
          <a:ext cx="1460500" cy="330200"/>
        </p:xfrm>
        <a:graphic>
          <a:graphicData uri="http://schemas.openxmlformats.org/presentationml/2006/ole">
            <mc:AlternateContent xmlns:mc="http://schemas.openxmlformats.org/markup-compatibility/2006">
              <mc:Choice xmlns:v="urn:schemas-microsoft-com:vml" Requires="v">
                <p:oleObj spid="_x0000_s234739" name="Equation" r:id="rId12" imgW="1460160" imgH="330120" progId="Equation.DSMT4">
                  <p:embed/>
                </p:oleObj>
              </mc:Choice>
              <mc:Fallback>
                <p:oleObj name="Equation" r:id="rId12" imgW="1460160" imgH="330120" progId="Equation.DSMT4">
                  <p:embed/>
                  <p:pic>
                    <p:nvPicPr>
                      <p:cNvPr id="0" name="Picture 7"/>
                      <p:cNvPicPr>
                        <a:picLocks noChangeAspect="1" noChangeArrowheads="1"/>
                      </p:cNvPicPr>
                      <p:nvPr/>
                    </p:nvPicPr>
                    <p:blipFill>
                      <a:blip r:embed="rId13"/>
                      <a:srcRect/>
                      <a:stretch>
                        <a:fillRect/>
                      </a:stretch>
                    </p:blipFill>
                    <p:spPr bwMode="auto">
                      <a:xfrm>
                        <a:off x="6332538" y="6253802"/>
                        <a:ext cx="14605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 name="Group 66"/>
          <p:cNvGrpSpPr/>
          <p:nvPr/>
        </p:nvGrpSpPr>
        <p:grpSpPr>
          <a:xfrm>
            <a:off x="7372350" y="1981725"/>
            <a:ext cx="1625600" cy="436728"/>
            <a:chOff x="7399646" y="3179941"/>
            <a:chExt cx="1625600" cy="436728"/>
          </a:xfrm>
        </p:grpSpPr>
        <p:graphicFrame>
          <p:nvGraphicFramePr>
            <p:cNvPr id="120846" name="Object 14"/>
            <p:cNvGraphicFramePr>
              <a:graphicFrameLocks noChangeAspect="1"/>
            </p:cNvGraphicFramePr>
            <p:nvPr>
              <p:extLst>
                <p:ext uri="{D42A27DB-BD31-4B8C-83A1-F6EECF244321}">
                  <p14:modId xmlns:p14="http://schemas.microsoft.com/office/powerpoint/2010/main" val="4254774703"/>
                </p:ext>
              </p:extLst>
            </p:nvPr>
          </p:nvGraphicFramePr>
          <p:xfrm>
            <a:off x="7399646" y="3220691"/>
            <a:ext cx="1625600" cy="368300"/>
          </p:xfrm>
          <a:graphic>
            <a:graphicData uri="http://schemas.openxmlformats.org/presentationml/2006/ole">
              <mc:AlternateContent xmlns:mc="http://schemas.openxmlformats.org/markup-compatibility/2006">
                <mc:Choice xmlns:v="urn:schemas-microsoft-com:vml" Requires="v">
                  <p:oleObj spid="_x0000_s234740" name="Equation" r:id="rId14" imgW="1625400" imgH="368280" progId="Equation.DSMT4">
                    <p:embed/>
                  </p:oleObj>
                </mc:Choice>
                <mc:Fallback>
                  <p:oleObj name="Equation" r:id="rId14" imgW="1625400" imgH="368280" progId="Equation.DSMT4">
                    <p:embed/>
                    <p:pic>
                      <p:nvPicPr>
                        <p:cNvPr id="0" name="Picture 8"/>
                        <p:cNvPicPr>
                          <a:picLocks noChangeAspect="1" noChangeArrowheads="1"/>
                        </p:cNvPicPr>
                        <p:nvPr/>
                      </p:nvPicPr>
                      <p:blipFill>
                        <a:blip r:embed="rId15"/>
                        <a:srcRect/>
                        <a:stretch>
                          <a:fillRect/>
                        </a:stretch>
                      </p:blipFill>
                      <p:spPr bwMode="auto">
                        <a:xfrm>
                          <a:off x="7399646" y="3220691"/>
                          <a:ext cx="1625600"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 name="Rectangle 53"/>
            <p:cNvSpPr/>
            <p:nvPr/>
          </p:nvSpPr>
          <p:spPr bwMode="auto">
            <a:xfrm>
              <a:off x="8065845" y="3179941"/>
              <a:ext cx="491319" cy="436728"/>
            </a:xfrm>
            <a:prstGeom prst="rect">
              <a:avLst/>
            </a:prstGeom>
            <a:noFill/>
            <a:ln w="28575" cap="flat" cmpd="sng" algn="ctr">
              <a:solidFill>
                <a:srgbClr val="FFC000"/>
              </a:solidFill>
              <a:prstDash val="solid"/>
              <a:round/>
              <a:headEnd type="none" w="med" len="med"/>
              <a:tailEnd type="triangle" w="med" len="lg"/>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56" name="Line Callout 1 55"/>
          <p:cNvSpPr/>
          <p:nvPr/>
        </p:nvSpPr>
        <p:spPr bwMode="auto">
          <a:xfrm>
            <a:off x="6495382" y="2711679"/>
            <a:ext cx="2601310" cy="536018"/>
          </a:xfrm>
          <a:prstGeom prst="borderCallout1">
            <a:avLst>
              <a:gd name="adj1" fmla="val -1632"/>
              <a:gd name="adj2" fmla="val 51320"/>
              <a:gd name="adj3" fmla="val -45522"/>
              <a:gd name="adj4" fmla="val 59426"/>
            </a:avLst>
          </a:prstGeom>
          <a:solidFill>
            <a:srgbClr val="FFFF99"/>
          </a:solidFill>
          <a:ln w="28575" cap="flat" cmpd="sng" algn="ctr">
            <a:solidFill>
              <a:srgbClr val="FFC000"/>
            </a:solidFill>
            <a:prstDash val="solid"/>
            <a:round/>
            <a:headEnd type="none" w="med" len="med"/>
            <a:tailEnd type="triangle" w="med" len="lg"/>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Performance</a:t>
            </a:r>
            <a:r>
              <a:rPr kumimoji="0" lang="en-US" sz="1400" b="1" i="0" u="none" strike="noStrike" cap="none" normalizeH="0" dirty="0" smtClean="0">
                <a:ln>
                  <a:noFill/>
                </a:ln>
                <a:solidFill>
                  <a:schemeClr val="tx1"/>
                </a:solidFill>
                <a:effectLst/>
                <a:latin typeface="Arial" pitchFamily="34" charset="0"/>
                <a:cs typeface="Arial" pitchFamily="34" charset="0"/>
              </a:rPr>
              <a:t> </a:t>
            </a:r>
            <a:r>
              <a:rPr lang="en-US" sz="1400" b="1" dirty="0" smtClean="0"/>
              <a:t>vs. </a:t>
            </a:r>
            <a:r>
              <a:rPr kumimoji="0" lang="en-US" sz="1400" b="1" i="0" u="none" strike="noStrike" cap="none" normalizeH="0" baseline="0" dirty="0" smtClean="0">
                <a:ln>
                  <a:noFill/>
                </a:ln>
                <a:solidFill>
                  <a:schemeClr val="tx1"/>
                </a:solidFill>
                <a:effectLst/>
                <a:latin typeface="Arial" pitchFamily="34" charset="0"/>
                <a:cs typeface="Arial" pitchFamily="34" charset="0"/>
              </a:rPr>
              <a:t>Robustness</a:t>
            </a:r>
          </a:p>
          <a:p>
            <a:pPr marL="0" marR="0" indent="0" algn="ctr" defTabSz="914400" rtl="0" eaLnBrk="1" fontAlgn="base" latinLnBrk="0" hangingPunct="1">
              <a:lnSpc>
                <a:spcPct val="100000"/>
              </a:lnSpc>
              <a:spcBef>
                <a:spcPct val="0"/>
              </a:spcBef>
              <a:spcAft>
                <a:spcPct val="0"/>
              </a:spcAft>
              <a:buClrTx/>
              <a:buSzTx/>
              <a:buFontTx/>
              <a:buNone/>
              <a:tabLst/>
            </a:pPr>
            <a:r>
              <a:rPr lang="en-US" sz="1400" b="1" dirty="0" smtClean="0"/>
              <a:t>Tradeoff</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grpSp>
        <p:nvGrpSpPr>
          <p:cNvPr id="7" name="Group 68"/>
          <p:cNvGrpSpPr/>
          <p:nvPr/>
        </p:nvGrpSpPr>
        <p:grpSpPr>
          <a:xfrm>
            <a:off x="1406942" y="816746"/>
            <a:ext cx="5447881" cy="2688609"/>
            <a:chOff x="2335819" y="832513"/>
            <a:chExt cx="5447881" cy="2688609"/>
          </a:xfrm>
        </p:grpSpPr>
        <p:sp>
          <p:nvSpPr>
            <p:cNvPr id="52" name="Rectangle 51"/>
            <p:cNvSpPr/>
            <p:nvPr/>
          </p:nvSpPr>
          <p:spPr bwMode="auto">
            <a:xfrm>
              <a:off x="2953333" y="832513"/>
              <a:ext cx="2601300" cy="2688609"/>
            </a:xfrm>
            <a:prstGeom prst="rect">
              <a:avLst/>
            </a:prstGeom>
            <a:noFill/>
            <a:ln w="19050" cap="flat" cmpd="sng" algn="ctr">
              <a:solidFill>
                <a:schemeClr val="tx1"/>
              </a:solidFill>
              <a:prstDash val="dash"/>
              <a:round/>
              <a:headEnd type="none" w="med" len="med"/>
              <a:tailEnd type="triangle" w="med" len="lg"/>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8" name="Group 67"/>
            <p:cNvGrpSpPr/>
            <p:nvPr/>
          </p:nvGrpSpPr>
          <p:grpSpPr>
            <a:xfrm>
              <a:off x="2335819" y="915790"/>
              <a:ext cx="5447881" cy="2457465"/>
              <a:chOff x="2335819" y="915790"/>
              <a:chExt cx="5447881" cy="2457465"/>
            </a:xfrm>
          </p:grpSpPr>
          <p:grpSp>
            <p:nvGrpSpPr>
              <p:cNvPr id="10" name="Group 19"/>
              <p:cNvGrpSpPr/>
              <p:nvPr/>
            </p:nvGrpSpPr>
            <p:grpSpPr>
              <a:xfrm>
                <a:off x="3646243" y="1025859"/>
                <a:ext cx="1619439" cy="600502"/>
                <a:chOff x="1680966" y="2336044"/>
                <a:chExt cx="1619439" cy="600502"/>
              </a:xfrm>
            </p:grpSpPr>
            <p:sp>
              <p:nvSpPr>
                <p:cNvPr id="15" name="Rectangle 14"/>
                <p:cNvSpPr/>
                <p:nvPr/>
              </p:nvSpPr>
              <p:spPr bwMode="auto">
                <a:xfrm>
                  <a:off x="1680966" y="2336044"/>
                  <a:ext cx="1619439" cy="600502"/>
                </a:xfrm>
                <a:prstGeom prst="rect">
                  <a:avLst/>
                </a:prstGeom>
                <a:noFill/>
                <a:ln w="12700" cap="flat" cmpd="sng" algn="ctr">
                  <a:solidFill>
                    <a:schemeClr val="tx1"/>
                  </a:solidFill>
                  <a:prstDash val="solid"/>
                  <a:round/>
                  <a:headEnd type="none" w="med" len="med"/>
                  <a:tailEnd type="triangle" w="med" len="lg"/>
                </a:ln>
                <a:effectLst/>
              </p:spPr>
              <p:txBody>
                <a:bodyPr vert="horz" wrap="none" lIns="91440" tIns="45720" rIns="91440" bIns="45720" numCol="1" rtlCol="0" anchor="ctr" anchorCtr="0" compatLnSpc="1">
                  <a:prstTxWarp prst="textNoShape">
                    <a:avLst/>
                  </a:prstTxWarp>
                </a:bodyPr>
                <a:lstStyle/>
                <a:p>
                  <a:endParaRPr lang="en-US" dirty="0" smtClean="0">
                    <a:solidFill>
                      <a:srgbClr val="000000"/>
                    </a:solidFill>
                  </a:endParaRPr>
                </a:p>
              </p:txBody>
            </p:sp>
            <p:sp>
              <p:nvSpPr>
                <p:cNvPr id="16" name="TextBox 15"/>
                <p:cNvSpPr txBox="1"/>
                <p:nvPr/>
              </p:nvSpPr>
              <p:spPr>
                <a:xfrm>
                  <a:off x="1788244" y="2390633"/>
                  <a:ext cx="761747" cy="523220"/>
                </a:xfrm>
                <a:prstGeom prst="rect">
                  <a:avLst/>
                </a:prstGeom>
                <a:noFill/>
              </p:spPr>
              <p:txBody>
                <a:bodyPr wrap="none" rtlCol="0">
                  <a:spAutoFit/>
                </a:bodyPr>
                <a:lstStyle/>
                <a:p>
                  <a:r>
                    <a:rPr lang="en-US" sz="1400" dirty="0" smtClean="0">
                      <a:solidFill>
                        <a:srgbClr val="000000"/>
                      </a:solidFill>
                    </a:rPr>
                    <a:t>Control</a:t>
                  </a:r>
                </a:p>
                <a:p>
                  <a:r>
                    <a:rPr lang="en-US" sz="1400" dirty="0" smtClean="0">
                      <a:solidFill>
                        <a:srgbClr val="000000"/>
                      </a:solidFill>
                    </a:rPr>
                    <a:t>Law</a:t>
                  </a:r>
                  <a:endParaRPr lang="en-US" sz="1400" dirty="0">
                    <a:solidFill>
                      <a:srgbClr val="000000"/>
                    </a:solidFill>
                  </a:endParaRPr>
                </a:p>
              </p:txBody>
            </p:sp>
          </p:grpSp>
          <p:grpSp>
            <p:nvGrpSpPr>
              <p:cNvPr id="14" name="Group 22"/>
              <p:cNvGrpSpPr/>
              <p:nvPr/>
            </p:nvGrpSpPr>
            <p:grpSpPr>
              <a:xfrm>
                <a:off x="3684895" y="1915239"/>
                <a:ext cx="1009934" cy="600502"/>
                <a:chOff x="1437565" y="3198128"/>
                <a:chExt cx="1009934" cy="600502"/>
              </a:xfrm>
            </p:grpSpPr>
            <p:sp>
              <p:nvSpPr>
                <p:cNvPr id="17" name="Rectangle 16"/>
                <p:cNvSpPr/>
                <p:nvPr/>
              </p:nvSpPr>
              <p:spPr bwMode="auto">
                <a:xfrm>
                  <a:off x="1437565" y="3198128"/>
                  <a:ext cx="1009934" cy="600502"/>
                </a:xfrm>
                <a:prstGeom prst="rect">
                  <a:avLst/>
                </a:prstGeom>
                <a:noFill/>
                <a:ln w="12700" cap="flat" cmpd="sng" algn="ctr">
                  <a:solidFill>
                    <a:schemeClr val="tx1"/>
                  </a:solidFill>
                  <a:prstDash val="solid"/>
                  <a:round/>
                  <a:headEnd type="none" w="med" len="med"/>
                  <a:tailEnd type="triangle" w="med" len="lg"/>
                </a:ln>
                <a:effectLst/>
              </p:spPr>
              <p:txBody>
                <a:bodyPr vert="horz" wrap="none" lIns="91440" tIns="45720" rIns="91440" bIns="45720" numCol="1" rtlCol="0" anchor="ctr" anchorCtr="0" compatLnSpc="1">
                  <a:prstTxWarp prst="textNoShape">
                    <a:avLst/>
                  </a:prstTxWarp>
                </a:bodyPr>
                <a:lstStyle/>
                <a:p>
                  <a:endParaRPr lang="en-US" dirty="0" smtClean="0">
                    <a:solidFill>
                      <a:srgbClr val="000000"/>
                    </a:solidFill>
                  </a:endParaRPr>
                </a:p>
              </p:txBody>
            </p:sp>
            <p:sp>
              <p:nvSpPr>
                <p:cNvPr id="18" name="TextBox 17"/>
                <p:cNvSpPr txBox="1"/>
                <p:nvPr/>
              </p:nvSpPr>
              <p:spPr>
                <a:xfrm>
                  <a:off x="1475113" y="3252717"/>
                  <a:ext cx="901209" cy="523220"/>
                </a:xfrm>
                <a:prstGeom prst="rect">
                  <a:avLst/>
                </a:prstGeom>
                <a:noFill/>
              </p:spPr>
              <p:txBody>
                <a:bodyPr wrap="none" rtlCol="0">
                  <a:spAutoFit/>
                </a:bodyPr>
                <a:lstStyle/>
                <a:p>
                  <a:r>
                    <a:rPr lang="en-US" sz="1400" dirty="0" smtClean="0">
                      <a:solidFill>
                        <a:srgbClr val="000000"/>
                      </a:solidFill>
                    </a:rPr>
                    <a:t>State</a:t>
                  </a:r>
                </a:p>
                <a:p>
                  <a:r>
                    <a:rPr lang="en-US" sz="1400" dirty="0" smtClean="0">
                      <a:solidFill>
                        <a:srgbClr val="000000"/>
                      </a:solidFill>
                    </a:rPr>
                    <a:t>Predictor</a:t>
                  </a:r>
                  <a:endParaRPr lang="en-US" sz="1400" dirty="0">
                    <a:solidFill>
                      <a:srgbClr val="000000"/>
                    </a:solidFill>
                  </a:endParaRPr>
                </a:p>
              </p:txBody>
            </p:sp>
          </p:grpSp>
          <p:grpSp>
            <p:nvGrpSpPr>
              <p:cNvPr id="19" name="Group 23"/>
              <p:cNvGrpSpPr/>
              <p:nvPr/>
            </p:nvGrpSpPr>
            <p:grpSpPr>
              <a:xfrm>
                <a:off x="3695929" y="2772753"/>
                <a:ext cx="1042118" cy="600502"/>
                <a:chOff x="679775" y="1257852"/>
                <a:chExt cx="1042118" cy="600502"/>
              </a:xfrm>
            </p:grpSpPr>
            <p:sp>
              <p:nvSpPr>
                <p:cNvPr id="21" name="Rectangle 20"/>
                <p:cNvSpPr/>
                <p:nvPr/>
              </p:nvSpPr>
              <p:spPr bwMode="auto">
                <a:xfrm>
                  <a:off x="711959" y="1257852"/>
                  <a:ext cx="1009934" cy="600502"/>
                </a:xfrm>
                <a:prstGeom prst="rect">
                  <a:avLst/>
                </a:prstGeom>
                <a:noFill/>
                <a:ln w="12700" cap="flat" cmpd="sng" algn="ctr">
                  <a:solidFill>
                    <a:schemeClr val="tx1"/>
                  </a:solidFill>
                  <a:prstDash val="solid"/>
                  <a:round/>
                  <a:headEnd type="none" w="med" len="med"/>
                  <a:tailEnd type="triangle" w="med" len="lg"/>
                </a:ln>
                <a:effectLst/>
              </p:spPr>
              <p:txBody>
                <a:bodyPr vert="horz" wrap="none" lIns="91440" tIns="45720" rIns="91440" bIns="45720" numCol="1" rtlCol="0" anchor="ctr" anchorCtr="0" compatLnSpc="1">
                  <a:prstTxWarp prst="textNoShape">
                    <a:avLst/>
                  </a:prstTxWarp>
                </a:bodyPr>
                <a:lstStyle/>
                <a:p>
                  <a:endParaRPr lang="en-US" dirty="0" smtClean="0">
                    <a:solidFill>
                      <a:srgbClr val="000000"/>
                    </a:solidFill>
                  </a:endParaRPr>
                </a:p>
              </p:txBody>
            </p:sp>
            <p:sp>
              <p:nvSpPr>
                <p:cNvPr id="22" name="TextBox 21"/>
                <p:cNvSpPr txBox="1"/>
                <p:nvPr/>
              </p:nvSpPr>
              <p:spPr>
                <a:xfrm>
                  <a:off x="679775" y="1312441"/>
                  <a:ext cx="1040670" cy="523220"/>
                </a:xfrm>
                <a:prstGeom prst="rect">
                  <a:avLst/>
                </a:prstGeom>
                <a:noFill/>
              </p:spPr>
              <p:txBody>
                <a:bodyPr wrap="none" rtlCol="0">
                  <a:spAutoFit/>
                </a:bodyPr>
                <a:lstStyle/>
                <a:p>
                  <a:r>
                    <a:rPr lang="en-US" sz="1400" dirty="0" smtClean="0">
                      <a:solidFill>
                        <a:srgbClr val="000000"/>
                      </a:solidFill>
                    </a:rPr>
                    <a:t>Adaptation</a:t>
                  </a:r>
                </a:p>
                <a:p>
                  <a:r>
                    <a:rPr lang="en-US" sz="1400" dirty="0" smtClean="0">
                      <a:solidFill>
                        <a:srgbClr val="000000"/>
                      </a:solidFill>
                    </a:rPr>
                    <a:t>Law</a:t>
                  </a:r>
                  <a:endParaRPr lang="en-US" sz="1400" dirty="0">
                    <a:solidFill>
                      <a:srgbClr val="000000"/>
                    </a:solidFill>
                  </a:endParaRPr>
                </a:p>
              </p:txBody>
            </p:sp>
          </p:grpSp>
          <p:graphicFrame>
            <p:nvGraphicFramePr>
              <p:cNvPr id="31" name="Object 30"/>
              <p:cNvGraphicFramePr>
                <a:graphicFrameLocks noChangeAspect="1"/>
              </p:cNvGraphicFramePr>
              <p:nvPr>
                <p:extLst>
                  <p:ext uri="{D42A27DB-BD31-4B8C-83A1-F6EECF244321}">
                    <p14:modId xmlns:p14="http://schemas.microsoft.com/office/powerpoint/2010/main" val="1534905709"/>
                  </p:ext>
                </p:extLst>
              </p:nvPr>
            </p:nvGraphicFramePr>
            <p:xfrm>
              <a:off x="2335819" y="1163529"/>
              <a:ext cx="419100" cy="304800"/>
            </p:xfrm>
            <a:graphic>
              <a:graphicData uri="http://schemas.openxmlformats.org/presentationml/2006/ole">
                <mc:AlternateContent xmlns:mc="http://schemas.openxmlformats.org/markup-compatibility/2006">
                  <mc:Choice xmlns:v="urn:schemas-microsoft-com:vml" Requires="v">
                    <p:oleObj spid="_x0000_s234741" name="Equation" r:id="rId16" imgW="419040" imgH="304560" progId="Equation.DSMT4">
                      <p:embed/>
                    </p:oleObj>
                  </mc:Choice>
                  <mc:Fallback>
                    <p:oleObj name="Equation" r:id="rId16" imgW="419040" imgH="304560" progId="Equation.DSMT4">
                      <p:embed/>
                      <p:pic>
                        <p:nvPicPr>
                          <p:cNvPr id="0" name="Picture 9"/>
                          <p:cNvPicPr>
                            <a:picLocks noChangeAspect="1" noChangeArrowheads="1"/>
                          </p:cNvPicPr>
                          <p:nvPr/>
                        </p:nvPicPr>
                        <p:blipFill>
                          <a:blip r:embed="rId17"/>
                          <a:srcRect/>
                          <a:stretch>
                            <a:fillRect/>
                          </a:stretch>
                        </p:blipFill>
                        <p:spPr bwMode="auto">
                          <a:xfrm>
                            <a:off x="2335819" y="1163529"/>
                            <a:ext cx="4191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2" name="Straight Arrow Connector 41"/>
              <p:cNvCxnSpPr/>
              <p:nvPr/>
            </p:nvCxnSpPr>
            <p:spPr bwMode="auto">
              <a:xfrm flipV="1">
                <a:off x="2830503" y="1327696"/>
                <a:ext cx="802076" cy="14362"/>
              </a:xfrm>
              <a:prstGeom prst="straightConnector1">
                <a:avLst/>
              </a:prstGeom>
              <a:solidFill>
                <a:srgbClr val="66CCFF"/>
              </a:solidFill>
              <a:ln w="22225" cap="flat" cmpd="sng" algn="ctr">
                <a:solidFill>
                  <a:schemeClr val="tx1"/>
                </a:solidFill>
                <a:prstDash val="solid"/>
                <a:round/>
                <a:headEnd type="none" w="med" len="med"/>
                <a:tailEnd type="arrow"/>
              </a:ln>
              <a:effectLst/>
            </p:spPr>
          </p:cxnSp>
          <p:cxnSp>
            <p:nvCxnSpPr>
              <p:cNvPr id="43" name="Straight Arrow Connector 42"/>
              <p:cNvCxnSpPr>
                <a:stCxn id="15" idx="3"/>
                <a:endCxn id="108" idx="1"/>
              </p:cNvCxnSpPr>
              <p:nvPr/>
            </p:nvCxnSpPr>
            <p:spPr bwMode="auto">
              <a:xfrm>
                <a:off x="5265682" y="1326110"/>
                <a:ext cx="798395" cy="55"/>
              </a:xfrm>
              <a:prstGeom prst="straightConnector1">
                <a:avLst/>
              </a:prstGeom>
              <a:solidFill>
                <a:srgbClr val="66CCFF"/>
              </a:solidFill>
              <a:ln w="22225" cap="flat" cmpd="sng" algn="ctr">
                <a:solidFill>
                  <a:schemeClr val="tx1"/>
                </a:solidFill>
                <a:prstDash val="solid"/>
                <a:round/>
                <a:headEnd type="none" w="med" len="med"/>
                <a:tailEnd type="arrow"/>
              </a:ln>
              <a:effectLst/>
            </p:spPr>
          </p:cxnSp>
          <p:cxnSp>
            <p:nvCxnSpPr>
              <p:cNvPr id="44" name="Straight Arrow Connector 43"/>
              <p:cNvCxnSpPr/>
              <p:nvPr/>
            </p:nvCxnSpPr>
            <p:spPr bwMode="auto">
              <a:xfrm>
                <a:off x="3274750" y="1502797"/>
                <a:ext cx="362378" cy="1172"/>
              </a:xfrm>
              <a:prstGeom prst="straightConnector1">
                <a:avLst/>
              </a:prstGeom>
              <a:solidFill>
                <a:srgbClr val="66CCFF"/>
              </a:solidFill>
              <a:ln w="22225" cap="flat" cmpd="sng" algn="ctr">
                <a:solidFill>
                  <a:schemeClr val="tx1"/>
                </a:solidFill>
                <a:prstDash val="solid"/>
                <a:round/>
                <a:headEnd type="none" w="med" len="med"/>
                <a:tailEnd type="arrow"/>
              </a:ln>
              <a:effectLst/>
            </p:spPr>
          </p:cxnSp>
          <p:cxnSp>
            <p:nvCxnSpPr>
              <p:cNvPr id="58" name="Straight Connector 57"/>
              <p:cNvCxnSpPr/>
              <p:nvPr/>
            </p:nvCxnSpPr>
            <p:spPr bwMode="auto">
              <a:xfrm flipV="1">
                <a:off x="3406365" y="1781503"/>
                <a:ext cx="1985442" cy="6355"/>
              </a:xfrm>
              <a:prstGeom prst="line">
                <a:avLst/>
              </a:prstGeom>
              <a:solidFill>
                <a:srgbClr val="66CCFF"/>
              </a:solidFill>
              <a:ln w="22225" cap="flat" cmpd="sng" algn="ctr">
                <a:solidFill>
                  <a:schemeClr val="tx1"/>
                </a:solidFill>
                <a:prstDash val="solid"/>
                <a:round/>
                <a:headEnd type="none" w="med" len="med"/>
                <a:tailEnd type="none" w="med" len="lg"/>
              </a:ln>
              <a:effectLst/>
            </p:spPr>
          </p:cxnSp>
          <p:cxnSp>
            <p:nvCxnSpPr>
              <p:cNvPr id="60" name="Straight Connector 59"/>
              <p:cNvCxnSpPr/>
              <p:nvPr/>
            </p:nvCxnSpPr>
            <p:spPr bwMode="auto">
              <a:xfrm rot="5400000" flipH="1" flipV="1">
                <a:off x="7020889" y="1774208"/>
                <a:ext cx="898478" cy="2275"/>
              </a:xfrm>
              <a:prstGeom prst="line">
                <a:avLst/>
              </a:prstGeom>
              <a:solidFill>
                <a:srgbClr val="66CCFF"/>
              </a:solidFill>
              <a:ln w="22225" cap="flat" cmpd="sng" algn="ctr">
                <a:solidFill>
                  <a:schemeClr val="tx1"/>
                </a:solidFill>
                <a:prstDash val="solid"/>
                <a:round/>
                <a:headEnd type="none" w="med" len="med"/>
                <a:tailEnd type="none" w="med" len="lg"/>
              </a:ln>
              <a:effectLst/>
            </p:spPr>
          </p:cxnSp>
          <p:cxnSp>
            <p:nvCxnSpPr>
              <p:cNvPr id="62" name="Straight Connector 61"/>
              <p:cNvCxnSpPr/>
              <p:nvPr/>
            </p:nvCxnSpPr>
            <p:spPr bwMode="auto">
              <a:xfrm flipV="1">
                <a:off x="5288506" y="2429301"/>
                <a:ext cx="170598" cy="6826"/>
              </a:xfrm>
              <a:prstGeom prst="line">
                <a:avLst/>
              </a:prstGeom>
              <a:solidFill>
                <a:srgbClr val="66CCFF"/>
              </a:solidFill>
              <a:ln w="22225" cap="flat" cmpd="sng" algn="ctr">
                <a:solidFill>
                  <a:schemeClr val="tx1"/>
                </a:solidFill>
                <a:prstDash val="solid"/>
                <a:round/>
                <a:headEnd type="none" w="med" len="med"/>
                <a:tailEnd type="none" w="med" len="lg"/>
              </a:ln>
              <a:effectLst/>
            </p:spPr>
          </p:cxnSp>
          <p:cxnSp>
            <p:nvCxnSpPr>
              <p:cNvPr id="63" name="Straight Connector 62"/>
              <p:cNvCxnSpPr>
                <a:endCxn id="22" idx="1"/>
              </p:cNvCxnSpPr>
              <p:nvPr/>
            </p:nvCxnSpPr>
            <p:spPr bwMode="auto">
              <a:xfrm>
                <a:off x="3282701" y="3085106"/>
                <a:ext cx="413228" cy="3846"/>
              </a:xfrm>
              <a:prstGeom prst="line">
                <a:avLst/>
              </a:prstGeom>
              <a:solidFill>
                <a:srgbClr val="66CCFF"/>
              </a:solidFill>
              <a:ln w="22225" cap="flat" cmpd="sng" algn="ctr">
                <a:solidFill>
                  <a:schemeClr val="tx1"/>
                </a:solidFill>
                <a:prstDash val="solid"/>
                <a:round/>
                <a:headEnd type="none" w="med" len="med"/>
                <a:tailEnd type="none" w="med" len="lg"/>
              </a:ln>
              <a:effectLst/>
            </p:spPr>
          </p:cxnSp>
          <p:cxnSp>
            <p:nvCxnSpPr>
              <p:cNvPr id="66" name="Straight Connector 65"/>
              <p:cNvCxnSpPr/>
              <p:nvPr/>
            </p:nvCxnSpPr>
            <p:spPr bwMode="auto">
              <a:xfrm rot="16200000" flipV="1">
                <a:off x="2478737" y="2289089"/>
                <a:ext cx="1602006" cy="5929"/>
              </a:xfrm>
              <a:prstGeom prst="line">
                <a:avLst/>
              </a:prstGeom>
              <a:solidFill>
                <a:srgbClr val="66CCFF"/>
              </a:solidFill>
              <a:ln w="22225" cap="flat" cmpd="sng" algn="ctr">
                <a:solidFill>
                  <a:schemeClr val="tx1"/>
                </a:solidFill>
                <a:prstDash val="solid"/>
                <a:round/>
                <a:headEnd type="none" w="med" len="med"/>
                <a:tailEnd type="none" w="med" len="lg"/>
              </a:ln>
              <a:effectLst/>
            </p:spPr>
          </p:cxnSp>
          <p:cxnSp>
            <p:nvCxnSpPr>
              <p:cNvPr id="75" name="Straight Arrow Connector 74"/>
              <p:cNvCxnSpPr/>
              <p:nvPr/>
            </p:nvCxnSpPr>
            <p:spPr bwMode="auto">
              <a:xfrm>
                <a:off x="4717318" y="2199366"/>
                <a:ext cx="402135" cy="3145"/>
              </a:xfrm>
              <a:prstGeom prst="straightConnector1">
                <a:avLst/>
              </a:prstGeom>
              <a:solidFill>
                <a:srgbClr val="66CCFF"/>
              </a:solidFill>
              <a:ln w="22225" cap="flat" cmpd="sng" algn="ctr">
                <a:solidFill>
                  <a:schemeClr val="tx1"/>
                </a:solidFill>
                <a:prstDash val="solid"/>
                <a:round/>
                <a:headEnd type="none" w="med" len="med"/>
                <a:tailEnd type="arrow"/>
              </a:ln>
              <a:effectLst/>
            </p:spPr>
          </p:cxnSp>
          <p:cxnSp>
            <p:nvCxnSpPr>
              <p:cNvPr id="80" name="Straight Arrow Connector 79"/>
              <p:cNvCxnSpPr/>
              <p:nvPr/>
            </p:nvCxnSpPr>
            <p:spPr bwMode="auto">
              <a:xfrm>
                <a:off x="3290653" y="2305878"/>
                <a:ext cx="363708" cy="2473"/>
              </a:xfrm>
              <a:prstGeom prst="straightConnector1">
                <a:avLst/>
              </a:prstGeom>
              <a:solidFill>
                <a:srgbClr val="66CCFF"/>
              </a:solidFill>
              <a:ln w="22225" cap="flat" cmpd="sng" algn="ctr">
                <a:solidFill>
                  <a:schemeClr val="tx1"/>
                </a:solidFill>
                <a:prstDash val="solid"/>
                <a:round/>
                <a:headEnd type="none" w="med" len="med"/>
                <a:tailEnd type="arrow"/>
              </a:ln>
              <a:effectLst/>
            </p:spPr>
          </p:cxnSp>
          <p:cxnSp>
            <p:nvCxnSpPr>
              <p:cNvPr id="81" name="Straight Arrow Connector 80"/>
              <p:cNvCxnSpPr/>
              <p:nvPr/>
            </p:nvCxnSpPr>
            <p:spPr bwMode="auto">
              <a:xfrm>
                <a:off x="3388728" y="2109735"/>
                <a:ext cx="298768" cy="1172"/>
              </a:xfrm>
              <a:prstGeom prst="straightConnector1">
                <a:avLst/>
              </a:prstGeom>
              <a:solidFill>
                <a:srgbClr val="66CCFF"/>
              </a:solidFill>
              <a:ln w="22225" cap="flat" cmpd="sng" algn="ctr">
                <a:solidFill>
                  <a:schemeClr val="tx1"/>
                </a:solidFill>
                <a:prstDash val="solid"/>
                <a:round/>
                <a:headEnd type="none" w="med" len="med"/>
                <a:tailEnd type="arrow"/>
              </a:ln>
              <a:effectLst/>
            </p:spPr>
          </p:cxnSp>
          <p:cxnSp>
            <p:nvCxnSpPr>
              <p:cNvPr id="85" name="Straight Connector 84"/>
              <p:cNvCxnSpPr/>
              <p:nvPr/>
            </p:nvCxnSpPr>
            <p:spPr bwMode="auto">
              <a:xfrm rot="5400000" flipH="1" flipV="1">
                <a:off x="3227101" y="1945320"/>
                <a:ext cx="331146" cy="2690"/>
              </a:xfrm>
              <a:prstGeom prst="line">
                <a:avLst/>
              </a:prstGeom>
              <a:solidFill>
                <a:srgbClr val="66CCFF"/>
              </a:solidFill>
              <a:ln w="22225" cap="flat" cmpd="sng" algn="ctr">
                <a:solidFill>
                  <a:schemeClr val="tx1"/>
                </a:solidFill>
                <a:prstDash val="solid"/>
                <a:round/>
                <a:headEnd type="none" w="med" len="med"/>
                <a:tailEnd type="none" w="med" len="lg"/>
              </a:ln>
              <a:effectLst/>
            </p:spPr>
          </p:cxnSp>
          <p:cxnSp>
            <p:nvCxnSpPr>
              <p:cNvPr id="88" name="Straight Connector 87"/>
              <p:cNvCxnSpPr/>
              <p:nvPr/>
            </p:nvCxnSpPr>
            <p:spPr bwMode="auto">
              <a:xfrm rot="16200000" flipV="1">
                <a:off x="5159906" y="1554481"/>
                <a:ext cx="445275" cy="7952"/>
              </a:xfrm>
              <a:prstGeom prst="line">
                <a:avLst/>
              </a:prstGeom>
              <a:solidFill>
                <a:srgbClr val="66CCFF"/>
              </a:solidFill>
              <a:ln w="22225" cap="flat" cmpd="sng" algn="ctr">
                <a:solidFill>
                  <a:schemeClr val="tx1"/>
                </a:solidFill>
                <a:prstDash val="solid"/>
                <a:round/>
                <a:headEnd type="none" w="med" len="med"/>
                <a:tailEnd type="none" w="med" len="lg"/>
              </a:ln>
              <a:effectLst/>
            </p:spPr>
          </p:cxnSp>
          <p:cxnSp>
            <p:nvCxnSpPr>
              <p:cNvPr id="94" name="Straight Connector 93"/>
              <p:cNvCxnSpPr/>
              <p:nvPr/>
            </p:nvCxnSpPr>
            <p:spPr bwMode="auto">
              <a:xfrm rot="16200000" flipV="1">
                <a:off x="4834512" y="2672945"/>
                <a:ext cx="762040" cy="14574"/>
              </a:xfrm>
              <a:prstGeom prst="line">
                <a:avLst/>
              </a:prstGeom>
              <a:solidFill>
                <a:srgbClr val="66CCFF"/>
              </a:solidFill>
              <a:ln w="22225" cap="flat" cmpd="sng" algn="ctr">
                <a:solidFill>
                  <a:schemeClr val="tx1"/>
                </a:solidFill>
                <a:prstDash val="solid"/>
                <a:round/>
                <a:headEnd type="none" w="med" len="med"/>
                <a:tailEnd type="none" w="med" len="lg"/>
              </a:ln>
              <a:effectLst/>
            </p:spPr>
          </p:cxnSp>
          <p:cxnSp>
            <p:nvCxnSpPr>
              <p:cNvPr id="95" name="Straight Arrow Connector 94"/>
              <p:cNvCxnSpPr/>
              <p:nvPr/>
            </p:nvCxnSpPr>
            <p:spPr bwMode="auto">
              <a:xfrm rot="10800000" flipV="1">
                <a:off x="4742499" y="3053300"/>
                <a:ext cx="480321" cy="7719"/>
              </a:xfrm>
              <a:prstGeom prst="straightConnector1">
                <a:avLst/>
              </a:prstGeom>
              <a:solidFill>
                <a:srgbClr val="66CCFF"/>
              </a:solidFill>
              <a:ln w="22225" cap="flat" cmpd="sng" algn="ctr">
                <a:solidFill>
                  <a:schemeClr val="tx1"/>
                </a:solidFill>
                <a:prstDash val="solid"/>
                <a:round/>
                <a:headEnd type="none" w="med" len="med"/>
                <a:tailEnd type="arrow"/>
              </a:ln>
              <a:effectLst/>
            </p:spPr>
          </p:cxnSp>
          <p:sp>
            <p:nvSpPr>
              <p:cNvPr id="96" name="Oval 95"/>
              <p:cNvSpPr/>
              <p:nvPr/>
            </p:nvSpPr>
            <p:spPr bwMode="auto">
              <a:xfrm>
                <a:off x="5119459" y="2115048"/>
                <a:ext cx="174929" cy="174928"/>
              </a:xfrm>
              <a:prstGeom prst="ellipse">
                <a:avLst/>
              </a:prstGeom>
              <a:solidFill>
                <a:schemeClr val="bg1"/>
              </a:solidFill>
              <a:ln w="12700" cap="flat" cmpd="sng" algn="ctr">
                <a:solidFill>
                  <a:schemeClr val="tx1"/>
                </a:solidFill>
                <a:prstDash val="solid"/>
                <a:round/>
                <a:headEnd type="none" w="med" len="med"/>
                <a:tailEnd type="triangle" w="med" len="lg"/>
              </a:ln>
              <a:effectLst/>
            </p:spPr>
            <p:txBody>
              <a:bodyPr vert="horz" wrap="none" lIns="91440" tIns="45720" rIns="91440" bIns="45720" numCol="1" rtlCol="0" anchor="ctr" anchorCtr="0" compatLnSpc="1">
                <a:prstTxWarp prst="textNoShape">
                  <a:avLst/>
                </a:prstTxWarp>
              </a:bodyPr>
              <a:lstStyle/>
              <a:p>
                <a:endParaRPr lang="en-US" dirty="0" smtClean="0">
                  <a:solidFill>
                    <a:srgbClr val="000000"/>
                  </a:solidFill>
                </a:endParaRPr>
              </a:p>
            </p:txBody>
          </p:sp>
          <p:cxnSp>
            <p:nvCxnSpPr>
              <p:cNvPr id="101" name="Straight Arrow Connector 100"/>
              <p:cNvCxnSpPr/>
              <p:nvPr/>
            </p:nvCxnSpPr>
            <p:spPr bwMode="auto">
              <a:xfrm>
                <a:off x="7278732" y="1343801"/>
                <a:ext cx="504968" cy="1588"/>
              </a:xfrm>
              <a:prstGeom prst="straightConnector1">
                <a:avLst/>
              </a:prstGeom>
              <a:solidFill>
                <a:srgbClr val="66CCFF"/>
              </a:solidFill>
              <a:ln w="22225" cap="flat" cmpd="sng" algn="ctr">
                <a:solidFill>
                  <a:schemeClr val="tx1"/>
                </a:solidFill>
                <a:prstDash val="solid"/>
                <a:round/>
                <a:headEnd type="none" w="med" len="med"/>
                <a:tailEnd type="arrow"/>
              </a:ln>
              <a:effectLst/>
            </p:spPr>
          </p:cxnSp>
          <p:cxnSp>
            <p:nvCxnSpPr>
              <p:cNvPr id="102" name="Straight Arrow Connector 101"/>
              <p:cNvCxnSpPr/>
              <p:nvPr/>
            </p:nvCxnSpPr>
            <p:spPr bwMode="auto">
              <a:xfrm flipH="1">
                <a:off x="5311253" y="2199366"/>
                <a:ext cx="2160013" cy="15433"/>
              </a:xfrm>
              <a:prstGeom prst="straightConnector1">
                <a:avLst/>
              </a:prstGeom>
              <a:solidFill>
                <a:srgbClr val="66CCFF"/>
              </a:solidFill>
              <a:ln w="22225" cap="flat" cmpd="sng" algn="ctr">
                <a:solidFill>
                  <a:schemeClr val="tx1"/>
                </a:solidFill>
                <a:prstDash val="solid"/>
                <a:round/>
                <a:headEnd type="none" w="med" len="med"/>
                <a:tailEnd type="arrow"/>
              </a:ln>
              <a:effectLst/>
            </p:spPr>
          </p:cxnSp>
          <p:pic>
            <p:nvPicPr>
              <p:cNvPr id="108" name="Picture 2" descr="C:\Documents and Settings\igregory\My Documents\My Pictures\Wallops - 09-09 - Ed\Wallops - 09-09\AirSTAR_MOS_4.jpg"/>
              <p:cNvPicPr>
                <a:picLocks noChangeAspect="1" noChangeArrowheads="1"/>
              </p:cNvPicPr>
              <p:nvPr/>
            </p:nvPicPr>
            <p:blipFill>
              <a:blip r:embed="rId18" cstate="print"/>
              <a:srcRect/>
              <a:stretch>
                <a:fillRect/>
              </a:stretch>
            </p:blipFill>
            <p:spPr bwMode="auto">
              <a:xfrm>
                <a:off x="6064077" y="915790"/>
                <a:ext cx="1155585" cy="820749"/>
              </a:xfrm>
              <a:prstGeom prst="rect">
                <a:avLst/>
              </a:prstGeom>
              <a:noFill/>
              <a:ln w="19050">
                <a:solidFill>
                  <a:schemeClr val="tx1"/>
                </a:solidFill>
                <a:miter lim="800000"/>
                <a:headEnd/>
                <a:tailEnd/>
              </a:ln>
            </p:spPr>
          </p:pic>
          <p:graphicFrame>
            <p:nvGraphicFramePr>
              <p:cNvPr id="115" name="Object 6"/>
              <p:cNvGraphicFramePr>
                <a:graphicFrameLocks noChangeAspect="1"/>
              </p:cNvGraphicFramePr>
              <p:nvPr/>
            </p:nvGraphicFramePr>
            <p:xfrm>
              <a:off x="4780508" y="1891680"/>
              <a:ext cx="177800" cy="254000"/>
            </p:xfrm>
            <a:graphic>
              <a:graphicData uri="http://schemas.openxmlformats.org/presentationml/2006/ole">
                <mc:AlternateContent xmlns:mc="http://schemas.openxmlformats.org/markup-compatibility/2006">
                  <mc:Choice xmlns:v="urn:schemas-microsoft-com:vml" Requires="v">
                    <p:oleObj spid="_x0000_s234742" name="Equation" r:id="rId19" imgW="177569" imgH="253670" progId="Equation.DSMT4">
                      <p:embed/>
                    </p:oleObj>
                  </mc:Choice>
                  <mc:Fallback>
                    <p:oleObj name="Equation" r:id="rId19" imgW="177569" imgH="253670" progId="Equation.DSMT4">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0508" y="1891680"/>
                            <a:ext cx="17780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6" name="Object 9"/>
              <p:cNvGraphicFramePr>
                <a:graphicFrameLocks noChangeAspect="1"/>
              </p:cNvGraphicFramePr>
              <p:nvPr>
                <p:extLst>
                  <p:ext uri="{D42A27DB-BD31-4B8C-83A1-F6EECF244321}">
                    <p14:modId xmlns:p14="http://schemas.microsoft.com/office/powerpoint/2010/main" val="935916787"/>
                  </p:ext>
                </p:extLst>
              </p:nvPr>
            </p:nvGraphicFramePr>
            <p:xfrm>
              <a:off x="4972763" y="2593866"/>
              <a:ext cx="152400" cy="190500"/>
            </p:xfrm>
            <a:graphic>
              <a:graphicData uri="http://schemas.openxmlformats.org/presentationml/2006/ole">
                <mc:AlternateContent xmlns:mc="http://schemas.openxmlformats.org/markup-compatibility/2006">
                  <mc:Choice xmlns:v="urn:schemas-microsoft-com:vml" Requires="v">
                    <p:oleObj spid="_x0000_s234743" name="Equation" r:id="rId20" imgW="152280" imgH="190440" progId="Equation.DSMT4">
                      <p:embed/>
                    </p:oleObj>
                  </mc:Choice>
                  <mc:Fallback>
                    <p:oleObj name="Equation" r:id="rId20" imgW="152280" imgH="190440" progId="Equation.DSMT4">
                      <p:embed/>
                      <p:pic>
                        <p:nvPicPr>
                          <p:cNvPr id="0" name="Picture 11"/>
                          <p:cNvPicPr>
                            <a:picLocks noChangeAspect="1" noChangeArrowheads="1"/>
                          </p:cNvPicPr>
                          <p:nvPr/>
                        </p:nvPicPr>
                        <p:blipFill>
                          <a:blip r:embed="rId21"/>
                          <a:srcRect/>
                          <a:stretch>
                            <a:fillRect/>
                          </a:stretch>
                        </p:blipFill>
                        <p:spPr bwMode="auto">
                          <a:xfrm>
                            <a:off x="4972763" y="2593866"/>
                            <a:ext cx="152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7" name="Object 8"/>
              <p:cNvGraphicFramePr>
                <a:graphicFrameLocks noChangeAspect="1"/>
              </p:cNvGraphicFramePr>
              <p:nvPr/>
            </p:nvGraphicFramePr>
            <p:xfrm>
              <a:off x="6339301" y="1952526"/>
              <a:ext cx="177800" cy="190500"/>
            </p:xfrm>
            <a:graphic>
              <a:graphicData uri="http://schemas.openxmlformats.org/presentationml/2006/ole">
                <mc:AlternateContent xmlns:mc="http://schemas.openxmlformats.org/markup-compatibility/2006">
                  <mc:Choice xmlns:v="urn:schemas-microsoft-com:vml" Requires="v">
                    <p:oleObj spid="_x0000_s234744" name="Equation" r:id="rId22" imgW="177646" imgH="190335" progId="Equation.DSMT4">
                      <p:embed/>
                    </p:oleObj>
                  </mc:Choice>
                  <mc:Fallback>
                    <p:oleObj name="Equation" r:id="rId22" imgW="177646" imgH="190335" progId="Equation.DSMT4">
                      <p:embed/>
                      <p:pic>
                        <p:nvPicPr>
                          <p:cNvPr id="0"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39301" y="1952526"/>
                            <a:ext cx="1778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8" name="Object 117"/>
              <p:cNvGraphicFramePr>
                <a:graphicFrameLocks noChangeAspect="1"/>
              </p:cNvGraphicFramePr>
              <p:nvPr>
                <p:extLst>
                  <p:ext uri="{D42A27DB-BD31-4B8C-83A1-F6EECF244321}">
                    <p14:modId xmlns:p14="http://schemas.microsoft.com/office/powerpoint/2010/main" val="4245528139"/>
                  </p:ext>
                </p:extLst>
              </p:nvPr>
            </p:nvGraphicFramePr>
            <p:xfrm>
              <a:off x="3400379" y="2730954"/>
              <a:ext cx="177800" cy="317500"/>
            </p:xfrm>
            <a:graphic>
              <a:graphicData uri="http://schemas.openxmlformats.org/presentationml/2006/ole">
                <mc:AlternateContent xmlns:mc="http://schemas.openxmlformats.org/markup-compatibility/2006">
                  <mc:Choice xmlns:v="urn:schemas-microsoft-com:vml" Requires="v">
                    <p:oleObj spid="_x0000_s234745" name="Equation" r:id="rId23" imgW="177480" imgH="317160" progId="Equation.DSMT4">
                      <p:embed/>
                    </p:oleObj>
                  </mc:Choice>
                  <mc:Fallback>
                    <p:oleObj name="Equation" r:id="rId23" imgW="177480" imgH="317160" progId="Equation.DSMT4">
                      <p:embed/>
                      <p:pic>
                        <p:nvPicPr>
                          <p:cNvPr id="0" name="Picture 13"/>
                          <p:cNvPicPr>
                            <a:picLocks noChangeAspect="1" noChangeArrowheads="1"/>
                          </p:cNvPicPr>
                          <p:nvPr/>
                        </p:nvPicPr>
                        <p:blipFill>
                          <a:blip r:embed="rId24"/>
                          <a:srcRect/>
                          <a:stretch>
                            <a:fillRect/>
                          </a:stretch>
                        </p:blipFill>
                        <p:spPr bwMode="auto">
                          <a:xfrm>
                            <a:off x="3400379" y="2730954"/>
                            <a:ext cx="1778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2351" name="Object 15"/>
              <p:cNvGraphicFramePr>
                <a:graphicFrameLocks noChangeAspect="1"/>
              </p:cNvGraphicFramePr>
              <p:nvPr>
                <p:extLst>
                  <p:ext uri="{D42A27DB-BD31-4B8C-83A1-F6EECF244321}">
                    <p14:modId xmlns:p14="http://schemas.microsoft.com/office/powerpoint/2010/main" val="2561287800"/>
                  </p:ext>
                </p:extLst>
              </p:nvPr>
            </p:nvGraphicFramePr>
            <p:xfrm>
              <a:off x="5680148" y="1050816"/>
              <a:ext cx="177800" cy="190500"/>
            </p:xfrm>
            <a:graphic>
              <a:graphicData uri="http://schemas.openxmlformats.org/presentationml/2006/ole">
                <mc:AlternateContent xmlns:mc="http://schemas.openxmlformats.org/markup-compatibility/2006">
                  <mc:Choice xmlns:v="urn:schemas-microsoft-com:vml" Requires="v">
                    <p:oleObj spid="_x0000_s234746" name="Equation" r:id="rId25" imgW="177480" imgH="190440" progId="Equation.DSMT4">
                      <p:embed/>
                    </p:oleObj>
                  </mc:Choice>
                  <mc:Fallback>
                    <p:oleObj name="Equation" r:id="rId25" imgW="177480" imgH="190440" progId="Equation.DSMT4">
                      <p:embed/>
                      <p:pic>
                        <p:nvPicPr>
                          <p:cNvPr id="0" name="Picture 14"/>
                          <p:cNvPicPr>
                            <a:picLocks noChangeAspect="1" noChangeArrowheads="1"/>
                          </p:cNvPicPr>
                          <p:nvPr/>
                        </p:nvPicPr>
                        <p:blipFill>
                          <a:blip r:embed="rId26"/>
                          <a:srcRect/>
                          <a:stretch>
                            <a:fillRect/>
                          </a:stretch>
                        </p:blipFill>
                        <p:spPr bwMode="auto">
                          <a:xfrm>
                            <a:off x="5680148" y="1050816"/>
                            <a:ext cx="1778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 name="Rectangle 63"/>
              <p:cNvSpPr/>
              <p:nvPr/>
            </p:nvSpPr>
            <p:spPr bwMode="auto">
              <a:xfrm>
                <a:off x="4613176" y="1103589"/>
                <a:ext cx="488731" cy="425669"/>
              </a:xfrm>
              <a:prstGeom prst="rect">
                <a:avLst/>
              </a:prstGeom>
              <a:solidFill>
                <a:srgbClr val="FFFF99"/>
              </a:solidFill>
              <a:ln w="12700" cap="flat" cmpd="sng" algn="ctr">
                <a:solidFill>
                  <a:srgbClr val="FF0000"/>
                </a:solidFill>
                <a:prstDash val="solid"/>
                <a:round/>
                <a:headEnd type="none" w="med" len="med"/>
                <a:tailEnd type="triangle" w="med" len="lg"/>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1" name="Object 60"/>
              <p:cNvGraphicFramePr>
                <a:graphicFrameLocks noChangeAspect="1"/>
              </p:cNvGraphicFramePr>
              <p:nvPr>
                <p:extLst>
                  <p:ext uri="{D42A27DB-BD31-4B8C-83A1-F6EECF244321}">
                    <p14:modId xmlns:p14="http://schemas.microsoft.com/office/powerpoint/2010/main" val="175789052"/>
                  </p:ext>
                </p:extLst>
              </p:nvPr>
            </p:nvGraphicFramePr>
            <p:xfrm>
              <a:off x="4624343" y="1193636"/>
              <a:ext cx="469900" cy="266700"/>
            </p:xfrm>
            <a:graphic>
              <a:graphicData uri="http://schemas.openxmlformats.org/presentationml/2006/ole">
                <mc:AlternateContent xmlns:mc="http://schemas.openxmlformats.org/markup-compatibility/2006">
                  <mc:Choice xmlns:v="urn:schemas-microsoft-com:vml" Requires="v">
                    <p:oleObj spid="_x0000_s234747" name="Equation" r:id="rId27" imgW="469696" imgH="266584" progId="Equation.DSMT4">
                      <p:embed/>
                    </p:oleObj>
                  </mc:Choice>
                  <mc:Fallback>
                    <p:oleObj name="Equation" r:id="rId27" imgW="469696" imgH="266584" progId="Equation.DSMT4">
                      <p:embed/>
                      <p:pic>
                        <p:nvPicPr>
                          <p:cNvPr id="0" name="Picture 1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624343" y="1193636"/>
                            <a:ext cx="46990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Tree>
    <p:extLst>
      <p:ext uri="{BB962C8B-B14F-4D97-AF65-F5344CB8AC3E}">
        <p14:creationId xmlns:p14="http://schemas.microsoft.com/office/powerpoint/2010/main" val="32072667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sz="2800" dirty="0" smtClean="0"/>
              <a:t>L1 Adaptive Control </a:t>
            </a:r>
            <a:endParaRPr lang="en-US" sz="2800" dirty="0"/>
          </a:p>
        </p:txBody>
      </p:sp>
      <p:sp>
        <p:nvSpPr>
          <p:cNvPr id="4" name="Footer Placeholder 3"/>
          <p:cNvSpPr>
            <a:spLocks noGrp="1"/>
          </p:cNvSpPr>
          <p:nvPr>
            <p:ph type="ftr" sz="quarter" idx="11"/>
          </p:nvPr>
        </p:nvSpPr>
        <p:spPr/>
        <p:txBody>
          <a:bodyPr/>
          <a:lstStyle/>
          <a:p>
            <a:r>
              <a:rPr lang="en-US" dirty="0" smtClean="0">
                <a:solidFill>
                  <a:srgbClr val="000000"/>
                </a:solidFill>
              </a:rPr>
              <a:t>Dr. Irene M. Gregory</a:t>
            </a:r>
            <a:endParaRPr lang="en-US" dirty="0">
              <a:solidFill>
                <a:srgbClr val="000000"/>
              </a:solidFill>
            </a:endParaRPr>
          </a:p>
        </p:txBody>
      </p:sp>
      <p:sp>
        <p:nvSpPr>
          <p:cNvPr id="5" name="Slide Number Placeholder 4"/>
          <p:cNvSpPr>
            <a:spLocks noGrp="1"/>
          </p:cNvSpPr>
          <p:nvPr>
            <p:ph type="sldNum" sz="quarter" idx="12"/>
          </p:nvPr>
        </p:nvSpPr>
        <p:spPr/>
        <p:txBody>
          <a:bodyPr/>
          <a:lstStyle/>
          <a:p>
            <a:r>
              <a:rPr lang="en-US" dirty="0" smtClean="0">
                <a:solidFill>
                  <a:srgbClr val="000000"/>
                </a:solidFill>
              </a:rPr>
              <a:t> </a:t>
            </a:r>
            <a:fld id="{1E4B6F8E-3031-4243-BF7A-3DDDF6CA9926}" type="slidenum">
              <a:rPr lang="en-US" smtClean="0">
                <a:solidFill>
                  <a:srgbClr val="000000"/>
                </a:solidFill>
              </a:rPr>
              <a:pPr/>
              <a:t>28</a:t>
            </a:fld>
            <a:endParaRPr lang="en-US" dirty="0">
              <a:solidFill>
                <a:srgbClr val="000000"/>
              </a:solidFill>
            </a:endParaRPr>
          </a:p>
        </p:txBody>
      </p:sp>
      <p:pic>
        <p:nvPicPr>
          <p:cNvPr id="7" name="Picture 6" descr="Composite.PNG"/>
          <p:cNvPicPr>
            <a:picLocks noChangeAspect="1"/>
          </p:cNvPicPr>
          <p:nvPr/>
        </p:nvPicPr>
        <p:blipFill>
          <a:blip r:embed="rId7" cstate="print"/>
          <a:srcRect/>
          <a:stretch>
            <a:fillRect/>
          </a:stretch>
        </p:blipFill>
        <p:spPr bwMode="auto">
          <a:xfrm>
            <a:off x="882555" y="726810"/>
            <a:ext cx="7505700" cy="2690812"/>
          </a:xfrm>
          <a:prstGeom prst="rect">
            <a:avLst/>
          </a:prstGeom>
          <a:noFill/>
          <a:ln w="9525">
            <a:noFill/>
            <a:miter lim="800000"/>
            <a:headEnd/>
            <a:tailEnd/>
          </a:ln>
        </p:spPr>
      </p:pic>
      <p:sp>
        <p:nvSpPr>
          <p:cNvPr id="8" name="Rectangle 30"/>
          <p:cNvSpPr txBox="1">
            <a:spLocks noChangeArrowheads="1"/>
          </p:cNvSpPr>
          <p:nvPr/>
        </p:nvSpPr>
        <p:spPr>
          <a:xfrm>
            <a:off x="258740" y="3500640"/>
            <a:ext cx="4152900" cy="342900"/>
          </a:xfrm>
          <a:prstGeom prst="rect">
            <a:avLst/>
          </a:prstGeom>
        </p:spPr>
        <p:txBody>
          <a:bodyPr/>
          <a:lstStyle/>
          <a:p>
            <a:pPr marL="285750" indent="-285750" algn="just">
              <a:lnSpc>
                <a:spcPct val="90000"/>
              </a:lnSpc>
              <a:spcBef>
                <a:spcPts val="600"/>
              </a:spcBef>
              <a:spcAft>
                <a:spcPts val="1200"/>
              </a:spcAft>
              <a:buFont typeface="Wingdings" pitchFamily="2" charset="2"/>
              <a:buChar char="§"/>
              <a:defRPr/>
            </a:pPr>
            <a:r>
              <a:rPr lang="en-US" sz="2400" kern="0" dirty="0">
                <a:solidFill>
                  <a:schemeClr val="accent6"/>
                </a:solidFill>
                <a:latin typeface="Calibri" pitchFamily="34" charset="0"/>
              </a:rPr>
              <a:t>System dynamics:</a:t>
            </a:r>
          </a:p>
          <a:p>
            <a:pPr marL="809625" indent="-352425" algn="just">
              <a:lnSpc>
                <a:spcPct val="90000"/>
              </a:lnSpc>
              <a:spcBef>
                <a:spcPts val="600"/>
              </a:spcBef>
              <a:spcAft>
                <a:spcPts val="600"/>
              </a:spcAft>
              <a:buFont typeface="Arial" charset="0"/>
              <a:buNone/>
              <a:defRPr/>
            </a:pPr>
            <a:endParaRPr lang="en-US" sz="2400" kern="0" dirty="0">
              <a:solidFill>
                <a:schemeClr val="accent6"/>
              </a:solidFill>
              <a:latin typeface="Calibri" pitchFamily="34" charset="0"/>
            </a:endParaRPr>
          </a:p>
        </p:txBody>
      </p:sp>
      <p:pic>
        <p:nvPicPr>
          <p:cNvPr id="11" name="Picture 10" descr="txp_fig"/>
          <p:cNvPicPr>
            <a:picLocks noChangeAspect="1"/>
          </p:cNvPicPr>
          <p:nvPr>
            <p:custDataLst>
              <p:tags r:id="rId2"/>
            </p:custDataLst>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035276" y="5964043"/>
            <a:ext cx="4104461" cy="429760"/>
          </a:xfrm>
          <a:prstGeom prst="rect">
            <a:avLst/>
          </a:prstGeom>
          <a:noFill/>
          <a:ln/>
          <a:effectLst/>
          <a:extLst>
            <a:ext uri="{909E8E84-426E-40DD-AFC4-6F175D3DCCD1}">
              <a14:hiddenFill xmlns:a14="http://schemas.microsoft.com/office/drawing/2010/main">
                <a:solidFill>
                  <a:srgbClr val="FFFFFF">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2" name="Rectangle 30"/>
          <p:cNvSpPr txBox="1">
            <a:spLocks noChangeArrowheads="1"/>
          </p:cNvSpPr>
          <p:nvPr/>
        </p:nvSpPr>
        <p:spPr>
          <a:xfrm>
            <a:off x="284206" y="5424770"/>
            <a:ext cx="4152900" cy="342900"/>
          </a:xfrm>
          <a:prstGeom prst="rect">
            <a:avLst/>
          </a:prstGeom>
        </p:spPr>
        <p:txBody>
          <a:bodyPr/>
          <a:lstStyle/>
          <a:p>
            <a:pPr marL="285750" indent="-285750" algn="just">
              <a:lnSpc>
                <a:spcPct val="90000"/>
              </a:lnSpc>
              <a:spcBef>
                <a:spcPts val="600"/>
              </a:spcBef>
              <a:spcAft>
                <a:spcPts val="1200"/>
              </a:spcAft>
              <a:buFont typeface="Wingdings" pitchFamily="2" charset="2"/>
              <a:buChar char="§"/>
              <a:defRPr/>
            </a:pPr>
            <a:r>
              <a:rPr lang="en-US" sz="2400" kern="0" dirty="0" smtClean="0">
                <a:solidFill>
                  <a:schemeClr val="accent6"/>
                </a:solidFill>
                <a:latin typeface="Calibri" pitchFamily="34" charset="0"/>
              </a:rPr>
              <a:t>Controller</a:t>
            </a:r>
            <a:r>
              <a:rPr lang="en-US" sz="2400" kern="0" dirty="0">
                <a:solidFill>
                  <a:schemeClr val="accent6"/>
                </a:solidFill>
                <a:latin typeface="Calibri" pitchFamily="34" charset="0"/>
              </a:rPr>
              <a:t>:</a:t>
            </a:r>
          </a:p>
          <a:p>
            <a:pPr marL="809625" indent="-352425" algn="just">
              <a:lnSpc>
                <a:spcPct val="90000"/>
              </a:lnSpc>
              <a:spcBef>
                <a:spcPts val="600"/>
              </a:spcBef>
              <a:spcAft>
                <a:spcPts val="600"/>
              </a:spcAft>
              <a:buFont typeface="Arial" charset="0"/>
              <a:buNone/>
              <a:defRPr/>
            </a:pPr>
            <a:endParaRPr lang="en-US" sz="2400" kern="0" dirty="0">
              <a:solidFill>
                <a:schemeClr val="accent6"/>
              </a:solidFill>
              <a:latin typeface="Calibri" pitchFamily="34" charset="0"/>
            </a:endParaRPr>
          </a:p>
        </p:txBody>
      </p:sp>
      <p:sp>
        <p:nvSpPr>
          <p:cNvPr id="13" name="Rectangle 30"/>
          <p:cNvSpPr txBox="1">
            <a:spLocks noChangeArrowheads="1"/>
          </p:cNvSpPr>
          <p:nvPr/>
        </p:nvSpPr>
        <p:spPr>
          <a:xfrm>
            <a:off x="272184" y="5988881"/>
            <a:ext cx="2525607" cy="342900"/>
          </a:xfrm>
          <a:prstGeom prst="rect">
            <a:avLst/>
          </a:prstGeom>
        </p:spPr>
        <p:txBody>
          <a:bodyPr/>
          <a:lstStyle/>
          <a:p>
            <a:pPr marL="285750" indent="-285750" algn="just">
              <a:lnSpc>
                <a:spcPct val="90000"/>
              </a:lnSpc>
              <a:spcBef>
                <a:spcPts val="600"/>
              </a:spcBef>
              <a:spcAft>
                <a:spcPts val="1200"/>
              </a:spcAft>
              <a:buFont typeface="Wingdings" pitchFamily="2" charset="2"/>
              <a:buChar char="§"/>
              <a:defRPr/>
            </a:pPr>
            <a:r>
              <a:rPr lang="en-US" sz="2400" kern="0" dirty="0">
                <a:solidFill>
                  <a:schemeClr val="accent6"/>
                </a:solidFill>
                <a:latin typeface="Calibri" pitchFamily="34" charset="0"/>
              </a:rPr>
              <a:t>Adaptive </a:t>
            </a:r>
            <a:r>
              <a:rPr lang="en-US" sz="2400" kern="0" dirty="0" smtClean="0">
                <a:solidFill>
                  <a:schemeClr val="accent6"/>
                </a:solidFill>
                <a:latin typeface="Calibri" pitchFamily="34" charset="0"/>
              </a:rPr>
              <a:t>law</a:t>
            </a:r>
            <a:r>
              <a:rPr lang="en-US" sz="2400" kern="0" dirty="0">
                <a:solidFill>
                  <a:schemeClr val="accent6"/>
                </a:solidFill>
                <a:latin typeface="Calibri" pitchFamily="34" charset="0"/>
              </a:rPr>
              <a:t>:</a:t>
            </a:r>
          </a:p>
          <a:p>
            <a:pPr marL="809625" indent="-352425" algn="just">
              <a:lnSpc>
                <a:spcPct val="90000"/>
              </a:lnSpc>
              <a:spcBef>
                <a:spcPts val="600"/>
              </a:spcBef>
              <a:spcAft>
                <a:spcPts val="600"/>
              </a:spcAft>
              <a:buFont typeface="Arial" charset="0"/>
              <a:buNone/>
              <a:defRPr/>
            </a:pPr>
            <a:endParaRPr lang="en-US" sz="2400" kern="0" dirty="0">
              <a:solidFill>
                <a:schemeClr val="accent6"/>
              </a:solidFill>
              <a:latin typeface="Calibri" pitchFamily="34" charset="0"/>
            </a:endParaRPr>
          </a:p>
        </p:txBody>
      </p:sp>
      <p:grpSp>
        <p:nvGrpSpPr>
          <p:cNvPr id="2" name="Group 10"/>
          <p:cNvGrpSpPr>
            <a:grpSpLocks/>
          </p:cNvGrpSpPr>
          <p:nvPr/>
        </p:nvGrpSpPr>
        <p:grpSpPr bwMode="auto">
          <a:xfrm>
            <a:off x="3446623" y="1772503"/>
            <a:ext cx="723900" cy="571500"/>
            <a:chOff x="3352800" y="5143500"/>
            <a:chExt cx="723900" cy="571500"/>
          </a:xfrm>
        </p:grpSpPr>
        <p:sp>
          <p:nvSpPr>
            <p:cNvPr id="15" name="Rectangle 7"/>
            <p:cNvSpPr>
              <a:spLocks noChangeArrowheads="1"/>
            </p:cNvSpPr>
            <p:nvPr/>
          </p:nvSpPr>
          <p:spPr bwMode="auto">
            <a:xfrm>
              <a:off x="3352800" y="5143500"/>
              <a:ext cx="723900" cy="571500"/>
            </a:xfrm>
            <a:prstGeom prst="rect">
              <a:avLst/>
            </a:prstGeom>
            <a:solidFill>
              <a:srgbClr val="CCFFCC"/>
            </a:solidFill>
            <a:ln w="31750" algn="ctr">
              <a:solidFill>
                <a:srgbClr val="00B050"/>
              </a:solidFill>
              <a:round/>
              <a:headEnd/>
              <a:tailEnd/>
            </a:ln>
          </p:spPr>
          <p:txBody>
            <a:bodyPr>
              <a:spAutoFit/>
            </a:bodyPr>
            <a:lstStyle/>
            <a:p>
              <a:pPr marL="342900" indent="-342900">
                <a:spcBef>
                  <a:spcPct val="20000"/>
                </a:spcBef>
                <a:buFont typeface="Arial" pitchFamily="34" charset="0"/>
                <a:buNone/>
              </a:pPr>
              <a:endParaRPr lang="en-US" dirty="0"/>
            </a:p>
          </p:txBody>
        </p:sp>
        <p:pic>
          <p:nvPicPr>
            <p:cNvPr id="16" name="Picture 9" descr="txp_fig"/>
            <p:cNvPicPr>
              <a:picLocks noChangeAspect="1"/>
            </p:cNvPicPr>
            <p:nvPr>
              <p:custDataLst>
                <p:tags r:id="rId4"/>
              </p:custDataLst>
            </p:nvPr>
          </p:nvPicPr>
          <p:blipFill>
            <a:blip r:embed="rId9" cstate="print">
              <a:clrChange>
                <a:clrFrom>
                  <a:srgbClr val="FFFFFF"/>
                </a:clrFrom>
                <a:clrTo>
                  <a:srgbClr val="FFFFFF">
                    <a:alpha val="0"/>
                  </a:srgbClr>
                </a:clrTo>
              </a:clrChange>
            </a:blip>
            <a:srcRect/>
            <a:stretch>
              <a:fillRect/>
            </a:stretch>
          </p:blipFill>
          <p:spPr bwMode="auto">
            <a:xfrm>
              <a:off x="3505200" y="5334000"/>
              <a:ext cx="404224" cy="222140"/>
            </a:xfrm>
            <a:prstGeom prst="rect">
              <a:avLst/>
            </a:prstGeom>
            <a:noFill/>
            <a:ln w="9525">
              <a:noFill/>
              <a:miter lim="800000"/>
              <a:headEnd/>
              <a:tailEnd/>
            </a:ln>
          </p:spPr>
        </p:pic>
      </p:grpSp>
      <p:pic>
        <p:nvPicPr>
          <p:cNvPr id="17" name="Picture 16" descr="txp_fig"/>
          <p:cNvPicPr>
            <a:picLocks noChangeAspect="1"/>
          </p:cNvPicPr>
          <p:nvPr>
            <p:custDataLst>
              <p:tags r:id="rId3"/>
            </p:custDataLst>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000602" y="4312630"/>
            <a:ext cx="4284921" cy="816758"/>
          </a:xfrm>
          <a:prstGeom prst="rect">
            <a:avLst/>
          </a:prstGeom>
          <a:noFill/>
          <a:ln/>
          <a:effectLst/>
          <a:extLst>
            <a:ext uri="{909E8E84-426E-40DD-AFC4-6F175D3DCCD1}">
              <a14:hiddenFill xmlns:a14="http://schemas.microsoft.com/office/drawing/2010/main">
                <a:solidFill>
                  <a:srgbClr val="FFFFFF">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8" name="Rectangle 30"/>
          <p:cNvSpPr txBox="1">
            <a:spLocks noChangeArrowheads="1"/>
          </p:cNvSpPr>
          <p:nvPr/>
        </p:nvSpPr>
        <p:spPr>
          <a:xfrm>
            <a:off x="259312" y="4367657"/>
            <a:ext cx="4152900" cy="342900"/>
          </a:xfrm>
          <a:prstGeom prst="rect">
            <a:avLst/>
          </a:prstGeom>
        </p:spPr>
        <p:txBody>
          <a:bodyPr/>
          <a:lstStyle/>
          <a:p>
            <a:pPr marL="285750" indent="-285750" algn="just">
              <a:lnSpc>
                <a:spcPct val="90000"/>
              </a:lnSpc>
              <a:spcBef>
                <a:spcPts val="600"/>
              </a:spcBef>
              <a:spcAft>
                <a:spcPts val="1200"/>
              </a:spcAft>
              <a:buFont typeface="Wingdings" pitchFamily="2" charset="2"/>
              <a:buChar char="§"/>
              <a:defRPr/>
            </a:pPr>
            <a:r>
              <a:rPr lang="en-US" sz="2400" kern="0" dirty="0">
                <a:solidFill>
                  <a:schemeClr val="accent6"/>
                </a:solidFill>
                <a:latin typeface="Calibri" pitchFamily="34" charset="0"/>
              </a:rPr>
              <a:t>State predictor:</a:t>
            </a:r>
          </a:p>
          <a:p>
            <a:pPr marL="809625" indent="-352425" algn="just">
              <a:lnSpc>
                <a:spcPct val="90000"/>
              </a:lnSpc>
              <a:spcBef>
                <a:spcPts val="600"/>
              </a:spcBef>
              <a:spcAft>
                <a:spcPts val="600"/>
              </a:spcAft>
              <a:buFont typeface="Arial" charset="0"/>
              <a:buNone/>
              <a:defRPr/>
            </a:pPr>
            <a:endParaRPr lang="en-US" sz="2400" kern="0" dirty="0">
              <a:solidFill>
                <a:schemeClr val="accent6"/>
              </a:solidFill>
              <a:latin typeface="Calibri" pitchFamily="34" charset="0"/>
            </a:endParaRPr>
          </a:p>
        </p:txBody>
      </p:sp>
      <p:graphicFrame>
        <p:nvGraphicFramePr>
          <p:cNvPr id="275458" name="Object 2"/>
          <p:cNvGraphicFramePr>
            <a:graphicFrameLocks noChangeAspect="1"/>
          </p:cNvGraphicFramePr>
          <p:nvPr>
            <p:extLst>
              <p:ext uri="{D42A27DB-BD31-4B8C-83A1-F6EECF244321}">
                <p14:modId xmlns:p14="http://schemas.microsoft.com/office/powerpoint/2010/main" val="323779503"/>
              </p:ext>
            </p:extLst>
          </p:nvPr>
        </p:nvGraphicFramePr>
        <p:xfrm>
          <a:off x="2980332" y="5314950"/>
          <a:ext cx="3975100" cy="508000"/>
        </p:xfrm>
        <a:graphic>
          <a:graphicData uri="http://schemas.openxmlformats.org/presentationml/2006/ole">
            <mc:AlternateContent xmlns:mc="http://schemas.openxmlformats.org/markup-compatibility/2006">
              <mc:Choice xmlns:v="urn:schemas-microsoft-com:vml" Requires="v">
                <p:oleObj spid="_x0000_s233499" name="Equation" r:id="rId11" imgW="3974760" imgH="507960" progId="Equation.DSMT4">
                  <p:embed/>
                </p:oleObj>
              </mc:Choice>
              <mc:Fallback>
                <p:oleObj name="Equation" r:id="rId11" imgW="3974760" imgH="507960" progId="Equation.DSMT4">
                  <p:embed/>
                  <p:pic>
                    <p:nvPicPr>
                      <p:cNvPr id="0" name="Picture 2"/>
                      <p:cNvPicPr>
                        <a:picLocks noChangeAspect="1" noChangeArrowheads="1"/>
                      </p:cNvPicPr>
                      <p:nvPr/>
                    </p:nvPicPr>
                    <p:blipFill>
                      <a:blip r:embed="rId12"/>
                      <a:srcRect/>
                      <a:stretch>
                        <a:fillRect/>
                      </a:stretch>
                    </p:blipFill>
                    <p:spPr bwMode="auto">
                      <a:xfrm>
                        <a:off x="2980332" y="5314950"/>
                        <a:ext cx="39751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ounded Rectangle 33"/>
          <p:cNvSpPr>
            <a:spLocks noChangeArrowheads="1"/>
          </p:cNvSpPr>
          <p:nvPr/>
        </p:nvSpPr>
        <p:spPr bwMode="auto">
          <a:xfrm>
            <a:off x="3940766" y="5341961"/>
            <a:ext cx="631229" cy="458338"/>
          </a:xfrm>
          <a:prstGeom prst="roundRect">
            <a:avLst>
              <a:gd name="adj" fmla="val 16667"/>
            </a:avLst>
          </a:prstGeom>
          <a:solidFill>
            <a:srgbClr val="7EFE81">
              <a:alpha val="9804"/>
            </a:srgbClr>
          </a:solidFill>
          <a:ln w="25400" algn="ctr">
            <a:solidFill>
              <a:srgbClr val="00B050"/>
            </a:solidFill>
            <a:round/>
            <a:headEnd/>
            <a:tailEnd/>
          </a:ln>
        </p:spPr>
        <p:txBody>
          <a:bodyPr/>
          <a:lstStyle/>
          <a:p>
            <a:pPr marL="342900" indent="-342900" algn="l">
              <a:spcBef>
                <a:spcPct val="20000"/>
              </a:spcBef>
              <a:buFont typeface="Arial" pitchFamily="34" charset="0"/>
              <a:buNone/>
            </a:pPr>
            <a:endParaRPr lang="en-US" sz="1800" dirty="0" smtClean="0">
              <a:solidFill>
                <a:srgbClr val="000099"/>
              </a:solidFill>
              <a:cs typeface="+mn-cs"/>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224003709"/>
              </p:ext>
            </p:extLst>
          </p:nvPr>
        </p:nvGraphicFramePr>
        <p:xfrm>
          <a:off x="2959658" y="3476188"/>
          <a:ext cx="6159500" cy="762000"/>
        </p:xfrm>
        <a:graphic>
          <a:graphicData uri="http://schemas.openxmlformats.org/presentationml/2006/ole">
            <mc:AlternateContent xmlns:mc="http://schemas.openxmlformats.org/markup-compatibility/2006">
              <mc:Choice xmlns:v="urn:schemas-microsoft-com:vml" Requires="v">
                <p:oleObj spid="_x0000_s233500" name="Equation" r:id="rId13" imgW="6159240" imgH="761760" progId="Equation.DSMT4">
                  <p:embed/>
                </p:oleObj>
              </mc:Choice>
              <mc:Fallback>
                <p:oleObj name="Equation" r:id="rId13" imgW="6159240" imgH="761760" progId="Equation.DSMT4">
                  <p:embed/>
                  <p:pic>
                    <p:nvPicPr>
                      <p:cNvPr id="0" name=""/>
                      <p:cNvPicPr/>
                      <p:nvPr/>
                    </p:nvPicPr>
                    <p:blipFill>
                      <a:blip r:embed="rId14"/>
                      <a:stretch>
                        <a:fillRect/>
                      </a:stretch>
                    </p:blipFill>
                    <p:spPr>
                      <a:xfrm>
                        <a:off x="2959658" y="3476188"/>
                        <a:ext cx="6159500" cy="762000"/>
                      </a:xfrm>
                      <a:prstGeom prst="rect">
                        <a:avLst/>
                      </a:prstGeom>
                    </p:spPr>
                  </p:pic>
                </p:oleObj>
              </mc:Fallback>
            </mc:AlternateContent>
          </a:graphicData>
        </a:graphic>
      </p:graphicFrame>
    </p:spTree>
    <p:extLst>
      <p:ext uri="{BB962C8B-B14F-4D97-AF65-F5344CB8AC3E}">
        <p14:creationId xmlns:p14="http://schemas.microsoft.com/office/powerpoint/2010/main" val="2168240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047862"/>
            <a:ext cx="7772400" cy="1470025"/>
          </a:xfrm>
        </p:spPr>
        <p:txBody>
          <a:bodyPr/>
          <a:lstStyle/>
          <a:p>
            <a:r>
              <a:rPr lang="en-US" sz="3600" dirty="0" smtClean="0"/>
              <a:t>Fundamentals of Adaptive Control</a:t>
            </a:r>
            <a:br>
              <a:rPr lang="en-US" sz="3600" dirty="0" smtClean="0"/>
            </a:br>
            <a:r>
              <a:rPr lang="en-US" dirty="0" smtClean="0"/>
              <a:t>Flight Control Perspective</a:t>
            </a:r>
            <a:endParaRPr lang="en-US" dirty="0"/>
          </a:p>
        </p:txBody>
      </p:sp>
      <p:sp>
        <p:nvSpPr>
          <p:cNvPr id="7" name="Subtitle 6"/>
          <p:cNvSpPr>
            <a:spLocks noGrp="1"/>
          </p:cNvSpPr>
          <p:nvPr>
            <p:ph type="subTitle" idx="1"/>
          </p:nvPr>
        </p:nvSpPr>
        <p:spPr>
          <a:xfrm>
            <a:off x="1371600" y="3693665"/>
            <a:ext cx="6400800" cy="1752600"/>
          </a:xfrm>
        </p:spPr>
        <p:txBody>
          <a:bodyPr/>
          <a:lstStyle/>
          <a:p>
            <a:r>
              <a:rPr lang="en-US" dirty="0" smtClean="0"/>
              <a:t>Dr. Irene M. Gregory</a:t>
            </a:r>
          </a:p>
          <a:p>
            <a:r>
              <a:rPr lang="en-US" sz="1800" i="1" dirty="0" smtClean="0"/>
              <a:t>Dynamic Systems and Control</a:t>
            </a:r>
          </a:p>
          <a:p>
            <a:r>
              <a:rPr lang="en-US" sz="1800" i="1" dirty="0" smtClean="0"/>
              <a:t>NASA Langley Research Center</a:t>
            </a:r>
          </a:p>
          <a:p>
            <a:endParaRPr lang="en-US" dirty="0" smtClean="0"/>
          </a:p>
          <a:p>
            <a:endParaRPr lang="en-US" dirty="0"/>
          </a:p>
          <a:p>
            <a:r>
              <a:rPr lang="en-US" sz="2400" dirty="0" smtClean="0"/>
              <a:t>NESC GNC Webcast</a:t>
            </a:r>
          </a:p>
          <a:p>
            <a:r>
              <a:rPr lang="en-US" sz="2400" dirty="0" smtClean="0"/>
              <a:t>28 </a:t>
            </a:r>
            <a:r>
              <a:rPr lang="en-US" sz="2400" dirty="0"/>
              <a:t>N</a:t>
            </a:r>
            <a:r>
              <a:rPr lang="en-US" sz="2400" dirty="0" smtClean="0"/>
              <a:t>ovember 2012</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721" y="72386"/>
            <a:ext cx="8038532" cy="490537"/>
          </a:xfrm>
        </p:spPr>
        <p:txBody>
          <a:bodyPr/>
          <a:lstStyle/>
          <a:p>
            <a:r>
              <a:rPr lang="en-US" sz="2800" dirty="0" smtClean="0"/>
              <a:t>Separation Between Adaptation &amp; Robustness</a:t>
            </a:r>
            <a:endParaRPr lang="en-US" sz="2800" dirty="0"/>
          </a:p>
        </p:txBody>
      </p:sp>
      <p:sp>
        <p:nvSpPr>
          <p:cNvPr id="4" name="Footer Placeholder 3"/>
          <p:cNvSpPr>
            <a:spLocks noGrp="1"/>
          </p:cNvSpPr>
          <p:nvPr>
            <p:ph type="ftr" sz="quarter" idx="11"/>
          </p:nvPr>
        </p:nvSpPr>
        <p:spPr/>
        <p:txBody>
          <a:bodyPr/>
          <a:lstStyle/>
          <a:p>
            <a:r>
              <a:rPr lang="en-US" dirty="0" smtClean="0"/>
              <a:t>Dr. Irene M. Gregory</a:t>
            </a:r>
            <a:endParaRPr lang="en-US" dirty="0"/>
          </a:p>
        </p:txBody>
      </p:sp>
      <p:sp>
        <p:nvSpPr>
          <p:cNvPr id="5" name="Slide Number Placeholder 4"/>
          <p:cNvSpPr>
            <a:spLocks noGrp="1"/>
          </p:cNvSpPr>
          <p:nvPr>
            <p:ph type="sldNum" sz="quarter" idx="12"/>
          </p:nvPr>
        </p:nvSpPr>
        <p:spPr/>
        <p:txBody>
          <a:bodyPr/>
          <a:lstStyle/>
          <a:p>
            <a:fld id="{1E4B6F8E-3031-4243-BF7A-3DDDF6CA9926}" type="slidenum">
              <a:rPr lang="en-US" smtClean="0"/>
              <a:pPr/>
              <a:t>29</a:t>
            </a:fld>
            <a:endParaRPr lang="en-US" dirty="0"/>
          </a:p>
        </p:txBody>
      </p:sp>
      <p:sp>
        <p:nvSpPr>
          <p:cNvPr id="6" name="Rectangle 5"/>
          <p:cNvSpPr/>
          <p:nvPr/>
        </p:nvSpPr>
        <p:spPr>
          <a:xfrm>
            <a:off x="484495" y="816494"/>
            <a:ext cx="8236423" cy="400110"/>
          </a:xfrm>
          <a:prstGeom prst="rect">
            <a:avLst/>
          </a:prstGeom>
        </p:spPr>
        <p:txBody>
          <a:bodyPr wrap="square">
            <a:spAutoFit/>
          </a:bodyPr>
          <a:lstStyle/>
          <a:p>
            <a:pPr>
              <a:buNone/>
            </a:pPr>
            <a:r>
              <a:rPr lang="en-US" sz="2000" b="1" dirty="0" smtClean="0">
                <a:solidFill>
                  <a:srgbClr val="333399"/>
                </a:solidFill>
              </a:rPr>
              <a:t>Key feature of L</a:t>
            </a:r>
            <a:r>
              <a:rPr lang="en-US" sz="2000" b="1" baseline="-25000" dirty="0" smtClean="0">
                <a:solidFill>
                  <a:srgbClr val="333399"/>
                </a:solidFill>
              </a:rPr>
              <a:t>1</a:t>
            </a:r>
            <a:r>
              <a:rPr lang="en-US" sz="2000" b="1" dirty="0" smtClean="0">
                <a:solidFill>
                  <a:srgbClr val="333399"/>
                </a:solidFill>
              </a:rPr>
              <a:t> adaptive control</a:t>
            </a:r>
            <a:r>
              <a:rPr lang="en-US" sz="2000" dirty="0" smtClean="0">
                <a:solidFill>
                  <a:srgbClr val="333399"/>
                </a:solidFill>
              </a:rPr>
              <a:t>:  Feasibility of the control objective</a:t>
            </a:r>
          </a:p>
        </p:txBody>
      </p:sp>
      <p:sp>
        <p:nvSpPr>
          <p:cNvPr id="7" name="Rectangle 30"/>
          <p:cNvSpPr txBox="1">
            <a:spLocks noChangeArrowheads="1"/>
          </p:cNvSpPr>
          <p:nvPr/>
        </p:nvSpPr>
        <p:spPr>
          <a:xfrm>
            <a:off x="354276" y="1517812"/>
            <a:ext cx="8724900" cy="419100"/>
          </a:xfrm>
          <a:prstGeom prst="rect">
            <a:avLst/>
          </a:prstGeom>
        </p:spPr>
        <p:txBody>
          <a:bodyPr/>
          <a:lstStyle/>
          <a:p>
            <a:pPr marL="338138" indent="-225425" algn="just">
              <a:lnSpc>
                <a:spcPct val="90000"/>
              </a:lnSpc>
              <a:spcBef>
                <a:spcPts val="600"/>
              </a:spcBef>
              <a:spcAft>
                <a:spcPts val="2400"/>
              </a:spcAft>
              <a:buFont typeface="Arial" pitchFamily="34" charset="0"/>
              <a:buChar char="•"/>
              <a:defRPr/>
            </a:pPr>
            <a:r>
              <a:rPr lang="en-US" sz="2000" kern="0" dirty="0" smtClean="0">
                <a:solidFill>
                  <a:srgbClr val="000099"/>
                </a:solidFill>
                <a:latin typeface="+mn-lt"/>
                <a:cs typeface="+mn-cs"/>
              </a:rPr>
              <a:t>System</a:t>
            </a:r>
            <a:r>
              <a:rPr lang="en-US" sz="2000" kern="0" dirty="0">
                <a:solidFill>
                  <a:srgbClr val="000099"/>
                </a:solidFill>
                <a:latin typeface="+mn-lt"/>
                <a:cs typeface="+mn-cs"/>
              </a:rPr>
              <a:t>:</a:t>
            </a:r>
          </a:p>
          <a:p>
            <a:pPr marL="338138" indent="-225425" algn="just">
              <a:lnSpc>
                <a:spcPct val="90000"/>
              </a:lnSpc>
              <a:spcBef>
                <a:spcPts val="600"/>
              </a:spcBef>
              <a:spcAft>
                <a:spcPts val="600"/>
              </a:spcAft>
              <a:buFont typeface="Arial" pitchFamily="34" charset="0"/>
              <a:buChar char="•"/>
              <a:defRPr/>
            </a:pPr>
            <a:r>
              <a:rPr lang="en-US" sz="2000" kern="0" dirty="0">
                <a:solidFill>
                  <a:srgbClr val="000099"/>
                </a:solidFill>
                <a:latin typeface="+mn-lt"/>
                <a:cs typeface="+mn-cs"/>
              </a:rPr>
              <a:t>Nominal </a:t>
            </a:r>
            <a:r>
              <a:rPr lang="en-US" sz="2000" kern="0" dirty="0" smtClean="0">
                <a:solidFill>
                  <a:srgbClr val="000099"/>
                </a:solidFill>
                <a:latin typeface="+mn-lt"/>
                <a:cs typeface="+mn-cs"/>
              </a:rPr>
              <a:t>controller </a:t>
            </a:r>
            <a:r>
              <a:rPr lang="en-US" sz="2000" kern="0" dirty="0">
                <a:solidFill>
                  <a:srgbClr val="000099"/>
                </a:solidFill>
                <a:latin typeface="+mn-lt"/>
                <a:cs typeface="+mn-cs"/>
              </a:rPr>
              <a:t>in MRAC:</a:t>
            </a:r>
          </a:p>
          <a:p>
            <a:pPr marL="338138" indent="-225425" algn="just">
              <a:spcBef>
                <a:spcPts val="1200"/>
              </a:spcBef>
              <a:spcAft>
                <a:spcPts val="600"/>
              </a:spcAft>
              <a:buFont typeface="Arial" pitchFamily="34" charset="0"/>
              <a:buChar char="•"/>
              <a:defRPr/>
            </a:pPr>
            <a:r>
              <a:rPr lang="en-US" sz="2000" kern="0" dirty="0">
                <a:solidFill>
                  <a:srgbClr val="000099"/>
                </a:solidFill>
                <a:latin typeface="+mn-lt"/>
                <a:cs typeface="+mn-cs"/>
              </a:rPr>
              <a:t>Desired Reference System</a:t>
            </a:r>
            <a:r>
              <a:rPr lang="en-US" sz="2000" kern="0" dirty="0" smtClean="0">
                <a:solidFill>
                  <a:srgbClr val="000099"/>
                </a:solidFill>
                <a:latin typeface="+mn-lt"/>
                <a:cs typeface="+mn-cs"/>
              </a:rPr>
              <a:t>:</a:t>
            </a:r>
          </a:p>
          <a:p>
            <a:pPr marL="338138" indent="-225425" algn="just">
              <a:spcBef>
                <a:spcPts val="0"/>
              </a:spcBef>
              <a:spcAft>
                <a:spcPts val="0"/>
              </a:spcAft>
              <a:buFont typeface="Arial" pitchFamily="34" charset="0"/>
              <a:buChar char="•"/>
              <a:defRPr/>
            </a:pPr>
            <a:endParaRPr lang="en-US" sz="2000" kern="0" dirty="0">
              <a:solidFill>
                <a:srgbClr val="000099"/>
              </a:solidFill>
              <a:latin typeface="+mn-lt"/>
              <a:cs typeface="+mn-cs"/>
            </a:endParaRPr>
          </a:p>
          <a:p>
            <a:pPr marL="338138" indent="-225425" algn="just">
              <a:spcBef>
                <a:spcPts val="600"/>
              </a:spcBef>
              <a:spcAft>
                <a:spcPts val="0"/>
              </a:spcAft>
              <a:buFont typeface="Arial" pitchFamily="34" charset="0"/>
              <a:buChar char="•"/>
              <a:defRPr/>
            </a:pPr>
            <a:r>
              <a:rPr lang="en-US" sz="2000" kern="0" dirty="0">
                <a:solidFill>
                  <a:srgbClr val="000099"/>
                </a:solidFill>
                <a:latin typeface="+mn-lt"/>
                <a:cs typeface="+mn-cs"/>
              </a:rPr>
              <a:t>Nominal controller in L</a:t>
            </a:r>
            <a:r>
              <a:rPr lang="en-US" sz="2000" kern="0" baseline="-25000" dirty="0">
                <a:solidFill>
                  <a:srgbClr val="000099"/>
                </a:solidFill>
                <a:latin typeface="+mn-lt"/>
                <a:cs typeface="+mn-cs"/>
              </a:rPr>
              <a:t>1</a:t>
            </a:r>
            <a:r>
              <a:rPr lang="en-US" sz="2000" kern="0" dirty="0">
                <a:solidFill>
                  <a:srgbClr val="000099"/>
                </a:solidFill>
                <a:latin typeface="+mn-lt"/>
                <a:cs typeface="+mn-cs"/>
              </a:rPr>
              <a:t>:</a:t>
            </a:r>
          </a:p>
          <a:p>
            <a:pPr marL="338138" indent="-225425" algn="just">
              <a:spcBef>
                <a:spcPts val="1200"/>
              </a:spcBef>
              <a:spcAft>
                <a:spcPts val="2400"/>
              </a:spcAft>
              <a:buFont typeface="Arial" pitchFamily="34" charset="0"/>
              <a:buChar char="•"/>
              <a:defRPr/>
            </a:pPr>
            <a:r>
              <a:rPr lang="en-US" sz="2000" kern="0" dirty="0">
                <a:solidFill>
                  <a:srgbClr val="000099"/>
                </a:solidFill>
                <a:latin typeface="+mn-lt"/>
                <a:cs typeface="+mn-cs"/>
              </a:rPr>
              <a:t>Achievable reference system:</a:t>
            </a:r>
          </a:p>
          <a:p>
            <a:pPr marL="285750" indent="-285750" algn="just">
              <a:lnSpc>
                <a:spcPct val="90000"/>
              </a:lnSpc>
              <a:spcBef>
                <a:spcPts val="600"/>
              </a:spcBef>
              <a:spcAft>
                <a:spcPts val="2400"/>
              </a:spcAft>
              <a:buFont typeface="Arial" pitchFamily="34" charset="0"/>
              <a:buChar char="•"/>
              <a:defRPr/>
            </a:pPr>
            <a:endParaRPr lang="en-US" sz="2400" b="1" kern="0" dirty="0">
              <a:solidFill>
                <a:srgbClr val="000099"/>
              </a:solidFill>
              <a:latin typeface="+mn-lt"/>
              <a:cs typeface="+mn-cs"/>
            </a:endParaRPr>
          </a:p>
          <a:p>
            <a:pPr marL="285750" indent="-285750" algn="just">
              <a:lnSpc>
                <a:spcPct val="90000"/>
              </a:lnSpc>
              <a:spcBef>
                <a:spcPts val="600"/>
              </a:spcBef>
              <a:spcAft>
                <a:spcPts val="2400"/>
              </a:spcAft>
              <a:buFont typeface="Arial" pitchFamily="34" charset="0"/>
              <a:buChar char="•"/>
              <a:defRPr/>
            </a:pPr>
            <a:endParaRPr lang="en-US" sz="2400" b="1" kern="0" dirty="0">
              <a:solidFill>
                <a:srgbClr val="000099"/>
              </a:solidFill>
              <a:latin typeface="+mn-lt"/>
              <a:cs typeface="+mn-cs"/>
            </a:endParaRPr>
          </a:p>
          <a:p>
            <a:pPr marL="285750" indent="-285750" algn="just">
              <a:lnSpc>
                <a:spcPct val="90000"/>
              </a:lnSpc>
              <a:spcBef>
                <a:spcPts val="600"/>
              </a:spcBef>
              <a:spcAft>
                <a:spcPts val="2400"/>
              </a:spcAft>
              <a:buFont typeface="Arial" pitchFamily="34" charset="0"/>
              <a:buChar char="•"/>
              <a:defRPr/>
            </a:pPr>
            <a:endParaRPr lang="en-US" sz="2400" kern="0" dirty="0">
              <a:solidFill>
                <a:srgbClr val="000099"/>
              </a:solidFill>
              <a:latin typeface="+mn-lt"/>
              <a:cs typeface="+mn-cs"/>
            </a:endParaRPr>
          </a:p>
        </p:txBody>
      </p:sp>
      <p:graphicFrame>
        <p:nvGraphicFramePr>
          <p:cNvPr id="8" name="Object 5"/>
          <p:cNvGraphicFramePr>
            <a:graphicFrameLocks noChangeAspect="1"/>
          </p:cNvGraphicFramePr>
          <p:nvPr/>
        </p:nvGraphicFramePr>
        <p:xfrm>
          <a:off x="2005013" y="1473200"/>
          <a:ext cx="3060700" cy="431800"/>
        </p:xfrm>
        <a:graphic>
          <a:graphicData uri="http://schemas.openxmlformats.org/presentationml/2006/ole">
            <mc:AlternateContent xmlns:mc="http://schemas.openxmlformats.org/markup-compatibility/2006">
              <mc:Choice xmlns:v="urn:schemas-microsoft-com:vml" Requires="v">
                <p:oleObj spid="_x0000_s231481" name="Equation" r:id="rId4" imgW="3060700" imgH="431800" progId="Equation.DSMT4">
                  <p:embed/>
                </p:oleObj>
              </mc:Choice>
              <mc:Fallback>
                <p:oleObj name="Equation" r:id="rId4" imgW="3060700" imgH="4318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5013" y="1473200"/>
                        <a:ext cx="30607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30"/>
          <p:cNvSpPr txBox="1">
            <a:spLocks noChangeArrowheads="1"/>
          </p:cNvSpPr>
          <p:nvPr/>
        </p:nvSpPr>
        <p:spPr>
          <a:xfrm>
            <a:off x="204148" y="2089812"/>
            <a:ext cx="8724900" cy="1181100"/>
          </a:xfrm>
          <a:prstGeom prst="rect">
            <a:avLst/>
          </a:prstGeom>
          <a:noFill/>
          <a:ln w="25400" cap="rnd">
            <a:solidFill>
              <a:srgbClr val="C00000"/>
            </a:solidFill>
            <a:prstDash val="sysDash"/>
            <a:round/>
          </a:ln>
          <a:effectLst>
            <a:outerShdw blurRad="50800" dist="38100" dir="2700000" algn="tl" rotWithShape="0">
              <a:prstClr val="black">
                <a:alpha val="40000"/>
              </a:prstClr>
            </a:outerShdw>
          </a:effectLst>
        </p:spPr>
        <p:txBody>
          <a:bodyPr anchor="ctr"/>
          <a:lstStyle/>
          <a:p>
            <a:pPr>
              <a:lnSpc>
                <a:spcPct val="90000"/>
              </a:lnSpc>
              <a:spcBef>
                <a:spcPts val="0"/>
              </a:spcBef>
              <a:spcAft>
                <a:spcPts val="1200"/>
              </a:spcAft>
              <a:buFont typeface="Arial" pitchFamily="34" charset="0"/>
              <a:buNone/>
              <a:defRPr/>
            </a:pPr>
            <a:endParaRPr lang="en-US" sz="1800" kern="0" dirty="0">
              <a:solidFill>
                <a:srgbClr val="2D2D8A"/>
              </a:solidFill>
              <a:latin typeface="Calibri" pitchFamily="34" charset="0"/>
              <a:cs typeface="+mn-cs"/>
            </a:endParaRPr>
          </a:p>
        </p:txBody>
      </p:sp>
      <p:graphicFrame>
        <p:nvGraphicFramePr>
          <p:cNvPr id="10" name="Object 9"/>
          <p:cNvGraphicFramePr>
            <a:graphicFrameLocks noChangeAspect="1"/>
          </p:cNvGraphicFramePr>
          <p:nvPr/>
        </p:nvGraphicFramePr>
        <p:xfrm>
          <a:off x="4118923" y="2163808"/>
          <a:ext cx="2755900" cy="381000"/>
        </p:xfrm>
        <a:graphic>
          <a:graphicData uri="http://schemas.openxmlformats.org/presentationml/2006/ole">
            <mc:AlternateContent xmlns:mc="http://schemas.openxmlformats.org/markup-compatibility/2006">
              <mc:Choice xmlns:v="urn:schemas-microsoft-com:vml" Requires="v">
                <p:oleObj spid="_x0000_s231482" name="Equation" r:id="rId6" imgW="2755900" imgH="381000" progId="Equation.DSMT4">
                  <p:embed/>
                </p:oleObj>
              </mc:Choice>
              <mc:Fallback>
                <p:oleObj name="Equation" r:id="rId6" imgW="2755900" imgH="3810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8923" y="2163808"/>
                        <a:ext cx="27559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4125913" y="2735263"/>
          <a:ext cx="2743200" cy="355600"/>
        </p:xfrm>
        <a:graphic>
          <a:graphicData uri="http://schemas.openxmlformats.org/presentationml/2006/ole">
            <mc:AlternateContent xmlns:mc="http://schemas.openxmlformats.org/markup-compatibility/2006">
              <mc:Choice xmlns:v="urn:schemas-microsoft-com:vml" Requires="v">
                <p:oleObj spid="_x0000_s231483" name="Equation" r:id="rId8" imgW="2743200" imgH="355600" progId="Equation.DSMT4">
                  <p:embed/>
                </p:oleObj>
              </mc:Choice>
              <mc:Fallback>
                <p:oleObj name="Equation" r:id="rId8" imgW="2743200" imgH="35560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25913" y="2735263"/>
                        <a:ext cx="27432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4437" name="Object 5"/>
          <p:cNvGraphicFramePr>
            <a:graphicFrameLocks noChangeAspect="1"/>
          </p:cNvGraphicFramePr>
          <p:nvPr/>
        </p:nvGraphicFramePr>
        <p:xfrm>
          <a:off x="4200789" y="3461743"/>
          <a:ext cx="3175000" cy="419100"/>
        </p:xfrm>
        <a:graphic>
          <a:graphicData uri="http://schemas.openxmlformats.org/presentationml/2006/ole">
            <mc:AlternateContent xmlns:mc="http://schemas.openxmlformats.org/markup-compatibility/2006">
              <mc:Choice xmlns:v="urn:schemas-microsoft-com:vml" Requires="v">
                <p:oleObj spid="_x0000_s231484" name="Equation" r:id="rId10" imgW="3175000" imgH="419100" progId="Equation.DSMT4">
                  <p:embed/>
                </p:oleObj>
              </mc:Choice>
              <mc:Fallback>
                <p:oleObj name="Equation" r:id="rId10" imgW="3175000" imgH="419100"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00789" y="3461743"/>
                        <a:ext cx="31750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4438" name="Object 6"/>
          <p:cNvGraphicFramePr>
            <a:graphicFrameLocks noChangeAspect="1"/>
          </p:cNvGraphicFramePr>
          <p:nvPr/>
        </p:nvGraphicFramePr>
        <p:xfrm>
          <a:off x="1322388" y="4411663"/>
          <a:ext cx="5930900" cy="1498600"/>
        </p:xfrm>
        <a:graphic>
          <a:graphicData uri="http://schemas.openxmlformats.org/presentationml/2006/ole">
            <mc:AlternateContent xmlns:mc="http://schemas.openxmlformats.org/markup-compatibility/2006">
              <mc:Choice xmlns:v="urn:schemas-microsoft-com:vml" Requires="v">
                <p:oleObj spid="_x0000_s231485" name="Equation" r:id="rId12" imgW="5930900" imgH="1498600" progId="Equation.DSMT4">
                  <p:embed/>
                </p:oleObj>
              </mc:Choice>
              <mc:Fallback>
                <p:oleObj name="Equation" r:id="rId12" imgW="5930900" imgH="1498600" progId="Equation.DSMT4">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22388" y="4411663"/>
                        <a:ext cx="5930900" cy="149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3"/>
          <p:cNvSpPr/>
          <p:nvPr/>
        </p:nvSpPr>
        <p:spPr bwMode="auto">
          <a:xfrm>
            <a:off x="1746913" y="5172544"/>
            <a:ext cx="1596788" cy="777880"/>
          </a:xfrm>
          <a:prstGeom prst="rect">
            <a:avLst/>
          </a:prstGeom>
          <a:noFill/>
          <a:ln w="19050" cap="flat" cmpd="sng" algn="ctr">
            <a:solidFill>
              <a:srgbClr val="C00000"/>
            </a:solidFill>
            <a:prstDash val="solid"/>
            <a:round/>
            <a:headEnd type="none" w="med" len="med"/>
            <a:tailEnd type="triangle" w="med" len="lg"/>
          </a:ln>
          <a:effectLst/>
        </p:spPr>
        <p:txBody>
          <a:bodyPr vert="horz" wrap="none" lIns="91440" tIns="45720" rIns="91440" bIns="45720" numCol="1" rtlCol="0" anchor="ctr" anchorCtr="0" compatLnSpc="1">
            <a:prstTxWarp prst="textNoShape">
              <a:avLst/>
            </a:prstTxWarp>
          </a:bodyPr>
          <a:lstStyle/>
          <a:p>
            <a:endParaRPr lang="en-US" dirty="0" smtClean="0">
              <a:solidFill>
                <a:srgbClr val="000000"/>
              </a:solidFill>
            </a:endParaRPr>
          </a:p>
        </p:txBody>
      </p:sp>
      <p:sp>
        <p:nvSpPr>
          <p:cNvPr id="15" name="TextBox 14"/>
          <p:cNvSpPr txBox="1"/>
          <p:nvPr/>
        </p:nvSpPr>
        <p:spPr>
          <a:xfrm>
            <a:off x="295695" y="5827636"/>
            <a:ext cx="1449436" cy="738664"/>
          </a:xfrm>
          <a:prstGeom prst="rect">
            <a:avLst/>
          </a:prstGeom>
          <a:noFill/>
          <a:ln>
            <a:solidFill>
              <a:srgbClr val="C00000"/>
            </a:solidFill>
          </a:ln>
        </p:spPr>
        <p:txBody>
          <a:bodyPr wrap="none" rtlCol="0">
            <a:spAutoFit/>
          </a:bodyPr>
          <a:lstStyle/>
          <a:p>
            <a:r>
              <a:rPr lang="en-US" sz="1400" dirty="0" smtClean="0">
                <a:solidFill>
                  <a:srgbClr val="000000"/>
                </a:solidFill>
              </a:rPr>
              <a:t>Desired system</a:t>
            </a:r>
          </a:p>
          <a:p>
            <a:r>
              <a:rPr lang="en-US" sz="1400" dirty="0" smtClean="0">
                <a:solidFill>
                  <a:srgbClr val="000000"/>
                </a:solidFill>
              </a:rPr>
              <a:t>behavior</a:t>
            </a:r>
          </a:p>
          <a:p>
            <a:r>
              <a:rPr lang="en-US" sz="1400" dirty="0" smtClean="0">
                <a:solidFill>
                  <a:srgbClr val="000000"/>
                </a:solidFill>
              </a:rPr>
              <a:t>w/o uncertainty</a:t>
            </a:r>
            <a:endParaRPr lang="en-US" sz="1400" dirty="0">
              <a:solidFill>
                <a:srgbClr val="000000"/>
              </a:solidFill>
            </a:endParaRPr>
          </a:p>
        </p:txBody>
      </p:sp>
      <p:sp>
        <p:nvSpPr>
          <p:cNvPr id="16" name="Rectangle 15"/>
          <p:cNvSpPr/>
          <p:nvPr/>
        </p:nvSpPr>
        <p:spPr bwMode="auto">
          <a:xfrm>
            <a:off x="3739486" y="5158851"/>
            <a:ext cx="1869744" cy="764277"/>
          </a:xfrm>
          <a:prstGeom prst="rect">
            <a:avLst/>
          </a:prstGeom>
          <a:noFill/>
          <a:ln w="19050" cap="flat" cmpd="sng" algn="ctr">
            <a:solidFill>
              <a:srgbClr val="008000"/>
            </a:solidFill>
            <a:prstDash val="solid"/>
            <a:round/>
            <a:headEnd type="none" w="med" len="med"/>
            <a:tailEnd type="triangle" w="med" len="lg"/>
          </a:ln>
          <a:effectLst/>
        </p:spPr>
        <p:txBody>
          <a:bodyPr vert="horz" wrap="none" lIns="91440" tIns="45720" rIns="91440" bIns="45720" numCol="1" rtlCol="0" anchor="ctr" anchorCtr="0" compatLnSpc="1">
            <a:prstTxWarp prst="textNoShape">
              <a:avLst/>
            </a:prstTxWarp>
          </a:bodyPr>
          <a:lstStyle/>
          <a:p>
            <a:endParaRPr lang="en-US" dirty="0" smtClean="0">
              <a:solidFill>
                <a:srgbClr val="000000"/>
              </a:solidFill>
            </a:endParaRPr>
          </a:p>
        </p:txBody>
      </p:sp>
      <p:sp>
        <p:nvSpPr>
          <p:cNvPr id="17" name="TextBox 16"/>
          <p:cNvSpPr txBox="1"/>
          <p:nvPr/>
        </p:nvSpPr>
        <p:spPr>
          <a:xfrm>
            <a:off x="5614236" y="5868536"/>
            <a:ext cx="1348446" cy="523220"/>
          </a:xfrm>
          <a:prstGeom prst="rect">
            <a:avLst/>
          </a:prstGeom>
          <a:noFill/>
          <a:ln>
            <a:solidFill>
              <a:srgbClr val="008000"/>
            </a:solidFill>
          </a:ln>
        </p:spPr>
        <p:txBody>
          <a:bodyPr wrap="none" rtlCol="0">
            <a:spAutoFit/>
          </a:bodyPr>
          <a:lstStyle/>
          <a:p>
            <a:r>
              <a:rPr lang="en-US" sz="1400" dirty="0" smtClean="0">
                <a:solidFill>
                  <a:srgbClr val="000000"/>
                </a:solidFill>
              </a:rPr>
              <a:t>Ideal system</a:t>
            </a:r>
          </a:p>
          <a:p>
            <a:r>
              <a:rPr lang="en-US" sz="1400" dirty="0" smtClean="0">
                <a:solidFill>
                  <a:srgbClr val="000000"/>
                </a:solidFill>
              </a:rPr>
              <a:t>response to IC</a:t>
            </a:r>
            <a:endParaRPr lang="en-US" sz="1400" dirty="0">
              <a:solidFill>
                <a:srgbClr val="000000"/>
              </a:solidFill>
            </a:endParaRPr>
          </a:p>
        </p:txBody>
      </p:sp>
      <p:sp>
        <p:nvSpPr>
          <p:cNvPr id="18" name="Rectangle 17"/>
          <p:cNvSpPr/>
          <p:nvPr/>
        </p:nvSpPr>
        <p:spPr bwMode="auto">
          <a:xfrm>
            <a:off x="4618480" y="4377779"/>
            <a:ext cx="1031694" cy="426233"/>
          </a:xfrm>
          <a:prstGeom prst="rect">
            <a:avLst/>
          </a:prstGeom>
          <a:noFill/>
          <a:ln w="19050" cap="flat" cmpd="sng" algn="ctr">
            <a:solidFill>
              <a:srgbClr val="000099"/>
            </a:solidFill>
            <a:prstDash val="solid"/>
            <a:round/>
            <a:headEnd type="none" w="med" len="med"/>
            <a:tailEnd type="triangle" w="med" len="lg"/>
          </a:ln>
          <a:effectLst/>
        </p:spPr>
        <p:txBody>
          <a:bodyPr vert="horz" wrap="none" lIns="91440" tIns="45720" rIns="91440" bIns="45720" numCol="1" rtlCol="0" anchor="ctr" anchorCtr="0" compatLnSpc="1">
            <a:prstTxWarp prst="textNoShape">
              <a:avLst/>
            </a:prstTxWarp>
          </a:bodyPr>
          <a:lstStyle/>
          <a:p>
            <a:endParaRPr lang="en-US" dirty="0" smtClean="0">
              <a:solidFill>
                <a:srgbClr val="000000"/>
              </a:solidFill>
            </a:endParaRPr>
          </a:p>
        </p:txBody>
      </p:sp>
      <p:sp>
        <p:nvSpPr>
          <p:cNvPr id="19" name="TextBox 18"/>
          <p:cNvSpPr txBox="1"/>
          <p:nvPr/>
        </p:nvSpPr>
        <p:spPr>
          <a:xfrm>
            <a:off x="5697414" y="4795317"/>
            <a:ext cx="2695960" cy="523220"/>
          </a:xfrm>
          <a:prstGeom prst="rect">
            <a:avLst/>
          </a:prstGeom>
          <a:noFill/>
          <a:ln w="19050">
            <a:solidFill>
              <a:srgbClr val="000099"/>
            </a:solidFill>
          </a:ln>
        </p:spPr>
        <p:txBody>
          <a:bodyPr wrap="square" rtlCol="0">
            <a:spAutoFit/>
          </a:bodyPr>
          <a:lstStyle/>
          <a:p>
            <a:pPr algn="l"/>
            <a:r>
              <a:rPr lang="en-US" sz="1400" dirty="0" smtClean="0">
                <a:solidFill>
                  <a:srgbClr val="000000"/>
                </a:solidFill>
              </a:rPr>
              <a:t>High-pass filter - </a:t>
            </a:r>
          </a:p>
          <a:p>
            <a:pPr algn="l"/>
            <a:r>
              <a:rPr lang="en-US" sz="1400" dirty="0" smtClean="0">
                <a:solidFill>
                  <a:srgbClr val="000000"/>
                </a:solidFill>
              </a:rPr>
              <a:t>attenuates low freq. uncertainty</a:t>
            </a:r>
            <a:endParaRPr lang="en-US" sz="1400" dirty="0">
              <a:solidFill>
                <a:srgbClr val="000000"/>
              </a:solidFill>
            </a:endParaRPr>
          </a:p>
        </p:txBody>
      </p:sp>
    </p:spTree>
    <p:extLst>
      <p:ext uri="{BB962C8B-B14F-4D97-AF65-F5344CB8AC3E}">
        <p14:creationId xmlns:p14="http://schemas.microsoft.com/office/powerpoint/2010/main" val="5865433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338" name="Straight Connector 6"/>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14339" name="Straight Connector 4"/>
          <p:cNvCxnSpPr>
            <a:cxnSpLocks noChangeShapeType="1"/>
          </p:cNvCxnSpPr>
          <p:nvPr/>
        </p:nvCxnSpPr>
        <p:spPr bwMode="auto">
          <a:xfrm>
            <a:off x="0" y="0"/>
            <a:ext cx="914400" cy="0"/>
          </a:xfrm>
          <a:prstGeom prst="line">
            <a:avLst/>
          </a:prstGeom>
          <a:noFill/>
          <a:ln w="0" algn="ctr">
            <a:solidFill>
              <a:srgbClr val="FBFFFF"/>
            </a:solidFill>
            <a:round/>
            <a:headEnd/>
            <a:tailEnd/>
          </a:ln>
        </p:spPr>
      </p:cxnSp>
      <p:sp>
        <p:nvSpPr>
          <p:cNvPr id="4" name="TextBox 3"/>
          <p:cNvSpPr txBox="1"/>
          <p:nvPr/>
        </p:nvSpPr>
        <p:spPr>
          <a:xfrm>
            <a:off x="108612" y="96529"/>
            <a:ext cx="8953500" cy="523875"/>
          </a:xfrm>
          <a:prstGeom prst="rect">
            <a:avLst/>
          </a:prstGeom>
          <a:noFill/>
        </p:spPr>
        <p:txBody>
          <a:bodyPr>
            <a:spAutoFit/>
          </a:bodyPr>
          <a:lstStyle/>
          <a:p>
            <a:pPr algn="ctr">
              <a:spcBef>
                <a:spcPct val="20000"/>
              </a:spcBef>
              <a:buFont typeface="Arial" charset="0"/>
              <a:buNone/>
              <a:defRPr/>
            </a:pPr>
            <a:r>
              <a:rPr lang="en-US" sz="2800" kern="0" dirty="0">
                <a:solidFill>
                  <a:srgbClr val="000099"/>
                </a:solidFill>
                <a:latin typeface="+mj-lt"/>
              </a:rPr>
              <a:t>Main Features of L</a:t>
            </a:r>
            <a:r>
              <a:rPr lang="en-US" sz="2800" kern="0" baseline="-25000" dirty="0">
                <a:solidFill>
                  <a:srgbClr val="000099"/>
                </a:solidFill>
                <a:latin typeface="+mj-lt"/>
              </a:rPr>
              <a:t>1</a:t>
            </a:r>
            <a:r>
              <a:rPr lang="en-US" sz="2800" kern="0" dirty="0">
                <a:solidFill>
                  <a:srgbClr val="000099"/>
                </a:solidFill>
                <a:latin typeface="+mj-lt"/>
              </a:rPr>
              <a:t> Adaptive Control</a:t>
            </a:r>
            <a:endParaRPr lang="en-US" sz="1600" kern="0" dirty="0">
              <a:solidFill>
                <a:srgbClr val="000099"/>
              </a:solidFill>
              <a:latin typeface="+mj-lt"/>
            </a:endParaRPr>
          </a:p>
        </p:txBody>
      </p:sp>
      <p:sp>
        <p:nvSpPr>
          <p:cNvPr id="6" name="Rectangle 30"/>
          <p:cNvSpPr txBox="1">
            <a:spLocks noChangeArrowheads="1"/>
          </p:cNvSpPr>
          <p:nvPr/>
        </p:nvSpPr>
        <p:spPr>
          <a:xfrm>
            <a:off x="0" y="879143"/>
            <a:ext cx="9048466" cy="5143500"/>
          </a:xfrm>
          <a:prstGeom prst="rect">
            <a:avLst/>
          </a:prstGeom>
        </p:spPr>
        <p:txBody>
          <a:bodyPr/>
          <a:lstStyle/>
          <a:p>
            <a:pPr marL="568325" lvl="1" indent="-342900" algn="l">
              <a:spcBef>
                <a:spcPts val="1200"/>
              </a:spcBef>
              <a:spcAft>
                <a:spcPts val="1200"/>
              </a:spcAft>
              <a:buFont typeface="Arial" pitchFamily="34" charset="0"/>
              <a:buChar char="•"/>
              <a:defRPr/>
            </a:pPr>
            <a:r>
              <a:rPr lang="en-US" sz="2000" b="1" u="sng" dirty="0">
                <a:solidFill>
                  <a:srgbClr val="00B050"/>
                </a:solidFill>
                <a:latin typeface="+mn-lt"/>
              </a:rPr>
              <a:t>Separation (decoupling) between adaptation &amp; robustness</a:t>
            </a:r>
          </a:p>
          <a:p>
            <a:pPr marL="568325" lvl="1" indent="-342900" algn="l">
              <a:spcBef>
                <a:spcPts val="1200"/>
              </a:spcBef>
              <a:spcAft>
                <a:spcPts val="1200"/>
              </a:spcAft>
              <a:buFont typeface="Arial" pitchFamily="34" charset="0"/>
              <a:buChar char="•"/>
              <a:defRPr/>
            </a:pPr>
            <a:r>
              <a:rPr lang="en-US" sz="2000" b="1" u="sng" dirty="0">
                <a:solidFill>
                  <a:srgbClr val="00B050"/>
                </a:solidFill>
                <a:latin typeface="+mn-lt"/>
              </a:rPr>
              <a:t>Performance limitations consistent with hardware limitations</a:t>
            </a:r>
            <a:endParaRPr lang="en-US" sz="2000" u="sng" dirty="0">
              <a:solidFill>
                <a:srgbClr val="00B050"/>
              </a:solidFill>
              <a:latin typeface="+mn-lt"/>
            </a:endParaRPr>
          </a:p>
          <a:p>
            <a:pPr marL="568325" lvl="1" indent="-342900" algn="l">
              <a:spcBef>
                <a:spcPts val="1200"/>
              </a:spcBef>
              <a:spcAft>
                <a:spcPts val="1200"/>
              </a:spcAft>
              <a:buFont typeface="Arial" pitchFamily="34" charset="0"/>
              <a:buChar char="•"/>
              <a:defRPr/>
            </a:pPr>
            <a:r>
              <a:rPr lang="en-US" sz="2000" dirty="0">
                <a:latin typeface="+mn-lt"/>
              </a:rPr>
              <a:t>Guaranteed </a:t>
            </a:r>
            <a:r>
              <a:rPr lang="en-US" sz="2000" b="1" dirty="0">
                <a:solidFill>
                  <a:srgbClr val="00B050"/>
                </a:solidFill>
                <a:latin typeface="+mn-lt"/>
              </a:rPr>
              <a:t>fast adaptation</a:t>
            </a:r>
          </a:p>
          <a:p>
            <a:pPr marL="568325" lvl="1" indent="-342900" algn="l">
              <a:spcBef>
                <a:spcPts val="1200"/>
              </a:spcBef>
              <a:spcAft>
                <a:spcPts val="1200"/>
              </a:spcAft>
              <a:buFont typeface="Arial" pitchFamily="34" charset="0"/>
              <a:buChar char="•"/>
              <a:defRPr/>
            </a:pPr>
            <a:r>
              <a:rPr lang="en-US" sz="2000" dirty="0">
                <a:latin typeface="+mn-lt"/>
              </a:rPr>
              <a:t>Guaranteed </a:t>
            </a:r>
            <a:r>
              <a:rPr lang="en-US" sz="2000" b="1" dirty="0">
                <a:solidFill>
                  <a:srgbClr val="00B050"/>
                </a:solidFill>
                <a:latin typeface="+mn-lt"/>
              </a:rPr>
              <a:t>transient response </a:t>
            </a:r>
            <a:r>
              <a:rPr lang="en-US" sz="2000" dirty="0">
                <a:latin typeface="+mn-lt"/>
              </a:rPr>
              <a:t>for system’s </a:t>
            </a:r>
            <a:r>
              <a:rPr lang="en-US" sz="2000" b="1" dirty="0">
                <a:solidFill>
                  <a:srgbClr val="00B050"/>
                </a:solidFill>
                <a:latin typeface="+mn-lt"/>
              </a:rPr>
              <a:t>input and output </a:t>
            </a:r>
          </a:p>
          <a:p>
            <a:pPr marL="1025525" lvl="3" indent="-342900" algn="l">
              <a:spcBef>
                <a:spcPts val="1200"/>
              </a:spcBef>
              <a:spcAft>
                <a:spcPts val="1200"/>
              </a:spcAft>
              <a:buFont typeface="Arial" pitchFamily="34" charset="0"/>
              <a:buChar char="•"/>
              <a:defRPr/>
            </a:pPr>
            <a:r>
              <a:rPr lang="en-US" sz="1800" b="1" dirty="0">
                <a:solidFill>
                  <a:srgbClr val="FF0000"/>
                </a:solidFill>
                <a:latin typeface="+mn-lt"/>
              </a:rPr>
              <a:t>NOT</a:t>
            </a:r>
            <a:r>
              <a:rPr lang="en-US" sz="1800" dirty="0">
                <a:latin typeface="+mn-lt"/>
              </a:rPr>
              <a:t> achieved </a:t>
            </a:r>
            <a:r>
              <a:rPr lang="en-US" sz="1800" dirty="0" smtClean="0">
                <a:latin typeface="+mn-lt"/>
              </a:rPr>
              <a:t>via </a:t>
            </a:r>
            <a:r>
              <a:rPr lang="en-US" sz="1800" b="1" dirty="0">
                <a:solidFill>
                  <a:srgbClr val="FF0000"/>
                </a:solidFill>
                <a:latin typeface="+mn-lt"/>
              </a:rPr>
              <a:t>persistence of </a:t>
            </a:r>
            <a:r>
              <a:rPr lang="en-US" sz="1800" b="1" dirty="0" smtClean="0">
                <a:solidFill>
                  <a:srgbClr val="FF0000"/>
                </a:solidFill>
                <a:latin typeface="+mn-lt"/>
              </a:rPr>
              <a:t>excitation </a:t>
            </a:r>
            <a:r>
              <a:rPr lang="en-US" sz="1800" b="1" dirty="0" smtClean="0">
                <a:solidFill>
                  <a:srgbClr val="002060"/>
                </a:solidFill>
                <a:latin typeface="+mn-lt"/>
              </a:rPr>
              <a:t>or</a:t>
            </a:r>
            <a:r>
              <a:rPr lang="en-US" sz="1800" b="1" dirty="0" smtClean="0">
                <a:solidFill>
                  <a:srgbClr val="C00000"/>
                </a:solidFill>
                <a:latin typeface="+mn-lt"/>
              </a:rPr>
              <a:t> </a:t>
            </a:r>
            <a:r>
              <a:rPr lang="en-US" sz="1800" b="1" dirty="0" smtClean="0">
                <a:solidFill>
                  <a:srgbClr val="FF0000"/>
                </a:solidFill>
                <a:latin typeface="+mn-lt"/>
              </a:rPr>
              <a:t>gain-scheduling of adaptive gains</a:t>
            </a:r>
            <a:endParaRPr lang="en-US" sz="1800" b="1" dirty="0">
              <a:solidFill>
                <a:srgbClr val="FF0000"/>
              </a:solidFill>
              <a:latin typeface="+mn-lt"/>
            </a:endParaRPr>
          </a:p>
          <a:p>
            <a:pPr marL="568325" lvl="1" indent="-342900" algn="l">
              <a:spcBef>
                <a:spcPts val="1200"/>
              </a:spcBef>
              <a:spcAft>
                <a:spcPts val="1200"/>
              </a:spcAft>
              <a:buFont typeface="Arial" pitchFamily="34" charset="0"/>
              <a:buChar char="•"/>
              <a:defRPr/>
            </a:pPr>
            <a:r>
              <a:rPr lang="en-US" sz="2000" dirty="0">
                <a:latin typeface="+mn-lt"/>
              </a:rPr>
              <a:t>Guaranteed (bounded away from zero) </a:t>
            </a:r>
            <a:r>
              <a:rPr lang="en-US" sz="2000" b="1" u="sng" dirty="0">
                <a:solidFill>
                  <a:srgbClr val="00B050"/>
                </a:solidFill>
                <a:latin typeface="+mn-lt"/>
              </a:rPr>
              <a:t>time-delay margin</a:t>
            </a:r>
          </a:p>
          <a:p>
            <a:pPr marL="568325" lvl="1" indent="-342900" algn="l">
              <a:spcBef>
                <a:spcPts val="1200"/>
              </a:spcBef>
              <a:spcAft>
                <a:spcPts val="1200"/>
              </a:spcAft>
              <a:buFont typeface="Arial" pitchFamily="34" charset="0"/>
              <a:buChar char="•"/>
              <a:defRPr/>
            </a:pPr>
            <a:r>
              <a:rPr lang="en-US" sz="2000" dirty="0">
                <a:latin typeface="+mn-lt"/>
              </a:rPr>
              <a:t>Uniform</a:t>
            </a:r>
            <a:r>
              <a:rPr lang="en-US" sz="2000" b="1" dirty="0">
                <a:solidFill>
                  <a:srgbClr val="00B050"/>
                </a:solidFill>
                <a:latin typeface="+mn-lt"/>
              </a:rPr>
              <a:t> scaled transient response </a:t>
            </a:r>
            <a:r>
              <a:rPr lang="en-US" sz="2000" dirty="0">
                <a:latin typeface="+mn-lt"/>
              </a:rPr>
              <a:t>dependent on changes in initial conditions, unknown parameters, and reference input</a:t>
            </a:r>
          </a:p>
          <a:p>
            <a:pPr marL="568325" lvl="1" indent="-342900" algn="l">
              <a:spcBef>
                <a:spcPts val="1200"/>
              </a:spcBef>
              <a:spcAft>
                <a:spcPts val="1200"/>
              </a:spcAft>
              <a:buFont typeface="Arial" pitchFamily="34" charset="0"/>
              <a:buChar char="•"/>
              <a:defRPr/>
            </a:pPr>
            <a:r>
              <a:rPr lang="en-US" sz="2000" dirty="0">
                <a:latin typeface="+mn-lt"/>
              </a:rPr>
              <a:t>Suitable for development of </a:t>
            </a:r>
            <a:r>
              <a:rPr lang="en-US" sz="2000" b="1" dirty="0">
                <a:solidFill>
                  <a:srgbClr val="00B050"/>
                </a:solidFill>
                <a:latin typeface="+mn-lt"/>
              </a:rPr>
              <a:t>theoretically justified Verification &amp; Validation tools</a:t>
            </a:r>
            <a:r>
              <a:rPr lang="en-US" sz="2000" dirty="0">
                <a:latin typeface="+mn-lt"/>
              </a:rPr>
              <a:t> for feedback systems</a:t>
            </a:r>
            <a:endParaRPr lang="en-US" sz="2000" kern="0" dirty="0">
              <a:latin typeface="+mn-lt"/>
            </a:endParaRPr>
          </a:p>
        </p:txBody>
      </p:sp>
      <p:sp>
        <p:nvSpPr>
          <p:cNvPr id="2" name="Footer Placeholder 1"/>
          <p:cNvSpPr>
            <a:spLocks noGrp="1"/>
          </p:cNvSpPr>
          <p:nvPr>
            <p:ph type="ftr" sz="quarter" idx="11"/>
          </p:nvPr>
        </p:nvSpPr>
        <p:spPr/>
        <p:txBody>
          <a:bodyPr/>
          <a:lstStyle/>
          <a:p>
            <a:r>
              <a:rPr lang="en-US" smtClean="0"/>
              <a:t>Dr. Irene M. Gregory</a:t>
            </a:r>
            <a:endParaRPr lang="en-US" dirty="0"/>
          </a:p>
        </p:txBody>
      </p:sp>
      <p:sp>
        <p:nvSpPr>
          <p:cNvPr id="3" name="Slide Number Placeholder 2"/>
          <p:cNvSpPr>
            <a:spLocks noGrp="1"/>
          </p:cNvSpPr>
          <p:nvPr>
            <p:ph type="sldNum" sz="quarter" idx="12"/>
          </p:nvPr>
        </p:nvSpPr>
        <p:spPr/>
        <p:txBody>
          <a:bodyPr/>
          <a:lstStyle/>
          <a:p>
            <a:fld id="{2A9A4BBE-6B87-42F4-843D-3071F94E8D6F}" type="slidenum">
              <a:rPr lang="en-US" smtClean="0"/>
              <a:pPr/>
              <a:t>30</a:t>
            </a:fld>
            <a:endParaRPr lang="en-US"/>
          </a:p>
        </p:txBody>
      </p:sp>
    </p:spTree>
    <p:extLst>
      <p:ext uri="{BB962C8B-B14F-4D97-AF65-F5344CB8AC3E}">
        <p14:creationId xmlns:p14="http://schemas.microsoft.com/office/powerpoint/2010/main" val="5972636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bwMode="auto">
          <a:xfrm>
            <a:off x="0" y="0"/>
            <a:ext cx="914400" cy="0"/>
          </a:xfrm>
          <a:prstGeom prst="line">
            <a:avLst/>
          </a:prstGeom>
          <a:solidFill>
            <a:srgbClr val="FFDBDB"/>
          </a:solidFill>
          <a:ln w="0" cap="flat" cmpd="sng" algn="ctr">
            <a:solidFill>
              <a:srgbClr val="FBFFFF"/>
            </a:solidFill>
            <a:prstDash val="solid"/>
            <a:round/>
            <a:headEnd type="none" w="med" len="med"/>
            <a:tailEnd type="none" w="med" len="med"/>
          </a:ln>
          <a:effectLst/>
        </p:spPr>
      </p:cxnSp>
      <p:sp>
        <p:nvSpPr>
          <p:cNvPr id="90114" name="Text Box 2"/>
          <p:cNvSpPr txBox="1">
            <a:spLocks noChangeArrowheads="1"/>
          </p:cNvSpPr>
          <p:nvPr/>
        </p:nvSpPr>
        <p:spPr bwMode="auto">
          <a:xfrm>
            <a:off x="565150" y="1663700"/>
            <a:ext cx="2884488" cy="396875"/>
          </a:xfrm>
          <a:prstGeom prst="rect">
            <a:avLst/>
          </a:prstGeom>
          <a:solidFill>
            <a:srgbClr val="FFCC99"/>
          </a:solidFill>
          <a:ln w="9525">
            <a:noFill/>
            <a:miter lim="800000"/>
            <a:headEnd/>
            <a:tailEnd/>
          </a:ln>
        </p:spPr>
        <p:txBody>
          <a:bodyPr>
            <a:spAutoFit/>
          </a:bodyPr>
          <a:lstStyle/>
          <a:p>
            <a:pPr>
              <a:spcBef>
                <a:spcPct val="50000"/>
              </a:spcBef>
              <a:buFontTx/>
              <a:buNone/>
            </a:pPr>
            <a:r>
              <a:rPr lang="en-US" altLang="zh-CN" sz="2000" b="0" dirty="0">
                <a:solidFill>
                  <a:schemeClr val="tx1"/>
                </a:solidFill>
                <a:ea typeface="宋体" pitchFamily="2" charset="-122"/>
              </a:rPr>
              <a:t>MRAC adaptive control</a:t>
            </a:r>
          </a:p>
        </p:txBody>
      </p:sp>
      <p:sp>
        <p:nvSpPr>
          <p:cNvPr id="90115" name="Text Box 3"/>
          <p:cNvSpPr txBox="1">
            <a:spLocks noChangeArrowheads="1"/>
          </p:cNvSpPr>
          <p:nvPr/>
        </p:nvSpPr>
        <p:spPr bwMode="auto">
          <a:xfrm>
            <a:off x="5311775" y="1655763"/>
            <a:ext cx="2381250" cy="396875"/>
          </a:xfrm>
          <a:prstGeom prst="rect">
            <a:avLst/>
          </a:prstGeom>
          <a:solidFill>
            <a:srgbClr val="FFCC99"/>
          </a:solidFill>
          <a:ln w="9525">
            <a:noFill/>
            <a:miter lim="800000"/>
            <a:headEnd/>
            <a:tailEnd/>
          </a:ln>
        </p:spPr>
        <p:txBody>
          <a:bodyPr>
            <a:spAutoFit/>
          </a:bodyPr>
          <a:lstStyle/>
          <a:p>
            <a:pPr>
              <a:spcBef>
                <a:spcPct val="50000"/>
              </a:spcBef>
              <a:buFontTx/>
              <a:buNone/>
            </a:pPr>
            <a:r>
              <a:rPr lang="en-US" altLang="zh-CN" sz="2000" b="0" dirty="0">
                <a:solidFill>
                  <a:schemeClr val="tx1"/>
                </a:solidFill>
                <a:ea typeface="宋体" pitchFamily="2" charset="-122"/>
              </a:rPr>
              <a:t>L</a:t>
            </a:r>
            <a:r>
              <a:rPr lang="en-US" altLang="zh-CN" sz="2000" b="0" baseline="-25000" dirty="0">
                <a:solidFill>
                  <a:schemeClr val="tx1"/>
                </a:solidFill>
                <a:ea typeface="宋体" pitchFamily="2" charset="-122"/>
              </a:rPr>
              <a:t>1</a:t>
            </a:r>
            <a:r>
              <a:rPr lang="en-US" altLang="zh-CN" sz="2000" b="0" dirty="0">
                <a:solidFill>
                  <a:schemeClr val="tx1"/>
                </a:solidFill>
                <a:ea typeface="宋体" pitchFamily="2" charset="-122"/>
              </a:rPr>
              <a:t> adaptive control</a:t>
            </a:r>
          </a:p>
        </p:txBody>
      </p:sp>
      <p:sp>
        <p:nvSpPr>
          <p:cNvPr id="90116" name="AutoShape 4"/>
          <p:cNvSpPr>
            <a:spLocks noChangeArrowheads="1"/>
          </p:cNvSpPr>
          <p:nvPr/>
        </p:nvSpPr>
        <p:spPr bwMode="auto">
          <a:xfrm>
            <a:off x="0" y="3003550"/>
            <a:ext cx="2266950" cy="538163"/>
          </a:xfrm>
          <a:prstGeom prst="wedgeRoundRectCallout">
            <a:avLst>
              <a:gd name="adj1" fmla="val 24792"/>
              <a:gd name="adj2" fmla="val -127287"/>
              <a:gd name="adj3" fmla="val 16667"/>
            </a:avLst>
          </a:prstGeom>
          <a:noFill/>
          <a:ln w="9525">
            <a:solidFill>
              <a:schemeClr val="tx1"/>
            </a:solidFill>
            <a:miter lim="800000"/>
            <a:headEnd/>
            <a:tailEnd/>
          </a:ln>
        </p:spPr>
        <p:txBody>
          <a:bodyPr/>
          <a:lstStyle/>
          <a:p>
            <a:pPr algn="ctr">
              <a:spcBef>
                <a:spcPct val="0"/>
              </a:spcBef>
              <a:buFontTx/>
              <a:buNone/>
            </a:pPr>
            <a:r>
              <a:rPr lang="en-US" altLang="zh-CN" sz="1600" b="0" dirty="0">
                <a:solidFill>
                  <a:schemeClr val="tx1"/>
                </a:solidFill>
                <a:ea typeface="宋体" pitchFamily="2" charset="-122"/>
              </a:rPr>
              <a:t>basis function,</a:t>
            </a:r>
          </a:p>
          <a:p>
            <a:pPr algn="ctr">
              <a:spcBef>
                <a:spcPct val="0"/>
              </a:spcBef>
              <a:buFontTx/>
              <a:buNone/>
            </a:pPr>
            <a:r>
              <a:rPr lang="en-US" altLang="zh-CN" sz="1600" b="0" dirty="0">
                <a:solidFill>
                  <a:schemeClr val="tx1"/>
                </a:solidFill>
                <a:ea typeface="宋体" pitchFamily="2" charset="-122"/>
              </a:rPr>
              <a:t>constant parameters</a:t>
            </a:r>
          </a:p>
        </p:txBody>
      </p:sp>
      <p:sp>
        <p:nvSpPr>
          <p:cNvPr id="90117" name="Text Box 5"/>
          <p:cNvSpPr txBox="1">
            <a:spLocks noChangeArrowheads="1"/>
          </p:cNvSpPr>
          <p:nvPr/>
        </p:nvSpPr>
        <p:spPr bwMode="auto">
          <a:xfrm>
            <a:off x="206375" y="4133850"/>
            <a:ext cx="3916363" cy="2566988"/>
          </a:xfrm>
          <a:prstGeom prst="rect">
            <a:avLst/>
          </a:prstGeom>
          <a:noFill/>
          <a:ln w="9525">
            <a:noFill/>
            <a:miter lim="800000"/>
            <a:headEnd/>
            <a:tailEnd/>
          </a:ln>
        </p:spPr>
        <p:txBody>
          <a:bodyPr>
            <a:spAutoFit/>
          </a:bodyPr>
          <a:lstStyle/>
          <a:p>
            <a:pPr algn="l">
              <a:spcBef>
                <a:spcPct val="50000"/>
              </a:spcBef>
              <a:buFont typeface="Wingdings" pitchFamily="2" charset="2"/>
              <a:buChar char="Ø"/>
            </a:pPr>
            <a:r>
              <a:rPr lang="en-US" altLang="zh-CN" sz="1800" b="0" dirty="0">
                <a:solidFill>
                  <a:schemeClr val="tx1"/>
                </a:solidFill>
                <a:ea typeface="宋体" pitchFamily="2" charset="-122"/>
              </a:rPr>
              <a:t> ignores the explicit dependence upon time</a:t>
            </a:r>
          </a:p>
          <a:p>
            <a:pPr algn="l">
              <a:spcBef>
                <a:spcPct val="50000"/>
              </a:spcBef>
              <a:buFont typeface="Wingdings" pitchFamily="2" charset="2"/>
              <a:buChar char="Ø"/>
            </a:pPr>
            <a:r>
              <a:rPr lang="en-US" altLang="zh-CN" sz="1800" b="0" dirty="0">
                <a:solidFill>
                  <a:schemeClr val="tx1"/>
                </a:solidFill>
                <a:ea typeface="宋体" pitchFamily="2" charset="-122"/>
              </a:rPr>
              <a:t> choice of basis functions based on intuition </a:t>
            </a:r>
          </a:p>
          <a:p>
            <a:pPr algn="l">
              <a:spcBef>
                <a:spcPct val="50000"/>
              </a:spcBef>
              <a:buFont typeface="Wingdings" pitchFamily="2" charset="2"/>
              <a:buChar char="Ø"/>
            </a:pPr>
            <a:r>
              <a:rPr lang="en-US" altLang="zh-CN" sz="1800" b="0" dirty="0">
                <a:solidFill>
                  <a:schemeClr val="tx1"/>
                </a:solidFill>
                <a:ea typeface="宋体" pitchFamily="2" charset="-122"/>
              </a:rPr>
              <a:t> significant tuning </a:t>
            </a:r>
          </a:p>
          <a:p>
            <a:pPr algn="l">
              <a:spcBef>
                <a:spcPct val="50000"/>
              </a:spcBef>
              <a:buFont typeface="Wingdings" pitchFamily="2" charset="2"/>
              <a:buChar char="Ø"/>
            </a:pPr>
            <a:r>
              <a:rPr lang="en-US" altLang="zh-CN" sz="1800" b="0" dirty="0">
                <a:solidFill>
                  <a:schemeClr val="tx1"/>
                </a:solidFill>
                <a:ea typeface="宋体" pitchFamily="2" charset="-122"/>
              </a:rPr>
              <a:t> </a:t>
            </a:r>
            <a:r>
              <a:rPr lang="en-US" altLang="zh-CN" sz="1800" b="0" dirty="0">
                <a:solidFill>
                  <a:srgbClr val="A50021"/>
                </a:solidFill>
                <a:ea typeface="宋体" pitchFamily="2" charset="-122"/>
              </a:rPr>
              <a:t>local results</a:t>
            </a:r>
          </a:p>
          <a:p>
            <a:pPr algn="l">
              <a:spcBef>
                <a:spcPct val="50000"/>
              </a:spcBef>
              <a:buFont typeface="Wingdings" pitchFamily="2" charset="2"/>
              <a:buChar char="Ø"/>
            </a:pPr>
            <a:r>
              <a:rPr lang="en-US" altLang="zh-CN" sz="1800" b="0" dirty="0">
                <a:solidFill>
                  <a:schemeClr val="tx1"/>
                </a:solidFill>
                <a:ea typeface="宋体" pitchFamily="2" charset="-122"/>
              </a:rPr>
              <a:t> transient needs to be tuned</a:t>
            </a:r>
          </a:p>
        </p:txBody>
      </p:sp>
      <p:sp>
        <p:nvSpPr>
          <p:cNvPr id="90118" name="Text Box 6"/>
          <p:cNvSpPr txBox="1">
            <a:spLocks noChangeArrowheads="1"/>
          </p:cNvSpPr>
          <p:nvPr/>
        </p:nvSpPr>
        <p:spPr bwMode="auto">
          <a:xfrm>
            <a:off x="5091113" y="2768600"/>
            <a:ext cx="3109912" cy="641350"/>
          </a:xfrm>
          <a:prstGeom prst="rect">
            <a:avLst/>
          </a:prstGeom>
          <a:noFill/>
          <a:ln w="9525">
            <a:noFill/>
            <a:miter lim="800000"/>
            <a:headEnd/>
            <a:tailEnd/>
          </a:ln>
        </p:spPr>
        <p:txBody>
          <a:bodyPr>
            <a:spAutoFit/>
          </a:bodyPr>
          <a:lstStyle/>
          <a:p>
            <a:pPr>
              <a:spcBef>
                <a:spcPct val="50000"/>
              </a:spcBef>
              <a:buFont typeface="Wingdings" pitchFamily="2" charset="2"/>
              <a:buNone/>
            </a:pPr>
            <a:r>
              <a:rPr lang="en-US" altLang="zh-CN" sz="1800" b="0" dirty="0">
                <a:solidFill>
                  <a:schemeClr val="tx1"/>
                </a:solidFill>
                <a:ea typeface="宋体" pitchFamily="2" charset="-122"/>
              </a:rPr>
              <a:t>arbitrarily fast time-varying parameter and disturbance </a:t>
            </a:r>
          </a:p>
        </p:txBody>
      </p:sp>
      <p:sp>
        <p:nvSpPr>
          <p:cNvPr id="90119" name="Text Box 7"/>
          <p:cNvSpPr txBox="1">
            <a:spLocks noChangeArrowheads="1"/>
          </p:cNvSpPr>
          <p:nvPr/>
        </p:nvSpPr>
        <p:spPr bwMode="auto">
          <a:xfrm>
            <a:off x="271463" y="3675063"/>
            <a:ext cx="2459037" cy="336550"/>
          </a:xfrm>
          <a:prstGeom prst="rect">
            <a:avLst/>
          </a:prstGeom>
          <a:noFill/>
          <a:ln w="9525">
            <a:noFill/>
            <a:miter lim="800000"/>
            <a:headEnd/>
            <a:tailEnd/>
          </a:ln>
        </p:spPr>
        <p:txBody>
          <a:bodyPr>
            <a:spAutoFit/>
          </a:bodyPr>
          <a:lstStyle/>
          <a:p>
            <a:pPr>
              <a:spcBef>
                <a:spcPct val="50000"/>
              </a:spcBef>
              <a:buFontTx/>
              <a:buNone/>
            </a:pPr>
            <a:r>
              <a:rPr lang="en-US" altLang="zh-CN" sz="1600" b="0" dirty="0">
                <a:solidFill>
                  <a:schemeClr val="accent2"/>
                </a:solidFill>
                <a:ea typeface="宋体" pitchFamily="2" charset="-122"/>
              </a:rPr>
              <a:t>adaptive control signal</a:t>
            </a:r>
          </a:p>
        </p:txBody>
      </p:sp>
      <p:sp>
        <p:nvSpPr>
          <p:cNvPr id="90120" name="Text Box 8"/>
          <p:cNvSpPr txBox="1">
            <a:spLocks noChangeArrowheads="1"/>
          </p:cNvSpPr>
          <p:nvPr/>
        </p:nvSpPr>
        <p:spPr bwMode="auto">
          <a:xfrm>
            <a:off x="4516438" y="3697288"/>
            <a:ext cx="2305050" cy="336550"/>
          </a:xfrm>
          <a:prstGeom prst="rect">
            <a:avLst/>
          </a:prstGeom>
          <a:noFill/>
          <a:ln w="9525">
            <a:noFill/>
            <a:miter lim="800000"/>
            <a:headEnd/>
            <a:tailEnd/>
          </a:ln>
        </p:spPr>
        <p:txBody>
          <a:bodyPr>
            <a:spAutoFit/>
          </a:bodyPr>
          <a:lstStyle/>
          <a:p>
            <a:pPr>
              <a:spcBef>
                <a:spcPct val="50000"/>
              </a:spcBef>
              <a:buFontTx/>
              <a:buNone/>
            </a:pPr>
            <a:r>
              <a:rPr lang="en-US" altLang="zh-CN" sz="1600" b="0" dirty="0">
                <a:solidFill>
                  <a:schemeClr val="accent2"/>
                </a:solidFill>
                <a:ea typeface="宋体" pitchFamily="2" charset="-122"/>
              </a:rPr>
              <a:t>adaptive control signal</a:t>
            </a:r>
          </a:p>
        </p:txBody>
      </p:sp>
      <p:sp>
        <p:nvSpPr>
          <p:cNvPr id="90121" name="Text Box 9"/>
          <p:cNvSpPr txBox="1">
            <a:spLocks noChangeArrowheads="1"/>
          </p:cNvSpPr>
          <p:nvPr/>
        </p:nvSpPr>
        <p:spPr bwMode="auto">
          <a:xfrm>
            <a:off x="4695825" y="4805363"/>
            <a:ext cx="4376738" cy="1604962"/>
          </a:xfrm>
          <a:prstGeom prst="rect">
            <a:avLst/>
          </a:prstGeom>
          <a:noFill/>
          <a:ln w="9525">
            <a:noFill/>
            <a:miter lim="800000"/>
            <a:headEnd/>
            <a:tailEnd/>
          </a:ln>
        </p:spPr>
        <p:txBody>
          <a:bodyPr>
            <a:spAutoFit/>
          </a:bodyPr>
          <a:lstStyle/>
          <a:p>
            <a:pPr algn="l">
              <a:spcBef>
                <a:spcPct val="50000"/>
              </a:spcBef>
              <a:buFont typeface="Wingdings" pitchFamily="2" charset="2"/>
              <a:buChar char="Ø"/>
            </a:pPr>
            <a:r>
              <a:rPr lang="en-US" altLang="zh-CN" sz="1800" b="0" dirty="0">
                <a:solidFill>
                  <a:schemeClr val="tx1"/>
                </a:solidFill>
                <a:ea typeface="宋体" pitchFamily="2" charset="-122"/>
              </a:rPr>
              <a:t> no selection of basis function needed</a:t>
            </a:r>
          </a:p>
          <a:p>
            <a:pPr algn="l">
              <a:spcBef>
                <a:spcPct val="50000"/>
              </a:spcBef>
              <a:buFont typeface="Wingdings" pitchFamily="2" charset="2"/>
              <a:buChar char="Ø"/>
            </a:pPr>
            <a:r>
              <a:rPr lang="en-US" altLang="zh-CN" sz="1800" b="0" dirty="0">
                <a:solidFill>
                  <a:schemeClr val="tx1"/>
                </a:solidFill>
                <a:ea typeface="宋体" pitchFamily="2" charset="-122"/>
              </a:rPr>
              <a:t> systematic  tuning</a:t>
            </a:r>
          </a:p>
          <a:p>
            <a:pPr algn="l">
              <a:spcBef>
                <a:spcPct val="50000"/>
              </a:spcBef>
              <a:buFont typeface="Wingdings" pitchFamily="2" charset="2"/>
              <a:buChar char="Ø"/>
            </a:pPr>
            <a:r>
              <a:rPr lang="en-US" altLang="zh-CN" sz="1800" b="0" dirty="0">
                <a:solidFill>
                  <a:schemeClr val="tx1"/>
                </a:solidFill>
                <a:ea typeface="宋体" pitchFamily="2" charset="-122"/>
              </a:rPr>
              <a:t> </a:t>
            </a:r>
            <a:r>
              <a:rPr lang="en-US" altLang="zh-CN" sz="1800" b="0" dirty="0" smtClean="0">
                <a:solidFill>
                  <a:srgbClr val="A50021"/>
                </a:solidFill>
                <a:ea typeface="宋体" pitchFamily="2" charset="-122"/>
              </a:rPr>
              <a:t>semi global </a:t>
            </a:r>
            <a:r>
              <a:rPr lang="en-US" altLang="zh-CN" sz="1800" b="0" dirty="0">
                <a:solidFill>
                  <a:srgbClr val="A50021"/>
                </a:solidFill>
                <a:ea typeface="宋体" pitchFamily="2" charset="-122"/>
              </a:rPr>
              <a:t>results</a:t>
            </a:r>
          </a:p>
          <a:p>
            <a:pPr algn="l">
              <a:spcBef>
                <a:spcPct val="50000"/>
              </a:spcBef>
              <a:buFont typeface="Wingdings" pitchFamily="2" charset="2"/>
              <a:buChar char="Ø"/>
            </a:pPr>
            <a:r>
              <a:rPr lang="en-US" altLang="zh-CN" sz="1800" b="0" dirty="0">
                <a:solidFill>
                  <a:schemeClr val="tx1"/>
                </a:solidFill>
                <a:ea typeface="宋体" pitchFamily="2" charset="-122"/>
              </a:rPr>
              <a:t> </a:t>
            </a:r>
            <a:r>
              <a:rPr lang="en-US" altLang="zh-CN" sz="1800" b="0" dirty="0">
                <a:solidFill>
                  <a:srgbClr val="A50021"/>
                </a:solidFill>
                <a:ea typeface="宋体" pitchFamily="2" charset="-122"/>
              </a:rPr>
              <a:t>guaranteed transient</a:t>
            </a:r>
          </a:p>
        </p:txBody>
      </p:sp>
      <p:sp>
        <p:nvSpPr>
          <p:cNvPr id="90122" name="AutoShape 10"/>
          <p:cNvSpPr>
            <a:spLocks noChangeArrowheads="1"/>
          </p:cNvSpPr>
          <p:nvPr/>
        </p:nvSpPr>
        <p:spPr bwMode="auto">
          <a:xfrm>
            <a:off x="2382838" y="2773363"/>
            <a:ext cx="1881187" cy="577850"/>
          </a:xfrm>
          <a:prstGeom prst="wedgeRoundRectCallout">
            <a:avLst>
              <a:gd name="adj1" fmla="val -29745"/>
              <a:gd name="adj2" fmla="val -81042"/>
              <a:gd name="adj3" fmla="val 16667"/>
            </a:avLst>
          </a:prstGeom>
          <a:noFill/>
          <a:ln w="9525">
            <a:solidFill>
              <a:schemeClr val="tx1"/>
            </a:solidFill>
            <a:miter lim="800000"/>
            <a:headEnd/>
            <a:tailEnd/>
          </a:ln>
        </p:spPr>
        <p:txBody>
          <a:bodyPr/>
          <a:lstStyle/>
          <a:p>
            <a:pPr algn="ctr">
              <a:spcBef>
                <a:spcPct val="0"/>
              </a:spcBef>
              <a:buFontTx/>
              <a:buNone/>
            </a:pPr>
            <a:r>
              <a:rPr lang="en-US" altLang="zh-CN" sz="1600" b="0" dirty="0">
                <a:solidFill>
                  <a:schemeClr val="tx1"/>
                </a:solidFill>
                <a:ea typeface="宋体" pitchFamily="2" charset="-122"/>
              </a:rPr>
              <a:t>locally uniformly </a:t>
            </a:r>
          </a:p>
          <a:p>
            <a:pPr algn="ctr">
              <a:spcBef>
                <a:spcPct val="0"/>
              </a:spcBef>
              <a:buFontTx/>
              <a:buNone/>
            </a:pPr>
            <a:r>
              <a:rPr lang="en-US" altLang="zh-CN" sz="1600" b="0" dirty="0">
                <a:solidFill>
                  <a:schemeClr val="tx1"/>
                </a:solidFill>
                <a:ea typeface="宋体" pitchFamily="2" charset="-122"/>
              </a:rPr>
              <a:t>bounded error</a:t>
            </a:r>
          </a:p>
        </p:txBody>
      </p:sp>
      <p:pic>
        <p:nvPicPr>
          <p:cNvPr id="90123" name="Picture 11" descr="figure"/>
          <p:cNvPicPr>
            <a:picLocks noChangeAspect="1" noChangeArrowheads="1"/>
          </p:cNvPicPr>
          <p:nvPr>
            <p:custDataLst>
              <p:tags r:id="rId1"/>
            </p:custDataLst>
          </p:nvPr>
        </p:nvPicPr>
        <p:blipFill>
          <a:blip r:embed="rId8" cstate="print"/>
          <a:srcRect/>
          <a:stretch>
            <a:fillRect/>
          </a:stretch>
        </p:blipFill>
        <p:spPr bwMode="auto">
          <a:xfrm>
            <a:off x="2598738" y="3662363"/>
            <a:ext cx="871537" cy="354012"/>
          </a:xfrm>
          <a:prstGeom prst="rect">
            <a:avLst/>
          </a:prstGeom>
          <a:noFill/>
          <a:ln w="9525">
            <a:noFill/>
            <a:miter lim="800000"/>
            <a:headEnd type="none" w="sm" len="sm"/>
            <a:tailEnd type="none" w="sm" len="sm"/>
          </a:ln>
        </p:spPr>
      </p:pic>
      <p:sp>
        <p:nvSpPr>
          <p:cNvPr id="90124" name="Line 12"/>
          <p:cNvSpPr>
            <a:spLocks noChangeShapeType="1"/>
          </p:cNvSpPr>
          <p:nvPr/>
        </p:nvSpPr>
        <p:spPr bwMode="auto">
          <a:xfrm>
            <a:off x="4487863" y="1452563"/>
            <a:ext cx="3175" cy="5405437"/>
          </a:xfrm>
          <a:prstGeom prst="line">
            <a:avLst/>
          </a:prstGeom>
          <a:noFill/>
          <a:ln w="57150">
            <a:solidFill>
              <a:schemeClr val="accent2"/>
            </a:solidFill>
            <a:round/>
            <a:headEnd type="none" w="sm" len="sm"/>
            <a:tailEnd type="none" w="sm" len="sm"/>
          </a:ln>
        </p:spPr>
        <p:txBody>
          <a:bodyPr/>
          <a:lstStyle/>
          <a:p>
            <a:endParaRPr lang="en-US" dirty="0"/>
          </a:p>
        </p:txBody>
      </p:sp>
      <p:pic>
        <p:nvPicPr>
          <p:cNvPr id="90125" name="Picture 17" descr="figure"/>
          <p:cNvPicPr>
            <a:picLocks noChangeAspect="1"/>
          </p:cNvPicPr>
          <p:nvPr>
            <p:custDataLst>
              <p:tags r:id="rId2"/>
            </p:custDataLst>
          </p:nvPr>
        </p:nvPicPr>
        <p:blipFill>
          <a:blip r:embed="rId9" cstate="print"/>
          <a:srcRect/>
          <a:stretch>
            <a:fillRect/>
          </a:stretch>
        </p:blipFill>
        <p:spPr bwMode="auto">
          <a:xfrm>
            <a:off x="6788150" y="3663950"/>
            <a:ext cx="2262188" cy="439738"/>
          </a:xfrm>
          <a:prstGeom prst="rect">
            <a:avLst/>
          </a:prstGeom>
          <a:noFill/>
          <a:ln w="9525">
            <a:noFill/>
            <a:miter lim="800000"/>
            <a:headEnd/>
            <a:tailEnd/>
          </a:ln>
        </p:spPr>
      </p:pic>
      <p:sp>
        <p:nvSpPr>
          <p:cNvPr id="90126" name="Rectangle 14"/>
          <p:cNvSpPr>
            <a:spLocks noChangeArrowheads="1"/>
          </p:cNvSpPr>
          <p:nvPr/>
        </p:nvSpPr>
        <p:spPr bwMode="auto">
          <a:xfrm>
            <a:off x="2090738" y="134938"/>
            <a:ext cx="4816475" cy="519112"/>
          </a:xfrm>
          <a:prstGeom prst="rect">
            <a:avLst/>
          </a:prstGeom>
          <a:noFill/>
          <a:ln w="9525">
            <a:noFill/>
            <a:miter lim="800000"/>
            <a:headEnd/>
            <a:tailEnd/>
          </a:ln>
        </p:spPr>
        <p:txBody>
          <a:bodyPr wrap="none">
            <a:spAutoFit/>
          </a:bodyPr>
          <a:lstStyle/>
          <a:p>
            <a:pPr>
              <a:spcBef>
                <a:spcPct val="0"/>
              </a:spcBef>
              <a:buFontTx/>
              <a:buNone/>
            </a:pPr>
            <a:r>
              <a:rPr lang="en-US" altLang="zh-TW" sz="2800" dirty="0">
                <a:solidFill>
                  <a:schemeClr val="accent2"/>
                </a:solidFill>
                <a:ea typeface="新細明體" pitchFamily="18" charset="-120"/>
              </a:rPr>
              <a:t>Benefits of Fast Adaptation</a:t>
            </a:r>
          </a:p>
        </p:txBody>
      </p:sp>
      <p:pic>
        <p:nvPicPr>
          <p:cNvPr id="90127" name="Picture 15" descr="figure"/>
          <p:cNvPicPr>
            <a:picLocks noChangeAspect="1" noChangeArrowheads="1"/>
          </p:cNvPicPr>
          <p:nvPr>
            <p:custDataLst>
              <p:tags r:id="rId3"/>
            </p:custDataLst>
          </p:nvPr>
        </p:nvPicPr>
        <p:blipFill>
          <a:blip r:embed="rId10" cstate="print">
            <a:clrChange>
              <a:clrFrom>
                <a:srgbClr val="FFFFFF"/>
              </a:clrFrom>
              <a:clrTo>
                <a:srgbClr val="FFFFFF">
                  <a:alpha val="0"/>
                </a:srgbClr>
              </a:clrTo>
            </a:clrChange>
          </a:blip>
          <a:srcRect/>
          <a:stretch>
            <a:fillRect/>
          </a:stretch>
        </p:blipFill>
        <p:spPr bwMode="auto">
          <a:xfrm>
            <a:off x="2182813" y="938213"/>
            <a:ext cx="4546600" cy="501650"/>
          </a:xfrm>
          <a:prstGeom prst="rect">
            <a:avLst/>
          </a:prstGeom>
          <a:noFill/>
          <a:ln w="28575" algn="ctr">
            <a:solidFill>
              <a:schemeClr val="tx1"/>
            </a:solidFill>
            <a:miter lim="800000"/>
            <a:headEnd/>
            <a:tailEnd/>
          </a:ln>
        </p:spPr>
      </p:pic>
      <p:pic>
        <p:nvPicPr>
          <p:cNvPr id="90128" name="Picture 16" descr="txp_fig"/>
          <p:cNvPicPr>
            <a:picLocks noChangeAspect="1" noChangeArrowheads="1"/>
          </p:cNvPicPr>
          <p:nvPr>
            <p:custDataLst>
              <p:tags r:id="rId4"/>
            </p:custDataLst>
          </p:nvPr>
        </p:nvPicPr>
        <p:blipFill>
          <a:blip r:embed="rId11" cstate="print">
            <a:clrChange>
              <a:clrFrom>
                <a:srgbClr val="FFFFFF"/>
              </a:clrFrom>
              <a:clrTo>
                <a:srgbClr val="FFFFFF">
                  <a:alpha val="0"/>
                </a:srgbClr>
              </a:clrTo>
            </a:clrChange>
          </a:blip>
          <a:srcRect/>
          <a:stretch>
            <a:fillRect/>
          </a:stretch>
        </p:blipFill>
        <p:spPr bwMode="auto">
          <a:xfrm>
            <a:off x="106363" y="2266950"/>
            <a:ext cx="4348162" cy="385763"/>
          </a:xfrm>
          <a:prstGeom prst="rect">
            <a:avLst/>
          </a:prstGeom>
          <a:noFill/>
          <a:ln w="9525" algn="ctr">
            <a:noFill/>
            <a:miter lim="800000"/>
            <a:headEnd/>
            <a:tailEnd/>
          </a:ln>
        </p:spPr>
      </p:pic>
      <p:pic>
        <p:nvPicPr>
          <p:cNvPr id="90129" name="Picture 17" descr="txp_fig"/>
          <p:cNvPicPr>
            <a:picLocks noChangeAspect="1" noChangeArrowheads="1"/>
          </p:cNvPicPr>
          <p:nvPr>
            <p:custDataLst>
              <p:tags r:id="rId5"/>
            </p:custDataLst>
          </p:nvPr>
        </p:nvPicPr>
        <p:blipFill>
          <a:blip r:embed="rId12" cstate="print">
            <a:clrChange>
              <a:clrFrom>
                <a:srgbClr val="FFFFFF"/>
              </a:clrFrom>
              <a:clrTo>
                <a:srgbClr val="FFFFFF">
                  <a:alpha val="0"/>
                </a:srgbClr>
              </a:clrTo>
            </a:clrChange>
          </a:blip>
          <a:srcRect/>
          <a:stretch>
            <a:fillRect/>
          </a:stretch>
        </p:blipFill>
        <p:spPr bwMode="auto">
          <a:xfrm>
            <a:off x="4764374" y="2271713"/>
            <a:ext cx="3602037" cy="357187"/>
          </a:xfrm>
          <a:prstGeom prst="rect">
            <a:avLst/>
          </a:prstGeom>
          <a:noFill/>
          <a:ln w="9525" algn="ctr">
            <a:noFill/>
            <a:miter lim="800000"/>
            <a:headEnd/>
            <a:tailEnd/>
          </a:ln>
        </p:spPr>
      </p:pic>
      <p:sp>
        <p:nvSpPr>
          <p:cNvPr id="2" name="Footer Placeholder 1"/>
          <p:cNvSpPr>
            <a:spLocks noGrp="1"/>
          </p:cNvSpPr>
          <p:nvPr>
            <p:ph type="ftr" sz="quarter" idx="11"/>
          </p:nvPr>
        </p:nvSpPr>
        <p:spPr/>
        <p:txBody>
          <a:bodyPr/>
          <a:lstStyle/>
          <a:p>
            <a:r>
              <a:rPr lang="en-US" smtClean="0"/>
              <a:t>Dr. Irene M. Gregory</a:t>
            </a:r>
            <a:endParaRPr lang="en-US" dirty="0"/>
          </a:p>
        </p:txBody>
      </p:sp>
      <p:sp>
        <p:nvSpPr>
          <p:cNvPr id="3" name="Slide Number Placeholder 2"/>
          <p:cNvSpPr>
            <a:spLocks noGrp="1"/>
          </p:cNvSpPr>
          <p:nvPr>
            <p:ph type="sldNum" sz="quarter" idx="12"/>
          </p:nvPr>
        </p:nvSpPr>
        <p:spPr/>
        <p:txBody>
          <a:bodyPr/>
          <a:lstStyle/>
          <a:p>
            <a:fld id="{2A9A4BBE-6B87-42F4-843D-3071F94E8D6F}" type="slidenum">
              <a:rPr lang="en-US" smtClean="0"/>
              <a:pPr/>
              <a:t>31</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722" name="Straight Connector 21"/>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30723" name="Straight Connector 18"/>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7" name="Straight Connector 6"/>
          <p:cNvCxnSpPr/>
          <p:nvPr/>
        </p:nvCxnSpPr>
        <p:spPr bwMode="auto">
          <a:xfrm rot="5400000">
            <a:off x="1726407" y="3758406"/>
            <a:ext cx="5670550" cy="1587"/>
          </a:xfrm>
          <a:prstGeom prst="line">
            <a:avLst/>
          </a:prstGeom>
          <a:solidFill>
            <a:srgbClr val="FFDBDB"/>
          </a:solidFill>
          <a:ln w="19050" cap="flat" cmpd="sng" algn="ctr">
            <a:solidFill>
              <a:schemeClr val="accent6"/>
            </a:solidFill>
            <a:prstDash val="solid"/>
            <a:round/>
            <a:headEnd type="none" w="med" len="med"/>
            <a:tailEnd type="none" w="med" len="med"/>
          </a:ln>
          <a:effectLst/>
        </p:spPr>
      </p:cxnSp>
      <p:sp>
        <p:nvSpPr>
          <p:cNvPr id="21" name="TextBox 20"/>
          <p:cNvSpPr txBox="1">
            <a:spLocks noChangeArrowheads="1"/>
          </p:cNvSpPr>
          <p:nvPr/>
        </p:nvSpPr>
        <p:spPr bwMode="auto">
          <a:xfrm>
            <a:off x="3238500" y="876300"/>
            <a:ext cx="2628900" cy="530225"/>
          </a:xfrm>
          <a:prstGeom prst="rect">
            <a:avLst/>
          </a:prstGeom>
          <a:solidFill>
            <a:schemeClr val="bg1"/>
          </a:solidFill>
          <a:ln w="31750">
            <a:solidFill>
              <a:srgbClr val="000099"/>
            </a:solidFill>
            <a:miter lim="800000"/>
            <a:headEnd/>
            <a:tailEnd/>
          </a:ln>
          <a:effectLst>
            <a:outerShdw blurRad="50800" dist="38100" dir="2700000" algn="tl" rotWithShape="0">
              <a:prstClr val="black">
                <a:alpha val="40000"/>
              </a:prstClr>
            </a:outerShdw>
          </a:effectLst>
        </p:spPr>
        <p:txBody>
          <a:bodyPr wrap="none" anchor="ctr"/>
          <a:lstStyle/>
          <a:p>
            <a:pPr algn="ctr">
              <a:spcBef>
                <a:spcPct val="20000"/>
              </a:spcBef>
              <a:buFont typeface="Arial" charset="0"/>
              <a:buNone/>
              <a:defRPr/>
            </a:pPr>
            <a:endParaRPr lang="en-US" b="1" baseline="-25000" dirty="0">
              <a:latin typeface="Calibri" pitchFamily="34" charset="0"/>
            </a:endParaRPr>
          </a:p>
        </p:txBody>
      </p:sp>
      <p:sp>
        <p:nvSpPr>
          <p:cNvPr id="3" name="TextBox 2"/>
          <p:cNvSpPr txBox="1"/>
          <p:nvPr/>
        </p:nvSpPr>
        <p:spPr>
          <a:xfrm>
            <a:off x="876300" y="123825"/>
            <a:ext cx="7391400" cy="461665"/>
          </a:xfrm>
          <a:prstGeom prst="rect">
            <a:avLst/>
          </a:prstGeom>
          <a:noFill/>
        </p:spPr>
        <p:txBody>
          <a:bodyPr>
            <a:spAutoFit/>
          </a:bodyPr>
          <a:lstStyle/>
          <a:p>
            <a:pPr algn="ctr">
              <a:spcBef>
                <a:spcPct val="20000"/>
              </a:spcBef>
              <a:buFont typeface="Arial" pitchFamily="34" charset="0"/>
              <a:buNone/>
              <a:defRPr/>
            </a:pPr>
            <a:r>
              <a:rPr lang="en-US" sz="2400" kern="0" dirty="0">
                <a:solidFill>
                  <a:srgbClr val="000099"/>
                </a:solidFill>
                <a:latin typeface="+mj-lt"/>
              </a:rPr>
              <a:t>Phase Margin: MRAC and L</a:t>
            </a:r>
            <a:r>
              <a:rPr lang="en-US" sz="2400" kern="0" baseline="-25000" dirty="0">
                <a:solidFill>
                  <a:srgbClr val="000099"/>
                </a:solidFill>
                <a:latin typeface="+mj-lt"/>
              </a:rPr>
              <a:t>1</a:t>
            </a:r>
            <a:r>
              <a:rPr lang="en-US" sz="2400" kern="0" dirty="0">
                <a:solidFill>
                  <a:srgbClr val="000099"/>
                </a:solidFill>
                <a:latin typeface="+mj-lt"/>
              </a:rPr>
              <a:t> for a PI Controller</a:t>
            </a:r>
            <a:endParaRPr lang="en-US" sz="1400" kern="0" dirty="0">
              <a:solidFill>
                <a:srgbClr val="000099"/>
              </a:solidFill>
              <a:latin typeface="+mj-lt"/>
            </a:endParaRPr>
          </a:p>
        </p:txBody>
      </p:sp>
      <p:pic>
        <p:nvPicPr>
          <p:cNvPr id="30727" name="Picture 4" descr="txp_fig"/>
          <p:cNvPicPr>
            <a:picLocks noChangeAspect="1"/>
          </p:cNvPicPr>
          <p:nvPr>
            <p:custDataLst>
              <p:tags r:id="rId2"/>
            </p:custDataLst>
          </p:nvPr>
        </p:nvPicPr>
        <p:blipFill>
          <a:blip r:embed="rId9" cstate="print">
            <a:clrChange>
              <a:clrFrom>
                <a:srgbClr val="FFFFFF"/>
              </a:clrFrom>
              <a:clrTo>
                <a:srgbClr val="FFFFFF">
                  <a:alpha val="0"/>
                </a:srgbClr>
              </a:clrTo>
            </a:clrChange>
          </a:blip>
          <a:srcRect/>
          <a:stretch>
            <a:fillRect/>
          </a:stretch>
        </p:blipFill>
        <p:spPr bwMode="auto">
          <a:xfrm>
            <a:off x="1485900" y="2548487"/>
            <a:ext cx="1557338" cy="541338"/>
          </a:xfrm>
          <a:prstGeom prst="rect">
            <a:avLst/>
          </a:prstGeom>
          <a:noFill/>
          <a:ln w="9525">
            <a:noFill/>
            <a:miter lim="800000"/>
            <a:headEnd/>
            <a:tailEnd/>
          </a:ln>
        </p:spPr>
      </p:pic>
      <p:pic>
        <p:nvPicPr>
          <p:cNvPr id="30728" name="Picture 7" descr="txp_fig"/>
          <p:cNvPicPr>
            <a:picLocks noChangeAspect="1"/>
          </p:cNvPicPr>
          <p:nvPr>
            <p:custDataLst>
              <p:tags r:id="rId3"/>
            </p:custDataLst>
          </p:nvPr>
        </p:nvPicPr>
        <p:blipFill>
          <a:blip r:embed="rId10" cstate="print">
            <a:clrChange>
              <a:clrFrom>
                <a:srgbClr val="FFFFFF"/>
              </a:clrFrom>
              <a:clrTo>
                <a:srgbClr val="FFFFFF">
                  <a:alpha val="0"/>
                </a:srgbClr>
              </a:clrTo>
            </a:clrChange>
          </a:blip>
          <a:srcRect/>
          <a:stretch>
            <a:fillRect/>
          </a:stretch>
        </p:blipFill>
        <p:spPr bwMode="auto">
          <a:xfrm>
            <a:off x="5465763" y="2534200"/>
            <a:ext cx="2801937" cy="565150"/>
          </a:xfrm>
          <a:prstGeom prst="rect">
            <a:avLst/>
          </a:prstGeom>
          <a:noFill/>
          <a:ln w="9525">
            <a:noFill/>
            <a:miter lim="800000"/>
            <a:headEnd/>
            <a:tailEnd/>
          </a:ln>
        </p:spPr>
      </p:pic>
      <p:pic>
        <p:nvPicPr>
          <p:cNvPr id="30729" name="Picture 9" descr="txp_fig"/>
          <p:cNvPicPr>
            <a:picLocks noChangeAspect="1"/>
          </p:cNvPicPr>
          <p:nvPr>
            <p:custDataLst>
              <p:tags r:id="rId4"/>
            </p:custDataLst>
          </p:nvPr>
        </p:nvPicPr>
        <p:blipFill>
          <a:blip r:embed="rId11" cstate="print">
            <a:clrChange>
              <a:clrFrom>
                <a:srgbClr val="FFFFFF"/>
              </a:clrFrom>
              <a:clrTo>
                <a:srgbClr val="FFFFFF">
                  <a:alpha val="0"/>
                </a:srgbClr>
              </a:clrTo>
            </a:clrChange>
          </a:blip>
          <a:srcRect/>
          <a:stretch>
            <a:fillRect/>
          </a:stretch>
        </p:blipFill>
        <p:spPr bwMode="auto">
          <a:xfrm>
            <a:off x="2163763" y="3361001"/>
            <a:ext cx="1989137" cy="227013"/>
          </a:xfrm>
          <a:prstGeom prst="rect">
            <a:avLst/>
          </a:prstGeom>
          <a:noFill/>
          <a:ln w="9525">
            <a:noFill/>
            <a:miter lim="800000"/>
            <a:headEnd/>
            <a:tailEnd/>
          </a:ln>
        </p:spPr>
      </p:pic>
      <p:pic>
        <p:nvPicPr>
          <p:cNvPr id="30730" name="Picture 11" descr="txp_fig"/>
          <p:cNvPicPr>
            <a:picLocks noChangeAspect="1"/>
          </p:cNvPicPr>
          <p:nvPr>
            <p:custDataLst>
              <p:tags r:id="rId5"/>
            </p:custDataLst>
          </p:nvPr>
        </p:nvPicPr>
        <p:blipFill>
          <a:blip r:embed="rId12" cstate="print">
            <a:clrChange>
              <a:clrFrom>
                <a:srgbClr val="FFFFFF"/>
              </a:clrFrom>
              <a:clrTo>
                <a:srgbClr val="FFFFFF">
                  <a:alpha val="0"/>
                </a:srgbClr>
              </a:clrTo>
            </a:clrChange>
          </a:blip>
          <a:srcRect/>
          <a:stretch>
            <a:fillRect/>
          </a:stretch>
        </p:blipFill>
        <p:spPr bwMode="auto">
          <a:xfrm>
            <a:off x="6704013" y="3249876"/>
            <a:ext cx="2055812" cy="430213"/>
          </a:xfrm>
          <a:prstGeom prst="rect">
            <a:avLst/>
          </a:prstGeom>
          <a:noFill/>
          <a:ln w="9525">
            <a:noFill/>
            <a:miter lim="800000"/>
            <a:headEnd/>
            <a:tailEnd/>
          </a:ln>
        </p:spPr>
      </p:pic>
      <p:sp>
        <p:nvSpPr>
          <p:cNvPr id="8" name="TextBox 20"/>
          <p:cNvSpPr txBox="1">
            <a:spLocks noChangeArrowheads="1"/>
          </p:cNvSpPr>
          <p:nvPr/>
        </p:nvSpPr>
        <p:spPr bwMode="auto">
          <a:xfrm>
            <a:off x="1790700" y="923925"/>
            <a:ext cx="933450" cy="368300"/>
          </a:xfrm>
          <a:prstGeom prst="rect">
            <a:avLst/>
          </a:prstGeom>
          <a:solidFill>
            <a:schemeClr val="bg1"/>
          </a:solidFill>
          <a:ln w="31750">
            <a:solidFill>
              <a:srgbClr val="000099"/>
            </a:solidFill>
            <a:miter lim="800000"/>
            <a:headEnd/>
            <a:tailEnd/>
          </a:ln>
          <a:effectLst>
            <a:outerShdw blurRad="50800" dist="38100" dir="2700000" algn="tl" rotWithShape="0">
              <a:prstClr val="black">
                <a:alpha val="40000"/>
              </a:prstClr>
            </a:outerShdw>
          </a:effectLst>
        </p:spPr>
        <p:txBody>
          <a:bodyPr wrap="none" anchor="ctr"/>
          <a:lstStyle/>
          <a:p>
            <a:pPr algn="ctr">
              <a:spcBef>
                <a:spcPct val="20000"/>
              </a:spcBef>
              <a:buFont typeface="Arial" charset="0"/>
              <a:buNone/>
              <a:defRPr/>
            </a:pPr>
            <a:r>
              <a:rPr lang="en-US" b="1" dirty="0">
                <a:latin typeface="Calibri" pitchFamily="34" charset="0"/>
              </a:rPr>
              <a:t>MRAC</a:t>
            </a:r>
          </a:p>
        </p:txBody>
      </p:sp>
      <p:sp>
        <p:nvSpPr>
          <p:cNvPr id="9" name="TextBox 20"/>
          <p:cNvSpPr txBox="1">
            <a:spLocks noChangeArrowheads="1"/>
          </p:cNvSpPr>
          <p:nvPr/>
        </p:nvSpPr>
        <p:spPr bwMode="auto">
          <a:xfrm>
            <a:off x="6400800" y="923925"/>
            <a:ext cx="933450" cy="368300"/>
          </a:xfrm>
          <a:prstGeom prst="rect">
            <a:avLst/>
          </a:prstGeom>
          <a:solidFill>
            <a:schemeClr val="bg1"/>
          </a:solidFill>
          <a:ln w="31750">
            <a:solidFill>
              <a:srgbClr val="000099"/>
            </a:solidFill>
            <a:miter lim="800000"/>
            <a:headEnd/>
            <a:tailEnd/>
          </a:ln>
          <a:effectLst>
            <a:outerShdw blurRad="50800" dist="38100" dir="2700000" algn="tl" rotWithShape="0">
              <a:prstClr val="black">
                <a:alpha val="40000"/>
              </a:prstClr>
            </a:outerShdw>
          </a:effectLst>
        </p:spPr>
        <p:txBody>
          <a:bodyPr wrap="none" anchor="ctr"/>
          <a:lstStyle/>
          <a:p>
            <a:pPr algn="ctr">
              <a:spcBef>
                <a:spcPct val="20000"/>
              </a:spcBef>
              <a:buFont typeface="Arial" charset="0"/>
              <a:buNone/>
              <a:defRPr/>
            </a:pPr>
            <a:r>
              <a:rPr lang="en-US" b="1" dirty="0">
                <a:latin typeface="Calibri" pitchFamily="34" charset="0"/>
              </a:rPr>
              <a:t>L</a:t>
            </a:r>
            <a:r>
              <a:rPr lang="en-US" b="1" baseline="-25000" dirty="0">
                <a:latin typeface="Calibri" pitchFamily="34" charset="0"/>
              </a:rPr>
              <a:t>1</a:t>
            </a:r>
          </a:p>
        </p:txBody>
      </p:sp>
      <p:sp>
        <p:nvSpPr>
          <p:cNvPr id="30733" name="Oval 10"/>
          <p:cNvSpPr>
            <a:spLocks noChangeArrowheads="1"/>
          </p:cNvSpPr>
          <p:nvPr/>
        </p:nvSpPr>
        <p:spPr bwMode="auto">
          <a:xfrm>
            <a:off x="2476500" y="2485935"/>
            <a:ext cx="304800" cy="317500"/>
          </a:xfrm>
          <a:prstGeom prst="ellipse">
            <a:avLst/>
          </a:prstGeom>
          <a:noFill/>
          <a:ln w="25400" algn="ctr">
            <a:solidFill>
              <a:srgbClr val="FF0000"/>
            </a:solidFill>
            <a:round/>
            <a:headEnd/>
            <a:tailEnd/>
          </a:ln>
        </p:spPr>
        <p:txBody>
          <a:bodyPr>
            <a:spAutoFit/>
          </a:bodyPr>
          <a:lstStyle/>
          <a:p>
            <a:pPr marL="342900" indent="-342900">
              <a:spcBef>
                <a:spcPct val="20000"/>
              </a:spcBef>
              <a:buFont typeface="Arial" pitchFamily="34" charset="0"/>
              <a:buNone/>
            </a:pPr>
            <a:endParaRPr lang="en-US" dirty="0"/>
          </a:p>
        </p:txBody>
      </p:sp>
      <p:sp>
        <p:nvSpPr>
          <p:cNvPr id="30734" name="Oval 11"/>
          <p:cNvSpPr>
            <a:spLocks noChangeArrowheads="1"/>
          </p:cNvSpPr>
          <p:nvPr/>
        </p:nvSpPr>
        <p:spPr bwMode="auto">
          <a:xfrm>
            <a:off x="7334250" y="2485935"/>
            <a:ext cx="304800" cy="317500"/>
          </a:xfrm>
          <a:prstGeom prst="ellipse">
            <a:avLst/>
          </a:prstGeom>
          <a:noFill/>
          <a:ln w="25400" algn="ctr">
            <a:solidFill>
              <a:srgbClr val="FF0000"/>
            </a:solidFill>
            <a:round/>
            <a:headEnd/>
            <a:tailEnd/>
          </a:ln>
        </p:spPr>
        <p:txBody>
          <a:bodyPr>
            <a:spAutoFit/>
          </a:bodyPr>
          <a:lstStyle/>
          <a:p>
            <a:pPr marL="342900" indent="-342900">
              <a:spcBef>
                <a:spcPct val="20000"/>
              </a:spcBef>
              <a:buFont typeface="Arial" pitchFamily="34" charset="0"/>
              <a:buNone/>
            </a:pPr>
            <a:endParaRPr lang="en-US" dirty="0"/>
          </a:p>
        </p:txBody>
      </p:sp>
      <p:sp>
        <p:nvSpPr>
          <p:cNvPr id="30735" name="Oval 12"/>
          <p:cNvSpPr>
            <a:spLocks noChangeArrowheads="1"/>
          </p:cNvSpPr>
          <p:nvPr/>
        </p:nvSpPr>
        <p:spPr bwMode="auto">
          <a:xfrm>
            <a:off x="8039100" y="2814548"/>
            <a:ext cx="304800" cy="319087"/>
          </a:xfrm>
          <a:prstGeom prst="ellipse">
            <a:avLst/>
          </a:prstGeom>
          <a:noFill/>
          <a:ln w="25400" algn="ctr">
            <a:solidFill>
              <a:srgbClr val="FF0000"/>
            </a:solidFill>
            <a:round/>
            <a:headEnd/>
            <a:tailEnd/>
          </a:ln>
        </p:spPr>
        <p:txBody>
          <a:bodyPr>
            <a:spAutoFit/>
          </a:bodyPr>
          <a:lstStyle/>
          <a:p>
            <a:pPr marL="342900" indent="-342900">
              <a:spcBef>
                <a:spcPct val="20000"/>
              </a:spcBef>
              <a:buFont typeface="Arial" pitchFamily="34" charset="0"/>
              <a:buNone/>
            </a:pPr>
            <a:endParaRPr lang="en-US" dirty="0"/>
          </a:p>
        </p:txBody>
      </p:sp>
      <p:pic>
        <p:nvPicPr>
          <p:cNvPr id="30736" name="Picture 35" descr="phasemargin_naira.bmp"/>
          <p:cNvPicPr>
            <a:picLocks noChangeAspect="1"/>
          </p:cNvPicPr>
          <p:nvPr/>
        </p:nvPicPr>
        <p:blipFill>
          <a:blip r:embed="rId13" cstate="print"/>
          <a:srcRect/>
          <a:stretch>
            <a:fillRect/>
          </a:stretch>
        </p:blipFill>
        <p:spPr bwMode="auto">
          <a:xfrm>
            <a:off x="2654300" y="3824903"/>
            <a:ext cx="4000500" cy="3000375"/>
          </a:xfrm>
          <a:prstGeom prst="rect">
            <a:avLst/>
          </a:prstGeom>
          <a:noFill/>
          <a:ln w="9525">
            <a:noFill/>
            <a:miter lim="800000"/>
            <a:headEnd/>
            <a:tailEnd/>
          </a:ln>
        </p:spPr>
      </p:pic>
      <p:sp>
        <p:nvSpPr>
          <p:cNvPr id="18" name="Rectangle 30"/>
          <p:cNvSpPr txBox="1">
            <a:spLocks noChangeArrowheads="1"/>
          </p:cNvSpPr>
          <p:nvPr/>
        </p:nvSpPr>
        <p:spPr>
          <a:xfrm>
            <a:off x="190500" y="3303851"/>
            <a:ext cx="4152900" cy="293688"/>
          </a:xfrm>
          <a:prstGeom prst="rect">
            <a:avLst/>
          </a:prstGeom>
        </p:spPr>
        <p:txBody>
          <a:bodyPr/>
          <a:lstStyle/>
          <a:p>
            <a:pPr marL="285750" indent="-285750" algn="just">
              <a:lnSpc>
                <a:spcPct val="90000"/>
              </a:lnSpc>
              <a:spcBef>
                <a:spcPts val="600"/>
              </a:spcBef>
              <a:spcAft>
                <a:spcPts val="1200"/>
              </a:spcAft>
              <a:buFont typeface="Wingdings" pitchFamily="2" charset="2"/>
              <a:buChar char="§"/>
              <a:defRPr/>
            </a:pPr>
            <a:r>
              <a:rPr lang="en-US" kern="0" dirty="0">
                <a:latin typeface="Calibri" pitchFamily="34" charset="0"/>
              </a:rPr>
              <a:t>Phase margin:</a:t>
            </a:r>
          </a:p>
          <a:p>
            <a:pPr marL="809625" indent="-352425" algn="just">
              <a:lnSpc>
                <a:spcPct val="90000"/>
              </a:lnSpc>
              <a:spcBef>
                <a:spcPts val="600"/>
              </a:spcBef>
              <a:spcAft>
                <a:spcPts val="600"/>
              </a:spcAft>
              <a:buFont typeface="Arial" charset="0"/>
              <a:buNone/>
              <a:defRPr/>
            </a:pPr>
            <a:endParaRPr lang="en-US" kern="0" dirty="0">
              <a:latin typeface="Calibri" pitchFamily="34" charset="0"/>
            </a:endParaRPr>
          </a:p>
        </p:txBody>
      </p:sp>
      <p:sp>
        <p:nvSpPr>
          <p:cNvPr id="20" name="Rectangle 30"/>
          <p:cNvSpPr txBox="1">
            <a:spLocks noChangeArrowheads="1"/>
          </p:cNvSpPr>
          <p:nvPr/>
        </p:nvSpPr>
        <p:spPr>
          <a:xfrm>
            <a:off x="4724400" y="3292739"/>
            <a:ext cx="4152900" cy="295275"/>
          </a:xfrm>
          <a:prstGeom prst="rect">
            <a:avLst/>
          </a:prstGeom>
        </p:spPr>
        <p:txBody>
          <a:bodyPr/>
          <a:lstStyle/>
          <a:p>
            <a:pPr marL="285750" indent="-285750" algn="just">
              <a:lnSpc>
                <a:spcPct val="90000"/>
              </a:lnSpc>
              <a:spcBef>
                <a:spcPts val="600"/>
              </a:spcBef>
              <a:spcAft>
                <a:spcPts val="1200"/>
              </a:spcAft>
              <a:buFont typeface="Wingdings" pitchFamily="2" charset="2"/>
              <a:buChar char="§"/>
              <a:defRPr/>
            </a:pPr>
            <a:r>
              <a:rPr lang="en-US" kern="0" dirty="0">
                <a:latin typeface="Calibri" pitchFamily="34" charset="0"/>
              </a:rPr>
              <a:t>Phase margin:</a:t>
            </a:r>
          </a:p>
          <a:p>
            <a:pPr marL="809625" indent="-352425" algn="just">
              <a:lnSpc>
                <a:spcPct val="90000"/>
              </a:lnSpc>
              <a:spcBef>
                <a:spcPts val="600"/>
              </a:spcBef>
              <a:spcAft>
                <a:spcPts val="600"/>
              </a:spcAft>
              <a:buFont typeface="Arial" charset="0"/>
              <a:buNone/>
              <a:defRPr/>
            </a:pPr>
            <a:endParaRPr lang="en-US" kern="0" dirty="0">
              <a:latin typeface="Calibri" pitchFamily="34" charset="0"/>
            </a:endParaRPr>
          </a:p>
        </p:txBody>
      </p:sp>
      <p:sp>
        <p:nvSpPr>
          <p:cNvPr id="30739" name="TextBox 20"/>
          <p:cNvSpPr txBox="1">
            <a:spLocks noChangeArrowheads="1"/>
          </p:cNvSpPr>
          <p:nvPr/>
        </p:nvSpPr>
        <p:spPr bwMode="auto">
          <a:xfrm>
            <a:off x="1781175" y="1447800"/>
            <a:ext cx="5561013" cy="533400"/>
          </a:xfrm>
          <a:prstGeom prst="rect">
            <a:avLst/>
          </a:prstGeom>
          <a:solidFill>
            <a:schemeClr val="bg1"/>
          </a:solidFill>
          <a:ln w="31750">
            <a:noFill/>
            <a:miter lim="800000"/>
            <a:headEnd/>
            <a:tailEnd/>
          </a:ln>
        </p:spPr>
        <p:txBody>
          <a:bodyPr wrap="none" anchor="ctr"/>
          <a:lstStyle/>
          <a:p>
            <a:pPr marL="225425" indent="-225425" algn="ctr">
              <a:spcBef>
                <a:spcPct val="20000"/>
              </a:spcBef>
              <a:buFont typeface="Wingdings" pitchFamily="2" charset="2"/>
              <a:buChar char="§"/>
            </a:pPr>
            <a:r>
              <a:rPr lang="en-US" dirty="0">
                <a:latin typeface="Calibri" pitchFamily="34" charset="0"/>
              </a:rPr>
              <a:t>Loop transfer functions:</a:t>
            </a:r>
          </a:p>
        </p:txBody>
      </p:sp>
      <p:pic>
        <p:nvPicPr>
          <p:cNvPr id="30740" name="Picture 18" descr="txp_fig"/>
          <p:cNvPicPr>
            <a:picLocks noChangeAspect="1"/>
          </p:cNvPicPr>
          <p:nvPr>
            <p:custDataLst>
              <p:tags r:id="rId6"/>
            </p:custDataLst>
          </p:nvPr>
        </p:nvPicPr>
        <p:blipFill>
          <a:blip r:embed="rId14" cstate="print">
            <a:clrChange>
              <a:clrFrom>
                <a:srgbClr val="FFFFFF"/>
              </a:clrFrom>
              <a:clrTo>
                <a:srgbClr val="FFFFFF">
                  <a:alpha val="0"/>
                </a:srgbClr>
              </a:clrTo>
            </a:clrChange>
          </a:blip>
          <a:srcRect/>
          <a:stretch>
            <a:fillRect/>
          </a:stretch>
        </p:blipFill>
        <p:spPr bwMode="auto">
          <a:xfrm>
            <a:off x="3421063" y="1044575"/>
            <a:ext cx="2282825" cy="247650"/>
          </a:xfrm>
          <a:prstGeom prst="rect">
            <a:avLst/>
          </a:prstGeom>
          <a:noFill/>
          <a:ln w="9525">
            <a:noFill/>
            <a:miter lim="800000"/>
            <a:headEnd/>
            <a:tailEnd/>
          </a:ln>
        </p:spPr>
      </p:pic>
      <p:graphicFrame>
        <p:nvGraphicFramePr>
          <p:cNvPr id="2" name="Object 1"/>
          <p:cNvGraphicFramePr>
            <a:graphicFrameLocks noChangeAspect="1"/>
          </p:cNvGraphicFramePr>
          <p:nvPr>
            <p:extLst>
              <p:ext uri="{D42A27DB-BD31-4B8C-83A1-F6EECF244321}">
                <p14:modId xmlns:p14="http://schemas.microsoft.com/office/powerpoint/2010/main" val="2170728739"/>
              </p:ext>
            </p:extLst>
          </p:nvPr>
        </p:nvGraphicFramePr>
        <p:xfrm>
          <a:off x="774700" y="1358900"/>
          <a:ext cx="1854200" cy="711200"/>
        </p:xfrm>
        <a:graphic>
          <a:graphicData uri="http://schemas.openxmlformats.org/presentationml/2006/ole">
            <mc:AlternateContent xmlns:mc="http://schemas.openxmlformats.org/markup-compatibility/2006">
              <mc:Choice xmlns:v="urn:schemas-microsoft-com:vml" Requires="v">
                <p:oleObj spid="_x0000_s257037" name="Equation" r:id="rId15" imgW="1854000" imgH="711000" progId="Equation.DSMT4">
                  <p:embed/>
                </p:oleObj>
              </mc:Choice>
              <mc:Fallback>
                <p:oleObj name="Equation" r:id="rId15" imgW="1854000" imgH="711000" progId="Equation.DSMT4">
                  <p:embed/>
                  <p:pic>
                    <p:nvPicPr>
                      <p:cNvPr id="0" name=""/>
                      <p:cNvPicPr/>
                      <p:nvPr/>
                    </p:nvPicPr>
                    <p:blipFill>
                      <a:blip r:embed="rId16"/>
                      <a:stretch>
                        <a:fillRect/>
                      </a:stretch>
                    </p:blipFill>
                    <p:spPr>
                      <a:xfrm>
                        <a:off x="774700" y="1358900"/>
                        <a:ext cx="1854200" cy="71120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916632277"/>
              </p:ext>
            </p:extLst>
          </p:nvPr>
        </p:nvGraphicFramePr>
        <p:xfrm>
          <a:off x="6307536" y="1373496"/>
          <a:ext cx="1422400" cy="914400"/>
        </p:xfrm>
        <a:graphic>
          <a:graphicData uri="http://schemas.openxmlformats.org/presentationml/2006/ole">
            <mc:AlternateContent xmlns:mc="http://schemas.openxmlformats.org/markup-compatibility/2006">
              <mc:Choice xmlns:v="urn:schemas-microsoft-com:vml" Requires="v">
                <p:oleObj spid="_x0000_s257038" name="Equation" r:id="rId17" imgW="1422360" imgH="914400" progId="Equation.DSMT4">
                  <p:embed/>
                </p:oleObj>
              </mc:Choice>
              <mc:Fallback>
                <p:oleObj name="Equation" r:id="rId17" imgW="1422360" imgH="914400" progId="Equation.DSMT4">
                  <p:embed/>
                  <p:pic>
                    <p:nvPicPr>
                      <p:cNvPr id="0" name="Object 1"/>
                      <p:cNvPicPr>
                        <a:picLocks noChangeAspect="1" noChangeArrowheads="1"/>
                      </p:cNvPicPr>
                      <p:nvPr/>
                    </p:nvPicPr>
                    <p:blipFill>
                      <a:blip r:embed="rId18"/>
                      <a:srcRect/>
                      <a:stretch>
                        <a:fillRect/>
                      </a:stretch>
                    </p:blipFill>
                    <p:spPr bwMode="auto">
                      <a:xfrm>
                        <a:off x="6307536" y="1373496"/>
                        <a:ext cx="142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Footer Placeholder 4"/>
          <p:cNvSpPr>
            <a:spLocks noGrp="1"/>
          </p:cNvSpPr>
          <p:nvPr>
            <p:ph type="ftr" sz="quarter" idx="11"/>
          </p:nvPr>
        </p:nvSpPr>
        <p:spPr/>
        <p:txBody>
          <a:bodyPr/>
          <a:lstStyle/>
          <a:p>
            <a:r>
              <a:rPr lang="en-US" smtClean="0"/>
              <a:t>Dr. Irene M. Gregory</a:t>
            </a:r>
            <a:endParaRPr lang="en-US" dirty="0"/>
          </a:p>
        </p:txBody>
      </p:sp>
      <p:sp>
        <p:nvSpPr>
          <p:cNvPr id="6" name="Slide Number Placeholder 5"/>
          <p:cNvSpPr>
            <a:spLocks noGrp="1"/>
          </p:cNvSpPr>
          <p:nvPr>
            <p:ph type="sldNum" sz="quarter" idx="12"/>
          </p:nvPr>
        </p:nvSpPr>
        <p:spPr/>
        <p:txBody>
          <a:bodyPr/>
          <a:lstStyle/>
          <a:p>
            <a:fld id="{2A9A4BBE-6B87-42F4-843D-3071F94E8D6F}" type="slidenum">
              <a:rPr lang="en-US" smtClean="0"/>
              <a:pPr/>
              <a:t>32</a:t>
            </a:fld>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746" name="Straight Connector 29"/>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31747" name="Straight Connector 28"/>
          <p:cNvCxnSpPr>
            <a:cxnSpLocks noChangeShapeType="1"/>
          </p:cNvCxnSpPr>
          <p:nvPr/>
        </p:nvCxnSpPr>
        <p:spPr bwMode="auto">
          <a:xfrm>
            <a:off x="0" y="0"/>
            <a:ext cx="914400" cy="0"/>
          </a:xfrm>
          <a:prstGeom prst="line">
            <a:avLst/>
          </a:prstGeom>
          <a:noFill/>
          <a:ln w="0" algn="ctr">
            <a:solidFill>
              <a:srgbClr val="FBFFFF"/>
            </a:solidFill>
            <a:round/>
            <a:headEnd/>
            <a:tailEnd/>
          </a:ln>
        </p:spPr>
      </p:cxnSp>
      <p:sp>
        <p:nvSpPr>
          <p:cNvPr id="36" name="Rectangle 30"/>
          <p:cNvSpPr txBox="1">
            <a:spLocks noChangeArrowheads="1"/>
          </p:cNvSpPr>
          <p:nvPr/>
        </p:nvSpPr>
        <p:spPr>
          <a:xfrm>
            <a:off x="6553200" y="6010275"/>
            <a:ext cx="1711325" cy="695325"/>
          </a:xfrm>
          <a:prstGeom prst="rect">
            <a:avLst/>
          </a:prstGeom>
          <a:solidFill>
            <a:schemeClr val="bg1"/>
          </a:solidFill>
          <a:ln w="25400" cap="rnd">
            <a:solidFill>
              <a:srgbClr val="00B050"/>
            </a:solidFill>
            <a:prstDash val="sysDash"/>
            <a:round/>
          </a:ln>
          <a:effectLst>
            <a:outerShdw blurRad="50800" dist="38100" dir="2700000" algn="tl" rotWithShape="0">
              <a:prstClr val="black">
                <a:alpha val="40000"/>
              </a:prstClr>
            </a:outerShdw>
          </a:effectLst>
        </p:spPr>
        <p:txBody>
          <a:bodyPr anchor="ctr"/>
          <a:lstStyle/>
          <a:p>
            <a:pPr algn="ctr">
              <a:lnSpc>
                <a:spcPct val="90000"/>
              </a:lnSpc>
              <a:spcBef>
                <a:spcPts val="0"/>
              </a:spcBef>
              <a:spcAft>
                <a:spcPts val="1200"/>
              </a:spcAft>
              <a:buFont typeface="Arial" charset="0"/>
              <a:buNone/>
              <a:defRPr/>
            </a:pPr>
            <a:endParaRPr lang="en-US" kern="0" dirty="0">
              <a:solidFill>
                <a:schemeClr val="accent6"/>
              </a:solidFill>
              <a:latin typeface="Calibri" pitchFamily="34" charset="0"/>
            </a:endParaRPr>
          </a:p>
        </p:txBody>
      </p:sp>
      <p:sp>
        <p:nvSpPr>
          <p:cNvPr id="33" name="Rectangle 30"/>
          <p:cNvSpPr txBox="1">
            <a:spLocks noChangeArrowheads="1"/>
          </p:cNvSpPr>
          <p:nvPr/>
        </p:nvSpPr>
        <p:spPr>
          <a:xfrm>
            <a:off x="5181600" y="3724275"/>
            <a:ext cx="3390900" cy="695325"/>
          </a:xfrm>
          <a:prstGeom prst="rect">
            <a:avLst/>
          </a:prstGeom>
          <a:solidFill>
            <a:schemeClr val="bg1"/>
          </a:solidFill>
          <a:ln w="25400" cap="rnd">
            <a:solidFill>
              <a:srgbClr val="00B050"/>
            </a:solidFill>
            <a:prstDash val="sysDash"/>
            <a:round/>
          </a:ln>
          <a:effectLst>
            <a:outerShdw blurRad="50800" dist="38100" dir="2700000" algn="tl" rotWithShape="0">
              <a:prstClr val="black">
                <a:alpha val="40000"/>
              </a:prstClr>
            </a:outerShdw>
          </a:effectLst>
        </p:spPr>
        <p:txBody>
          <a:bodyPr anchor="ctr"/>
          <a:lstStyle/>
          <a:p>
            <a:pPr algn="ctr">
              <a:lnSpc>
                <a:spcPct val="90000"/>
              </a:lnSpc>
              <a:spcBef>
                <a:spcPts val="0"/>
              </a:spcBef>
              <a:spcAft>
                <a:spcPts val="1200"/>
              </a:spcAft>
              <a:buFont typeface="Arial" charset="0"/>
              <a:buNone/>
              <a:defRPr/>
            </a:pPr>
            <a:endParaRPr lang="en-US" kern="0" dirty="0">
              <a:solidFill>
                <a:schemeClr val="accent6"/>
              </a:solidFill>
              <a:latin typeface="Calibri" pitchFamily="34" charset="0"/>
            </a:endParaRPr>
          </a:p>
        </p:txBody>
      </p:sp>
      <p:sp>
        <p:nvSpPr>
          <p:cNvPr id="31" name="Rectangle 30"/>
          <p:cNvSpPr txBox="1">
            <a:spLocks noChangeArrowheads="1"/>
          </p:cNvSpPr>
          <p:nvPr/>
        </p:nvSpPr>
        <p:spPr>
          <a:xfrm>
            <a:off x="571500" y="3724275"/>
            <a:ext cx="3390900" cy="695325"/>
          </a:xfrm>
          <a:prstGeom prst="rect">
            <a:avLst/>
          </a:prstGeom>
          <a:solidFill>
            <a:schemeClr val="bg1"/>
          </a:solidFill>
          <a:ln w="25400" cap="rnd">
            <a:solidFill>
              <a:srgbClr val="00B050"/>
            </a:solidFill>
            <a:prstDash val="sysDash"/>
            <a:round/>
          </a:ln>
          <a:effectLst>
            <a:outerShdw blurRad="50800" dist="38100" dir="2700000" algn="tl" rotWithShape="0">
              <a:prstClr val="black">
                <a:alpha val="40000"/>
              </a:prstClr>
            </a:outerShdw>
          </a:effectLst>
        </p:spPr>
        <p:txBody>
          <a:bodyPr anchor="ctr"/>
          <a:lstStyle/>
          <a:p>
            <a:pPr algn="ctr">
              <a:lnSpc>
                <a:spcPct val="90000"/>
              </a:lnSpc>
              <a:spcBef>
                <a:spcPts val="0"/>
              </a:spcBef>
              <a:spcAft>
                <a:spcPts val="1200"/>
              </a:spcAft>
              <a:buFont typeface="Arial" charset="0"/>
              <a:buNone/>
              <a:defRPr/>
            </a:pPr>
            <a:endParaRPr lang="en-US" kern="0" dirty="0">
              <a:solidFill>
                <a:schemeClr val="accent6"/>
              </a:solidFill>
              <a:latin typeface="Calibri" pitchFamily="34" charset="0"/>
            </a:endParaRPr>
          </a:p>
        </p:txBody>
      </p:sp>
      <p:cxnSp>
        <p:nvCxnSpPr>
          <p:cNvPr id="19" name="Straight Connector 18"/>
          <p:cNvCxnSpPr/>
          <p:nvPr/>
        </p:nvCxnSpPr>
        <p:spPr bwMode="auto">
          <a:xfrm rot="5400000">
            <a:off x="1726407" y="3758406"/>
            <a:ext cx="5670550" cy="1587"/>
          </a:xfrm>
          <a:prstGeom prst="line">
            <a:avLst/>
          </a:prstGeom>
          <a:solidFill>
            <a:srgbClr val="FFDBDB"/>
          </a:solidFill>
          <a:ln w="19050" cap="flat" cmpd="sng" algn="ctr">
            <a:solidFill>
              <a:schemeClr val="accent6"/>
            </a:solidFill>
            <a:prstDash val="solid"/>
            <a:round/>
            <a:headEnd type="none" w="med" len="med"/>
            <a:tailEnd type="none" w="med" len="med"/>
          </a:ln>
          <a:effectLst/>
        </p:spPr>
      </p:cxnSp>
      <p:sp>
        <p:nvSpPr>
          <p:cNvPr id="3" name="TextBox 2"/>
          <p:cNvSpPr txBox="1"/>
          <p:nvPr/>
        </p:nvSpPr>
        <p:spPr>
          <a:xfrm>
            <a:off x="0" y="123825"/>
            <a:ext cx="9144000" cy="461665"/>
          </a:xfrm>
          <a:prstGeom prst="rect">
            <a:avLst/>
          </a:prstGeom>
          <a:noFill/>
        </p:spPr>
        <p:txBody>
          <a:bodyPr>
            <a:spAutoFit/>
          </a:bodyPr>
          <a:lstStyle/>
          <a:p>
            <a:pPr algn="ctr">
              <a:spcBef>
                <a:spcPct val="20000"/>
              </a:spcBef>
              <a:buFont typeface="Arial" pitchFamily="34" charset="0"/>
              <a:buNone/>
              <a:defRPr/>
            </a:pPr>
            <a:r>
              <a:rPr lang="en-US" sz="2400" kern="0" dirty="0">
                <a:solidFill>
                  <a:srgbClr val="000099"/>
                </a:solidFill>
                <a:latin typeface="+mj-lt"/>
              </a:rPr>
              <a:t>Time-Delay Margin: MRAC and L</a:t>
            </a:r>
            <a:r>
              <a:rPr lang="en-US" sz="2400" kern="0" baseline="-25000" dirty="0">
                <a:solidFill>
                  <a:srgbClr val="000099"/>
                </a:solidFill>
                <a:latin typeface="+mj-lt"/>
              </a:rPr>
              <a:t>1</a:t>
            </a:r>
            <a:r>
              <a:rPr lang="en-US" sz="2400" kern="0" dirty="0">
                <a:solidFill>
                  <a:srgbClr val="000099"/>
                </a:solidFill>
                <a:latin typeface="+mj-lt"/>
              </a:rPr>
              <a:t> for a PI Controller</a:t>
            </a:r>
            <a:endParaRPr lang="en-US" sz="1400" kern="0" dirty="0">
              <a:solidFill>
                <a:srgbClr val="000099"/>
              </a:solidFill>
              <a:latin typeface="+mj-lt"/>
            </a:endParaRPr>
          </a:p>
        </p:txBody>
      </p:sp>
      <p:pic>
        <p:nvPicPr>
          <p:cNvPr id="31753" name="Picture 19" descr="txp_fig"/>
          <p:cNvPicPr>
            <a:picLocks noChangeAspect="1"/>
          </p:cNvPicPr>
          <p:nvPr>
            <p:custDataLst>
              <p:tags r:id="rId2"/>
            </p:custDataLst>
          </p:nvPr>
        </p:nvPicPr>
        <p:blipFill>
          <a:blip r:embed="rId18" cstate="print">
            <a:clrChange>
              <a:clrFrom>
                <a:srgbClr val="FFFFFF"/>
              </a:clrFrom>
              <a:clrTo>
                <a:srgbClr val="FFFFFF">
                  <a:alpha val="0"/>
                </a:srgbClr>
              </a:clrTo>
            </a:clrChange>
          </a:blip>
          <a:srcRect/>
          <a:stretch>
            <a:fillRect/>
          </a:stretch>
        </p:blipFill>
        <p:spPr bwMode="auto">
          <a:xfrm>
            <a:off x="785813" y="3848100"/>
            <a:ext cx="2925762" cy="425450"/>
          </a:xfrm>
          <a:prstGeom prst="rect">
            <a:avLst/>
          </a:prstGeom>
          <a:noFill/>
          <a:ln w="9525">
            <a:noFill/>
            <a:miter lim="800000"/>
            <a:headEnd/>
            <a:tailEnd/>
          </a:ln>
        </p:spPr>
      </p:pic>
      <p:pic>
        <p:nvPicPr>
          <p:cNvPr id="31754" name="Picture 13" descr="txp_fig"/>
          <p:cNvPicPr>
            <a:picLocks noChangeAspect="1"/>
          </p:cNvPicPr>
          <p:nvPr>
            <p:custDataLst>
              <p:tags r:id="rId3"/>
            </p:custDataLst>
          </p:nvPr>
        </p:nvPicPr>
        <p:blipFill>
          <a:blip r:embed="rId19" cstate="print">
            <a:clrChange>
              <a:clrFrom>
                <a:srgbClr val="FFFFFF"/>
              </a:clrFrom>
              <a:clrTo>
                <a:srgbClr val="FFFFFF">
                  <a:alpha val="0"/>
                </a:srgbClr>
              </a:clrTo>
            </a:clrChange>
          </a:blip>
          <a:srcRect/>
          <a:stretch>
            <a:fillRect/>
          </a:stretch>
        </p:blipFill>
        <p:spPr bwMode="auto">
          <a:xfrm>
            <a:off x="2381250" y="2732088"/>
            <a:ext cx="227013" cy="180975"/>
          </a:xfrm>
          <a:prstGeom prst="rect">
            <a:avLst/>
          </a:prstGeom>
          <a:noFill/>
          <a:ln w="9525">
            <a:noFill/>
            <a:miter lim="800000"/>
            <a:headEnd/>
            <a:tailEnd/>
          </a:ln>
        </p:spPr>
      </p:pic>
      <p:pic>
        <p:nvPicPr>
          <p:cNvPr id="31755" name="Picture 15" descr="txp_fig"/>
          <p:cNvPicPr>
            <a:picLocks noChangeAspect="1"/>
          </p:cNvPicPr>
          <p:nvPr>
            <p:custDataLst>
              <p:tags r:id="rId4"/>
            </p:custDataLst>
          </p:nvPr>
        </p:nvPicPr>
        <p:blipFill>
          <a:blip r:embed="rId20" cstate="print">
            <a:clrChange>
              <a:clrFrom>
                <a:srgbClr val="FFFFFF"/>
              </a:clrFrom>
              <a:clrTo>
                <a:srgbClr val="FFFFFF">
                  <a:alpha val="0"/>
                </a:srgbClr>
              </a:clrTo>
            </a:clrChange>
          </a:blip>
          <a:srcRect/>
          <a:stretch>
            <a:fillRect/>
          </a:stretch>
        </p:blipFill>
        <p:spPr bwMode="auto">
          <a:xfrm>
            <a:off x="3074988" y="2732088"/>
            <a:ext cx="361950" cy="180975"/>
          </a:xfrm>
          <a:prstGeom prst="rect">
            <a:avLst/>
          </a:prstGeom>
          <a:noFill/>
          <a:ln w="9525">
            <a:noFill/>
            <a:miter lim="800000"/>
            <a:headEnd/>
            <a:tailEnd/>
          </a:ln>
        </p:spPr>
      </p:pic>
      <p:pic>
        <p:nvPicPr>
          <p:cNvPr id="31756" name="Picture 18" descr="txp_fig"/>
          <p:cNvPicPr>
            <a:picLocks noChangeAspect="1"/>
          </p:cNvPicPr>
          <p:nvPr>
            <p:custDataLst>
              <p:tags r:id="rId5"/>
            </p:custDataLst>
          </p:nvPr>
        </p:nvPicPr>
        <p:blipFill>
          <a:blip r:embed="rId21" cstate="print">
            <a:clrChange>
              <a:clrFrom>
                <a:srgbClr val="FFFFFF"/>
              </a:clrFrom>
              <a:clrTo>
                <a:srgbClr val="FFFFFF">
                  <a:alpha val="0"/>
                </a:srgbClr>
              </a:clrTo>
            </a:clrChange>
          </a:blip>
          <a:srcRect/>
          <a:stretch>
            <a:fillRect/>
          </a:stretch>
        </p:blipFill>
        <p:spPr bwMode="auto">
          <a:xfrm>
            <a:off x="685800" y="3087688"/>
            <a:ext cx="3119438" cy="463550"/>
          </a:xfrm>
          <a:prstGeom prst="rect">
            <a:avLst/>
          </a:prstGeom>
          <a:noFill/>
          <a:ln w="9525">
            <a:noFill/>
            <a:miter lim="800000"/>
            <a:headEnd/>
            <a:tailEnd/>
          </a:ln>
        </p:spPr>
      </p:pic>
      <p:pic>
        <p:nvPicPr>
          <p:cNvPr id="31757" name="Picture 25" descr="txp_fig"/>
          <p:cNvPicPr>
            <a:picLocks noChangeAspect="1"/>
          </p:cNvPicPr>
          <p:nvPr>
            <p:custDataLst>
              <p:tags r:id="rId6"/>
            </p:custDataLst>
          </p:nvPr>
        </p:nvPicPr>
        <p:blipFill>
          <a:blip r:embed="rId22" cstate="print">
            <a:clrChange>
              <a:clrFrom>
                <a:srgbClr val="FFFFFF"/>
              </a:clrFrom>
              <a:clrTo>
                <a:srgbClr val="FFFFFF">
                  <a:alpha val="0"/>
                </a:srgbClr>
              </a:clrTo>
            </a:clrChange>
          </a:blip>
          <a:srcRect/>
          <a:stretch>
            <a:fillRect/>
          </a:stretch>
        </p:blipFill>
        <p:spPr bwMode="auto">
          <a:xfrm>
            <a:off x="5356225" y="3848100"/>
            <a:ext cx="3003550" cy="425450"/>
          </a:xfrm>
          <a:prstGeom prst="rect">
            <a:avLst/>
          </a:prstGeom>
          <a:noFill/>
          <a:ln w="9525">
            <a:noFill/>
            <a:miter lim="800000"/>
            <a:headEnd/>
            <a:tailEnd/>
          </a:ln>
        </p:spPr>
      </p:pic>
      <p:pic>
        <p:nvPicPr>
          <p:cNvPr id="31758" name="Picture 24" descr="txp_fig"/>
          <p:cNvPicPr>
            <a:picLocks noChangeAspect="1"/>
          </p:cNvPicPr>
          <p:nvPr>
            <p:custDataLst>
              <p:tags r:id="rId7"/>
            </p:custDataLst>
          </p:nvPr>
        </p:nvPicPr>
        <p:blipFill>
          <a:blip r:embed="rId23" cstate="print">
            <a:clrChange>
              <a:clrFrom>
                <a:srgbClr val="FFFFFF"/>
              </a:clrFrom>
              <a:clrTo>
                <a:srgbClr val="FFFFFF">
                  <a:alpha val="0"/>
                </a:srgbClr>
              </a:clrTo>
            </a:clrChange>
          </a:blip>
          <a:srcRect/>
          <a:stretch>
            <a:fillRect/>
          </a:stretch>
        </p:blipFill>
        <p:spPr bwMode="auto">
          <a:xfrm>
            <a:off x="4981575" y="3086100"/>
            <a:ext cx="3873500" cy="465138"/>
          </a:xfrm>
          <a:prstGeom prst="rect">
            <a:avLst/>
          </a:prstGeom>
          <a:noFill/>
          <a:ln w="9525">
            <a:noFill/>
            <a:miter lim="800000"/>
            <a:headEnd/>
            <a:tailEnd/>
          </a:ln>
        </p:spPr>
      </p:pic>
      <p:pic>
        <p:nvPicPr>
          <p:cNvPr id="31759" name="Picture 34" descr="txp_fig"/>
          <p:cNvPicPr>
            <a:picLocks noChangeAspect="1"/>
          </p:cNvPicPr>
          <p:nvPr>
            <p:custDataLst>
              <p:tags r:id="rId8"/>
            </p:custDataLst>
          </p:nvPr>
        </p:nvPicPr>
        <p:blipFill>
          <a:blip r:embed="rId24" cstate="print">
            <a:clrChange>
              <a:clrFrom>
                <a:srgbClr val="FFFFFF"/>
              </a:clrFrom>
              <a:clrTo>
                <a:srgbClr val="FFFFFF">
                  <a:alpha val="0"/>
                </a:srgbClr>
              </a:clrTo>
            </a:clrChange>
          </a:blip>
          <a:srcRect/>
          <a:stretch>
            <a:fillRect/>
          </a:stretch>
        </p:blipFill>
        <p:spPr bwMode="auto">
          <a:xfrm>
            <a:off x="6159500" y="5334000"/>
            <a:ext cx="1422400" cy="496888"/>
          </a:xfrm>
          <a:prstGeom prst="rect">
            <a:avLst/>
          </a:prstGeom>
          <a:noFill/>
          <a:ln w="9525">
            <a:noFill/>
            <a:miter lim="800000"/>
            <a:headEnd/>
            <a:tailEnd/>
          </a:ln>
        </p:spPr>
      </p:pic>
      <p:pic>
        <p:nvPicPr>
          <p:cNvPr id="31760" name="Picture 29" descr="txp_fig"/>
          <p:cNvPicPr>
            <a:picLocks noChangeAspect="1"/>
          </p:cNvPicPr>
          <p:nvPr>
            <p:custDataLst>
              <p:tags r:id="rId9"/>
            </p:custDataLst>
          </p:nvPr>
        </p:nvPicPr>
        <p:blipFill>
          <a:blip r:embed="rId25" cstate="print">
            <a:clrChange>
              <a:clrFrom>
                <a:srgbClr val="FFFFFF"/>
              </a:clrFrom>
              <a:clrTo>
                <a:srgbClr val="FFFFFF">
                  <a:alpha val="0"/>
                </a:srgbClr>
              </a:clrTo>
            </a:clrChange>
          </a:blip>
          <a:srcRect/>
          <a:stretch>
            <a:fillRect/>
          </a:stretch>
        </p:blipFill>
        <p:spPr bwMode="auto">
          <a:xfrm>
            <a:off x="7826375" y="5372100"/>
            <a:ext cx="746125" cy="430213"/>
          </a:xfrm>
          <a:prstGeom prst="rect">
            <a:avLst/>
          </a:prstGeom>
          <a:noFill/>
          <a:ln w="9525">
            <a:noFill/>
            <a:miter lim="800000"/>
            <a:headEnd/>
            <a:tailEnd/>
          </a:ln>
        </p:spPr>
      </p:pic>
      <p:pic>
        <p:nvPicPr>
          <p:cNvPr id="31761" name="Picture 31" descr="txp_fig"/>
          <p:cNvPicPr>
            <a:picLocks noChangeAspect="1"/>
          </p:cNvPicPr>
          <p:nvPr>
            <p:custDataLst>
              <p:tags r:id="rId10"/>
            </p:custDataLst>
          </p:nvPr>
        </p:nvPicPr>
        <p:blipFill>
          <a:blip r:embed="rId26" cstate="print">
            <a:clrChange>
              <a:clrFrom>
                <a:srgbClr val="FFFFFF"/>
              </a:clrFrom>
              <a:clrTo>
                <a:srgbClr val="FFFFFF">
                  <a:alpha val="0"/>
                </a:srgbClr>
              </a:clrTo>
            </a:clrChange>
          </a:blip>
          <a:srcRect/>
          <a:stretch>
            <a:fillRect/>
          </a:stretch>
        </p:blipFill>
        <p:spPr bwMode="auto">
          <a:xfrm>
            <a:off x="6784975" y="6202363"/>
            <a:ext cx="1287463" cy="339725"/>
          </a:xfrm>
          <a:prstGeom prst="rect">
            <a:avLst/>
          </a:prstGeom>
          <a:noFill/>
          <a:ln w="9525">
            <a:noFill/>
            <a:miter lim="800000"/>
            <a:headEnd/>
            <a:tailEnd/>
          </a:ln>
        </p:spPr>
      </p:pic>
      <p:sp>
        <p:nvSpPr>
          <p:cNvPr id="16" name="TextBox 20"/>
          <p:cNvSpPr txBox="1">
            <a:spLocks noChangeArrowheads="1"/>
          </p:cNvSpPr>
          <p:nvPr/>
        </p:nvSpPr>
        <p:spPr bwMode="auto">
          <a:xfrm>
            <a:off x="1790700" y="923925"/>
            <a:ext cx="933450" cy="368300"/>
          </a:xfrm>
          <a:prstGeom prst="rect">
            <a:avLst/>
          </a:prstGeom>
          <a:solidFill>
            <a:schemeClr val="bg1"/>
          </a:solidFill>
          <a:ln w="31750">
            <a:solidFill>
              <a:srgbClr val="000099"/>
            </a:solidFill>
            <a:miter lim="800000"/>
            <a:headEnd/>
            <a:tailEnd/>
          </a:ln>
          <a:effectLst>
            <a:outerShdw blurRad="50800" dist="38100" dir="2700000" algn="tl" rotWithShape="0">
              <a:prstClr val="black">
                <a:alpha val="40000"/>
              </a:prstClr>
            </a:outerShdw>
          </a:effectLst>
        </p:spPr>
        <p:txBody>
          <a:bodyPr wrap="none" anchor="ctr"/>
          <a:lstStyle/>
          <a:p>
            <a:pPr algn="ctr">
              <a:spcBef>
                <a:spcPct val="20000"/>
              </a:spcBef>
              <a:buFont typeface="Arial" charset="0"/>
              <a:buNone/>
              <a:defRPr/>
            </a:pPr>
            <a:r>
              <a:rPr lang="en-US" b="1" dirty="0">
                <a:latin typeface="Calibri" pitchFamily="34" charset="0"/>
              </a:rPr>
              <a:t>MRAC</a:t>
            </a:r>
          </a:p>
        </p:txBody>
      </p:sp>
      <p:sp>
        <p:nvSpPr>
          <p:cNvPr id="17" name="TextBox 20"/>
          <p:cNvSpPr txBox="1">
            <a:spLocks noChangeArrowheads="1"/>
          </p:cNvSpPr>
          <p:nvPr/>
        </p:nvSpPr>
        <p:spPr bwMode="auto">
          <a:xfrm>
            <a:off x="6400800" y="923925"/>
            <a:ext cx="933450" cy="368300"/>
          </a:xfrm>
          <a:prstGeom prst="rect">
            <a:avLst/>
          </a:prstGeom>
          <a:solidFill>
            <a:schemeClr val="bg1"/>
          </a:solidFill>
          <a:ln w="31750">
            <a:solidFill>
              <a:srgbClr val="000099"/>
            </a:solidFill>
            <a:miter lim="800000"/>
            <a:headEnd/>
            <a:tailEnd/>
          </a:ln>
          <a:effectLst>
            <a:outerShdw blurRad="50800" dist="38100" dir="2700000" algn="tl" rotWithShape="0">
              <a:prstClr val="black">
                <a:alpha val="40000"/>
              </a:prstClr>
            </a:outerShdw>
          </a:effectLst>
        </p:spPr>
        <p:txBody>
          <a:bodyPr wrap="none" anchor="ctr"/>
          <a:lstStyle/>
          <a:p>
            <a:pPr algn="ctr">
              <a:spcBef>
                <a:spcPct val="20000"/>
              </a:spcBef>
              <a:buFont typeface="Arial" charset="0"/>
              <a:buNone/>
              <a:defRPr/>
            </a:pPr>
            <a:r>
              <a:rPr lang="en-US" b="1" dirty="0">
                <a:latin typeface="Calibri" pitchFamily="34" charset="0"/>
              </a:rPr>
              <a:t>L</a:t>
            </a:r>
            <a:r>
              <a:rPr lang="en-US" b="1" baseline="-25000" dirty="0">
                <a:latin typeface="Calibri" pitchFamily="34" charset="0"/>
              </a:rPr>
              <a:t>1</a:t>
            </a:r>
          </a:p>
        </p:txBody>
      </p:sp>
      <p:sp>
        <p:nvSpPr>
          <p:cNvPr id="31764" name="TextBox 20"/>
          <p:cNvSpPr txBox="1">
            <a:spLocks noChangeArrowheads="1"/>
          </p:cNvSpPr>
          <p:nvPr/>
        </p:nvSpPr>
        <p:spPr bwMode="auto">
          <a:xfrm>
            <a:off x="1781175" y="1447800"/>
            <a:ext cx="5561013" cy="533400"/>
          </a:xfrm>
          <a:prstGeom prst="rect">
            <a:avLst/>
          </a:prstGeom>
          <a:solidFill>
            <a:schemeClr val="bg1"/>
          </a:solidFill>
          <a:ln w="31750">
            <a:noFill/>
            <a:miter lim="800000"/>
            <a:headEnd/>
            <a:tailEnd/>
          </a:ln>
        </p:spPr>
        <p:txBody>
          <a:bodyPr wrap="none" anchor="ctr"/>
          <a:lstStyle/>
          <a:p>
            <a:pPr marL="225425" indent="-225425" algn="ctr">
              <a:spcBef>
                <a:spcPct val="20000"/>
              </a:spcBef>
              <a:buFont typeface="Wingdings" pitchFamily="2" charset="2"/>
              <a:buChar char="§"/>
            </a:pPr>
            <a:r>
              <a:rPr lang="en-US" dirty="0" smtClean="0">
                <a:latin typeface="Calibri" pitchFamily="34" charset="0"/>
              </a:rPr>
              <a:t>Open loop </a:t>
            </a:r>
            <a:r>
              <a:rPr lang="en-US" dirty="0">
                <a:latin typeface="Calibri" pitchFamily="34" charset="0"/>
              </a:rPr>
              <a:t>transfer functions in the presence of time-delay:</a:t>
            </a:r>
          </a:p>
        </p:txBody>
      </p:sp>
      <p:sp>
        <p:nvSpPr>
          <p:cNvPr id="22" name="Rectangle 30"/>
          <p:cNvSpPr txBox="1">
            <a:spLocks noChangeArrowheads="1"/>
          </p:cNvSpPr>
          <p:nvPr/>
        </p:nvSpPr>
        <p:spPr>
          <a:xfrm>
            <a:off x="179388" y="2673350"/>
            <a:ext cx="4152900" cy="293688"/>
          </a:xfrm>
          <a:prstGeom prst="rect">
            <a:avLst/>
          </a:prstGeom>
        </p:spPr>
        <p:txBody>
          <a:bodyPr/>
          <a:lstStyle/>
          <a:p>
            <a:pPr marL="285750" indent="-285750" algn="just">
              <a:lnSpc>
                <a:spcPct val="90000"/>
              </a:lnSpc>
              <a:spcBef>
                <a:spcPts val="600"/>
              </a:spcBef>
              <a:spcAft>
                <a:spcPts val="1200"/>
              </a:spcAft>
              <a:buFont typeface="Wingdings" pitchFamily="2" charset="2"/>
              <a:buChar char="§"/>
              <a:defRPr/>
            </a:pPr>
            <a:r>
              <a:rPr lang="en-US" kern="0" dirty="0">
                <a:latin typeface="Calibri" pitchFamily="34" charset="0"/>
              </a:rPr>
              <a:t>Time-delay margin       :</a:t>
            </a:r>
          </a:p>
          <a:p>
            <a:pPr marL="809625" indent="-352425" algn="just">
              <a:lnSpc>
                <a:spcPct val="90000"/>
              </a:lnSpc>
              <a:spcBef>
                <a:spcPts val="600"/>
              </a:spcBef>
              <a:spcAft>
                <a:spcPts val="600"/>
              </a:spcAft>
              <a:buFont typeface="Arial" charset="0"/>
              <a:buNone/>
              <a:defRPr/>
            </a:pPr>
            <a:endParaRPr lang="en-US" kern="0" dirty="0">
              <a:latin typeface="Calibri" pitchFamily="34" charset="0"/>
            </a:endParaRPr>
          </a:p>
        </p:txBody>
      </p:sp>
      <p:pic>
        <p:nvPicPr>
          <p:cNvPr id="31766" name="Picture 13" descr="txp_fig"/>
          <p:cNvPicPr>
            <a:picLocks noChangeAspect="1"/>
          </p:cNvPicPr>
          <p:nvPr>
            <p:custDataLst>
              <p:tags r:id="rId11"/>
            </p:custDataLst>
          </p:nvPr>
        </p:nvPicPr>
        <p:blipFill>
          <a:blip r:embed="rId19" cstate="print">
            <a:clrChange>
              <a:clrFrom>
                <a:srgbClr val="FFFFFF"/>
              </a:clrFrom>
              <a:clrTo>
                <a:srgbClr val="FFFFFF">
                  <a:alpha val="0"/>
                </a:srgbClr>
              </a:clrTo>
            </a:clrChange>
          </a:blip>
          <a:srcRect/>
          <a:stretch>
            <a:fillRect/>
          </a:stretch>
        </p:blipFill>
        <p:spPr bwMode="auto">
          <a:xfrm>
            <a:off x="6915150" y="2725738"/>
            <a:ext cx="227013" cy="180975"/>
          </a:xfrm>
          <a:prstGeom prst="rect">
            <a:avLst/>
          </a:prstGeom>
          <a:noFill/>
          <a:ln w="9525">
            <a:noFill/>
            <a:miter lim="800000"/>
            <a:headEnd/>
            <a:tailEnd/>
          </a:ln>
        </p:spPr>
      </p:pic>
      <p:pic>
        <p:nvPicPr>
          <p:cNvPr id="31767" name="Picture 15" descr="txp_fig"/>
          <p:cNvPicPr>
            <a:picLocks noChangeAspect="1"/>
          </p:cNvPicPr>
          <p:nvPr>
            <p:custDataLst>
              <p:tags r:id="rId12"/>
            </p:custDataLst>
          </p:nvPr>
        </p:nvPicPr>
        <p:blipFill>
          <a:blip r:embed="rId20" cstate="print">
            <a:clrChange>
              <a:clrFrom>
                <a:srgbClr val="FFFFFF"/>
              </a:clrFrom>
              <a:clrTo>
                <a:srgbClr val="FFFFFF">
                  <a:alpha val="0"/>
                </a:srgbClr>
              </a:clrTo>
            </a:clrChange>
          </a:blip>
          <a:srcRect/>
          <a:stretch>
            <a:fillRect/>
          </a:stretch>
        </p:blipFill>
        <p:spPr bwMode="auto">
          <a:xfrm>
            <a:off x="7608888" y="2725738"/>
            <a:ext cx="361950" cy="180975"/>
          </a:xfrm>
          <a:prstGeom prst="rect">
            <a:avLst/>
          </a:prstGeom>
          <a:noFill/>
          <a:ln w="9525">
            <a:noFill/>
            <a:miter lim="800000"/>
            <a:headEnd/>
            <a:tailEnd/>
          </a:ln>
        </p:spPr>
      </p:pic>
      <p:sp>
        <p:nvSpPr>
          <p:cNvPr id="25" name="Rectangle 30"/>
          <p:cNvSpPr txBox="1">
            <a:spLocks noChangeArrowheads="1"/>
          </p:cNvSpPr>
          <p:nvPr/>
        </p:nvSpPr>
        <p:spPr>
          <a:xfrm>
            <a:off x="4713288" y="2667000"/>
            <a:ext cx="4152900" cy="293688"/>
          </a:xfrm>
          <a:prstGeom prst="rect">
            <a:avLst/>
          </a:prstGeom>
        </p:spPr>
        <p:txBody>
          <a:bodyPr/>
          <a:lstStyle/>
          <a:p>
            <a:pPr marL="285750" indent="-285750" algn="just">
              <a:lnSpc>
                <a:spcPct val="90000"/>
              </a:lnSpc>
              <a:spcBef>
                <a:spcPts val="600"/>
              </a:spcBef>
              <a:spcAft>
                <a:spcPts val="1200"/>
              </a:spcAft>
              <a:buFont typeface="Wingdings" pitchFamily="2" charset="2"/>
              <a:buChar char="§"/>
              <a:defRPr/>
            </a:pPr>
            <a:r>
              <a:rPr lang="en-US" kern="0" dirty="0">
                <a:latin typeface="Calibri" pitchFamily="34" charset="0"/>
              </a:rPr>
              <a:t>Time-delay margin       :</a:t>
            </a:r>
          </a:p>
          <a:p>
            <a:pPr marL="809625" indent="-352425" algn="just">
              <a:lnSpc>
                <a:spcPct val="90000"/>
              </a:lnSpc>
              <a:spcBef>
                <a:spcPts val="600"/>
              </a:spcBef>
              <a:spcAft>
                <a:spcPts val="600"/>
              </a:spcAft>
              <a:buFont typeface="Arial" charset="0"/>
              <a:buNone/>
              <a:defRPr/>
            </a:pPr>
            <a:endParaRPr lang="en-US" kern="0" dirty="0">
              <a:latin typeface="Calibri" pitchFamily="34" charset="0"/>
            </a:endParaRPr>
          </a:p>
        </p:txBody>
      </p:sp>
      <p:pic>
        <p:nvPicPr>
          <p:cNvPr id="31769" name="Picture 38" descr="untitled.bmp"/>
          <p:cNvPicPr>
            <a:picLocks noChangeAspect="1"/>
          </p:cNvPicPr>
          <p:nvPr/>
        </p:nvPicPr>
        <p:blipFill>
          <a:blip r:embed="rId27" cstate="print"/>
          <a:srcRect/>
          <a:stretch>
            <a:fillRect/>
          </a:stretch>
        </p:blipFill>
        <p:spPr bwMode="auto">
          <a:xfrm>
            <a:off x="2971800" y="4498975"/>
            <a:ext cx="3144838" cy="2359025"/>
          </a:xfrm>
          <a:prstGeom prst="rect">
            <a:avLst/>
          </a:prstGeom>
          <a:noFill/>
          <a:ln w="9525">
            <a:noFill/>
            <a:miter lim="800000"/>
            <a:headEnd/>
            <a:tailEnd/>
          </a:ln>
        </p:spPr>
      </p:pic>
      <p:sp>
        <p:nvSpPr>
          <p:cNvPr id="34" name="Rectangle 30"/>
          <p:cNvSpPr txBox="1">
            <a:spLocks noChangeArrowheads="1"/>
          </p:cNvSpPr>
          <p:nvPr/>
        </p:nvSpPr>
        <p:spPr>
          <a:xfrm>
            <a:off x="5967413" y="4697413"/>
            <a:ext cx="2751137" cy="601662"/>
          </a:xfrm>
          <a:prstGeom prst="rect">
            <a:avLst/>
          </a:prstGeom>
        </p:spPr>
        <p:txBody>
          <a:bodyPr/>
          <a:lstStyle/>
          <a:p>
            <a:pPr marL="285750" indent="-285750" algn="just">
              <a:lnSpc>
                <a:spcPct val="90000"/>
              </a:lnSpc>
              <a:spcBef>
                <a:spcPts val="600"/>
              </a:spcBef>
              <a:spcAft>
                <a:spcPts val="1200"/>
              </a:spcAft>
              <a:buFont typeface="Wingdings" pitchFamily="2" charset="2"/>
              <a:buChar char="§"/>
              <a:defRPr/>
            </a:pPr>
            <a:r>
              <a:rPr lang="en-US" kern="0" dirty="0">
                <a:solidFill>
                  <a:srgbClr val="00B050"/>
                </a:solidFill>
                <a:latin typeface="Calibri" pitchFamily="34" charset="0"/>
              </a:rPr>
              <a:t>Application of nonlinear L</a:t>
            </a:r>
            <a:r>
              <a:rPr lang="en-US" kern="0" baseline="-25000" dirty="0">
                <a:solidFill>
                  <a:srgbClr val="00B050"/>
                </a:solidFill>
                <a:latin typeface="Calibri" pitchFamily="34" charset="0"/>
              </a:rPr>
              <a:t>1</a:t>
            </a:r>
            <a:r>
              <a:rPr lang="en-US" kern="0" dirty="0">
                <a:solidFill>
                  <a:srgbClr val="00B050"/>
                </a:solidFill>
                <a:latin typeface="Calibri" pitchFamily="34" charset="0"/>
              </a:rPr>
              <a:t> theory:</a:t>
            </a:r>
          </a:p>
          <a:p>
            <a:pPr marL="809625" indent="-352425" algn="just">
              <a:lnSpc>
                <a:spcPct val="90000"/>
              </a:lnSpc>
              <a:spcBef>
                <a:spcPts val="600"/>
              </a:spcBef>
              <a:spcAft>
                <a:spcPts val="600"/>
              </a:spcAft>
              <a:buFont typeface="Arial" charset="0"/>
              <a:buNone/>
              <a:defRPr/>
            </a:pPr>
            <a:endParaRPr lang="en-US" kern="0" dirty="0">
              <a:solidFill>
                <a:srgbClr val="00B050"/>
              </a:solidFill>
              <a:latin typeface="Calibri" pitchFamily="34" charset="0"/>
            </a:endParaRPr>
          </a:p>
        </p:txBody>
      </p:sp>
      <p:pic>
        <p:nvPicPr>
          <p:cNvPr id="31771" name="Picture 10" descr="txp_fig"/>
          <p:cNvPicPr>
            <a:picLocks noChangeAspect="1"/>
          </p:cNvPicPr>
          <p:nvPr>
            <p:custDataLst>
              <p:tags r:id="rId13"/>
            </p:custDataLst>
          </p:nvPr>
        </p:nvPicPr>
        <p:blipFill>
          <a:blip r:embed="rId28" cstate="print">
            <a:clrChange>
              <a:clrFrom>
                <a:srgbClr val="FFFFFF"/>
              </a:clrFrom>
              <a:clrTo>
                <a:srgbClr val="FFFFFF">
                  <a:alpha val="0"/>
                </a:srgbClr>
              </a:clrTo>
            </a:clrChange>
          </a:blip>
          <a:srcRect/>
          <a:stretch>
            <a:fillRect/>
          </a:stretch>
        </p:blipFill>
        <p:spPr bwMode="auto">
          <a:xfrm>
            <a:off x="1409700" y="1930400"/>
            <a:ext cx="1704975" cy="465138"/>
          </a:xfrm>
          <a:prstGeom prst="rect">
            <a:avLst/>
          </a:prstGeom>
          <a:noFill/>
          <a:ln w="9525">
            <a:noFill/>
            <a:miter lim="800000"/>
            <a:headEnd/>
            <a:tailEnd/>
          </a:ln>
        </p:spPr>
      </p:pic>
      <p:pic>
        <p:nvPicPr>
          <p:cNvPr id="31772" name="Picture 11" descr="txp_fig"/>
          <p:cNvPicPr>
            <a:picLocks noChangeAspect="1"/>
          </p:cNvPicPr>
          <p:nvPr>
            <p:custDataLst>
              <p:tags r:id="rId14"/>
            </p:custDataLst>
          </p:nvPr>
        </p:nvPicPr>
        <p:blipFill>
          <a:blip r:embed="rId29" cstate="print">
            <a:clrChange>
              <a:clrFrom>
                <a:srgbClr val="FFFFFF"/>
              </a:clrFrom>
              <a:clrTo>
                <a:srgbClr val="FFFFFF">
                  <a:alpha val="0"/>
                </a:srgbClr>
              </a:clrTo>
            </a:clrChange>
          </a:blip>
          <a:srcRect/>
          <a:stretch>
            <a:fillRect/>
          </a:stretch>
        </p:blipFill>
        <p:spPr bwMode="auto">
          <a:xfrm>
            <a:off x="5529263" y="1925638"/>
            <a:ext cx="2770187" cy="484187"/>
          </a:xfrm>
          <a:prstGeom prst="rect">
            <a:avLst/>
          </a:prstGeom>
          <a:noFill/>
          <a:ln w="9525">
            <a:noFill/>
            <a:miter lim="800000"/>
            <a:headEnd/>
            <a:tailEnd/>
          </a:ln>
        </p:spPr>
      </p:pic>
      <p:sp>
        <p:nvSpPr>
          <p:cNvPr id="31773" name="Oval 20"/>
          <p:cNvSpPr>
            <a:spLocks noChangeArrowheads="1"/>
          </p:cNvSpPr>
          <p:nvPr/>
        </p:nvSpPr>
        <p:spPr bwMode="auto">
          <a:xfrm>
            <a:off x="7891463" y="1925638"/>
            <a:ext cx="484187" cy="463550"/>
          </a:xfrm>
          <a:prstGeom prst="ellipse">
            <a:avLst/>
          </a:prstGeom>
          <a:noFill/>
          <a:ln w="25400" algn="ctr">
            <a:solidFill>
              <a:srgbClr val="FF0000"/>
            </a:solidFill>
            <a:round/>
            <a:headEnd/>
            <a:tailEnd/>
          </a:ln>
        </p:spPr>
        <p:txBody>
          <a:bodyPr/>
          <a:lstStyle/>
          <a:p>
            <a:pPr marL="342900" indent="-342900">
              <a:spcBef>
                <a:spcPct val="20000"/>
              </a:spcBef>
              <a:buFont typeface="Arial" pitchFamily="34" charset="0"/>
              <a:buNone/>
            </a:pPr>
            <a:endParaRPr lang="en-US" dirty="0"/>
          </a:p>
        </p:txBody>
      </p:sp>
      <p:sp>
        <p:nvSpPr>
          <p:cNvPr id="31774" name="Oval 29"/>
          <p:cNvSpPr>
            <a:spLocks noChangeArrowheads="1"/>
          </p:cNvSpPr>
          <p:nvPr/>
        </p:nvSpPr>
        <p:spPr bwMode="auto">
          <a:xfrm>
            <a:off x="2713038" y="1905000"/>
            <a:ext cx="485775" cy="465138"/>
          </a:xfrm>
          <a:prstGeom prst="ellipse">
            <a:avLst/>
          </a:prstGeom>
          <a:noFill/>
          <a:ln w="25400" algn="ctr">
            <a:solidFill>
              <a:srgbClr val="FF0000"/>
            </a:solidFill>
            <a:round/>
            <a:headEnd/>
            <a:tailEnd/>
          </a:ln>
        </p:spPr>
        <p:txBody>
          <a:bodyPr/>
          <a:lstStyle/>
          <a:p>
            <a:pPr marL="342900" indent="-342900">
              <a:spcBef>
                <a:spcPct val="20000"/>
              </a:spcBef>
              <a:buFont typeface="Arial" pitchFamily="34" charset="0"/>
              <a:buNone/>
            </a:pPr>
            <a:endParaRPr lang="en-US" dirty="0"/>
          </a:p>
        </p:txBody>
      </p:sp>
      <p:sp>
        <p:nvSpPr>
          <p:cNvPr id="32" name="TextBox 31"/>
          <p:cNvSpPr txBox="1">
            <a:spLocks noChangeArrowheads="1"/>
          </p:cNvSpPr>
          <p:nvPr/>
        </p:nvSpPr>
        <p:spPr bwMode="auto">
          <a:xfrm>
            <a:off x="3238500" y="876300"/>
            <a:ext cx="2628900" cy="530225"/>
          </a:xfrm>
          <a:prstGeom prst="rect">
            <a:avLst/>
          </a:prstGeom>
          <a:solidFill>
            <a:schemeClr val="bg1"/>
          </a:solidFill>
          <a:ln w="31750">
            <a:solidFill>
              <a:srgbClr val="000099"/>
            </a:solidFill>
            <a:miter lim="800000"/>
            <a:headEnd/>
            <a:tailEnd/>
          </a:ln>
          <a:effectLst>
            <a:outerShdw blurRad="50800" dist="38100" dir="2700000" algn="tl" rotWithShape="0">
              <a:prstClr val="black">
                <a:alpha val="40000"/>
              </a:prstClr>
            </a:outerShdw>
          </a:effectLst>
        </p:spPr>
        <p:txBody>
          <a:bodyPr wrap="none" anchor="ctr"/>
          <a:lstStyle/>
          <a:p>
            <a:pPr algn="ctr">
              <a:spcBef>
                <a:spcPct val="20000"/>
              </a:spcBef>
              <a:buFont typeface="Arial" charset="0"/>
              <a:buNone/>
              <a:defRPr/>
            </a:pPr>
            <a:endParaRPr lang="en-US" b="1" baseline="-25000" dirty="0">
              <a:latin typeface="Calibri" pitchFamily="34" charset="0"/>
            </a:endParaRPr>
          </a:p>
        </p:txBody>
      </p:sp>
      <p:pic>
        <p:nvPicPr>
          <p:cNvPr id="31776" name="Picture 18" descr="txp_fig"/>
          <p:cNvPicPr>
            <a:picLocks noChangeAspect="1"/>
          </p:cNvPicPr>
          <p:nvPr>
            <p:custDataLst>
              <p:tags r:id="rId15"/>
            </p:custDataLst>
          </p:nvPr>
        </p:nvPicPr>
        <p:blipFill>
          <a:blip r:embed="rId30" cstate="print">
            <a:clrChange>
              <a:clrFrom>
                <a:srgbClr val="FFFFFF"/>
              </a:clrFrom>
              <a:clrTo>
                <a:srgbClr val="FFFFFF">
                  <a:alpha val="0"/>
                </a:srgbClr>
              </a:clrTo>
            </a:clrChange>
          </a:blip>
          <a:srcRect/>
          <a:stretch>
            <a:fillRect/>
          </a:stretch>
        </p:blipFill>
        <p:spPr bwMode="auto">
          <a:xfrm>
            <a:off x="3421063" y="1044575"/>
            <a:ext cx="2282825" cy="247650"/>
          </a:xfrm>
          <a:prstGeom prst="rect">
            <a:avLst/>
          </a:prstGeom>
          <a:noFill/>
          <a:ln w="9525">
            <a:noFill/>
            <a:miter lim="800000"/>
            <a:headEnd/>
            <a:tailEnd/>
          </a:ln>
        </p:spPr>
      </p:pic>
      <p:graphicFrame>
        <p:nvGraphicFramePr>
          <p:cNvPr id="2" name="Object 1"/>
          <p:cNvGraphicFramePr>
            <a:graphicFrameLocks noChangeAspect="1"/>
          </p:cNvGraphicFramePr>
          <p:nvPr>
            <p:extLst>
              <p:ext uri="{D42A27DB-BD31-4B8C-83A1-F6EECF244321}">
                <p14:modId xmlns:p14="http://schemas.microsoft.com/office/powerpoint/2010/main" val="3610366584"/>
              </p:ext>
            </p:extLst>
          </p:nvPr>
        </p:nvGraphicFramePr>
        <p:xfrm>
          <a:off x="4851400" y="2860675"/>
          <a:ext cx="787400" cy="508000"/>
        </p:xfrm>
        <a:graphic>
          <a:graphicData uri="http://schemas.openxmlformats.org/presentationml/2006/ole">
            <mc:AlternateContent xmlns:mc="http://schemas.openxmlformats.org/markup-compatibility/2006">
              <mc:Choice xmlns:v="urn:schemas-microsoft-com:vml" Requires="v">
                <p:oleObj spid="_x0000_s258054" name="Equation" r:id="rId31" imgW="787320" imgH="507960" progId="Equation.DSMT4">
                  <p:embed/>
                </p:oleObj>
              </mc:Choice>
              <mc:Fallback>
                <p:oleObj name="Equation" r:id="rId31" imgW="787320" imgH="507960" progId="Equation.DSMT4">
                  <p:embed/>
                  <p:pic>
                    <p:nvPicPr>
                      <p:cNvPr id="0" name=""/>
                      <p:cNvPicPr/>
                      <p:nvPr/>
                    </p:nvPicPr>
                    <p:blipFill>
                      <a:blip r:embed="rId32"/>
                      <a:stretch>
                        <a:fillRect/>
                      </a:stretch>
                    </p:blipFill>
                    <p:spPr>
                      <a:xfrm>
                        <a:off x="4851400" y="2860675"/>
                        <a:ext cx="787400" cy="508000"/>
                      </a:xfrm>
                      <a:prstGeom prst="rect">
                        <a:avLst/>
                      </a:prstGeom>
                    </p:spPr>
                  </p:pic>
                </p:oleObj>
              </mc:Fallback>
            </mc:AlternateContent>
          </a:graphicData>
        </a:graphic>
      </p:graphicFrame>
      <p:cxnSp>
        <p:nvCxnSpPr>
          <p:cNvPr id="5" name="Straight Arrow Connector 4"/>
          <p:cNvCxnSpPr/>
          <p:nvPr/>
        </p:nvCxnSpPr>
        <p:spPr bwMode="auto">
          <a:xfrm flipH="1">
            <a:off x="5356225" y="4501558"/>
            <a:ext cx="696120" cy="832442"/>
          </a:xfrm>
          <a:prstGeom prst="straightConnector1">
            <a:avLst/>
          </a:prstGeom>
          <a:solidFill>
            <a:srgbClr val="66CCFF"/>
          </a:solidFill>
          <a:ln w="19050" cap="flat" cmpd="sng" algn="ctr">
            <a:solidFill>
              <a:srgbClr val="C00000"/>
            </a:solidFill>
            <a:prstDash val="solid"/>
            <a:round/>
            <a:headEnd type="none" w="med" len="med"/>
            <a:tailEnd type="arrow"/>
          </a:ln>
          <a:effectLst/>
        </p:spPr>
      </p:cxnSp>
      <p:cxnSp>
        <p:nvCxnSpPr>
          <p:cNvPr id="9" name="Straight Arrow Connector 8"/>
          <p:cNvCxnSpPr/>
          <p:nvPr/>
        </p:nvCxnSpPr>
        <p:spPr bwMode="auto">
          <a:xfrm>
            <a:off x="2033516" y="4501558"/>
            <a:ext cx="1387547" cy="1700805"/>
          </a:xfrm>
          <a:prstGeom prst="straightConnector1">
            <a:avLst/>
          </a:prstGeom>
          <a:solidFill>
            <a:srgbClr val="66CCFF"/>
          </a:solidFill>
          <a:ln w="12700" cap="flat" cmpd="sng" algn="ctr">
            <a:solidFill>
              <a:srgbClr val="000099"/>
            </a:solidFill>
            <a:prstDash val="solid"/>
            <a:round/>
            <a:headEnd type="none" w="med" len="med"/>
            <a:tailEnd type="arrow"/>
          </a:ln>
          <a:effectLst/>
        </p:spPr>
      </p:cxnSp>
      <p:sp>
        <p:nvSpPr>
          <p:cNvPr id="11" name="Footer Placeholder 10"/>
          <p:cNvSpPr>
            <a:spLocks noGrp="1"/>
          </p:cNvSpPr>
          <p:nvPr>
            <p:ph type="ftr" sz="quarter" idx="11"/>
          </p:nvPr>
        </p:nvSpPr>
        <p:spPr/>
        <p:txBody>
          <a:bodyPr/>
          <a:lstStyle/>
          <a:p>
            <a:r>
              <a:rPr lang="en-US" smtClean="0"/>
              <a:t>Dr. Irene M. Gregory</a:t>
            </a:r>
            <a:endParaRPr lang="en-US" dirty="0"/>
          </a:p>
        </p:txBody>
      </p:sp>
      <p:sp>
        <p:nvSpPr>
          <p:cNvPr id="12" name="Slide Number Placeholder 11"/>
          <p:cNvSpPr>
            <a:spLocks noGrp="1"/>
          </p:cNvSpPr>
          <p:nvPr>
            <p:ph type="sldNum" sz="quarter" idx="12"/>
          </p:nvPr>
        </p:nvSpPr>
        <p:spPr/>
        <p:txBody>
          <a:bodyPr/>
          <a:lstStyle/>
          <a:p>
            <a:fld id="{2A9A4BBE-6B87-42F4-843D-3071F94E8D6F}" type="slidenum">
              <a:rPr lang="en-US" smtClean="0"/>
              <a:pPr/>
              <a:t>33</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0871" y="1777585"/>
            <a:ext cx="7391400" cy="4548938"/>
          </a:xfrm>
          <a:prstGeom prst="rect">
            <a:avLst/>
          </a:prstGeom>
          <a:noFill/>
        </p:spPr>
        <p:txBody>
          <a:bodyPr>
            <a:spAutoFit/>
          </a:bodyPr>
          <a:lstStyle/>
          <a:p>
            <a:pPr algn="ctr">
              <a:spcBef>
                <a:spcPct val="20000"/>
              </a:spcBef>
              <a:buFont typeface="Arial" pitchFamily="34" charset="0"/>
              <a:buNone/>
              <a:defRPr/>
            </a:pPr>
            <a:r>
              <a:rPr lang="en-US" sz="3600" kern="0" dirty="0" smtClean="0">
                <a:solidFill>
                  <a:srgbClr val="000099"/>
                </a:solidFill>
                <a:latin typeface="+mn-lt"/>
              </a:rPr>
              <a:t>Recent Methods in Flight</a:t>
            </a:r>
          </a:p>
          <a:p>
            <a:pPr algn="ctr">
              <a:spcBef>
                <a:spcPct val="20000"/>
              </a:spcBef>
              <a:buFont typeface="Arial" pitchFamily="34" charset="0"/>
              <a:buNone/>
              <a:defRPr/>
            </a:pPr>
            <a:endParaRPr lang="en-US" sz="3600" kern="0" dirty="0" smtClean="0">
              <a:solidFill>
                <a:srgbClr val="000099"/>
              </a:solidFill>
              <a:latin typeface="+mn-lt"/>
            </a:endParaRPr>
          </a:p>
          <a:p>
            <a:pPr algn="ctr">
              <a:spcBef>
                <a:spcPct val="20000"/>
              </a:spcBef>
              <a:buFont typeface="Arial" pitchFamily="34" charset="0"/>
              <a:buNone/>
              <a:defRPr/>
            </a:pPr>
            <a:r>
              <a:rPr lang="en-US" sz="3600" kern="0" dirty="0" smtClean="0">
                <a:solidFill>
                  <a:srgbClr val="000099"/>
                </a:solidFill>
                <a:latin typeface="+mn-lt"/>
              </a:rPr>
              <a:t>L1 Adaptive Control </a:t>
            </a:r>
          </a:p>
          <a:p>
            <a:pPr algn="ctr">
              <a:spcBef>
                <a:spcPct val="20000"/>
              </a:spcBef>
              <a:buFont typeface="Arial" pitchFamily="34" charset="0"/>
              <a:buNone/>
              <a:defRPr/>
            </a:pPr>
            <a:endParaRPr lang="en-US" sz="3600" kern="0" dirty="0">
              <a:solidFill>
                <a:srgbClr val="000099"/>
              </a:solidFill>
              <a:latin typeface="+mn-lt"/>
            </a:endParaRPr>
          </a:p>
          <a:p>
            <a:pPr algn="ctr">
              <a:spcBef>
                <a:spcPct val="20000"/>
              </a:spcBef>
              <a:buFont typeface="Arial" pitchFamily="34" charset="0"/>
              <a:buNone/>
              <a:defRPr/>
            </a:pPr>
            <a:r>
              <a:rPr lang="en-US" sz="2800" kern="0" dirty="0" smtClean="0">
                <a:solidFill>
                  <a:srgbClr val="000099"/>
                </a:solidFill>
                <a:latin typeface="+mn-lt"/>
              </a:rPr>
              <a:t>Supporting Extended Flight Envelope </a:t>
            </a:r>
            <a:r>
              <a:rPr lang="en-US" sz="2800" kern="0" dirty="0">
                <a:solidFill>
                  <a:srgbClr val="000099"/>
                </a:solidFill>
                <a:latin typeface="+mn-lt"/>
              </a:rPr>
              <a:t>M</a:t>
            </a:r>
            <a:r>
              <a:rPr lang="en-US" sz="2800" kern="0" dirty="0" smtClean="0">
                <a:solidFill>
                  <a:srgbClr val="000099"/>
                </a:solidFill>
                <a:latin typeface="+mn-lt"/>
              </a:rPr>
              <a:t>odeling through stall and departure</a:t>
            </a:r>
          </a:p>
          <a:p>
            <a:pPr algn="ctr">
              <a:spcBef>
                <a:spcPct val="20000"/>
              </a:spcBef>
              <a:buFont typeface="Arial" pitchFamily="34" charset="0"/>
              <a:buNone/>
              <a:defRPr/>
            </a:pPr>
            <a:r>
              <a:rPr lang="en-US" sz="2800" kern="0" dirty="0" smtClean="0">
                <a:solidFill>
                  <a:srgbClr val="000099"/>
                </a:solidFill>
                <a:latin typeface="+mn-lt"/>
              </a:rPr>
              <a:t> Flight Test Example</a:t>
            </a:r>
          </a:p>
          <a:p>
            <a:pPr algn="ctr">
              <a:spcBef>
                <a:spcPct val="20000"/>
              </a:spcBef>
              <a:buFont typeface="Arial" pitchFamily="34" charset="0"/>
              <a:buNone/>
              <a:defRPr/>
            </a:pPr>
            <a:endParaRPr lang="en-US" sz="2400" kern="0" dirty="0">
              <a:solidFill>
                <a:srgbClr val="000099"/>
              </a:solidFill>
              <a:latin typeface="+mn-lt"/>
            </a:endParaRPr>
          </a:p>
        </p:txBody>
      </p:sp>
      <p:sp>
        <p:nvSpPr>
          <p:cNvPr id="3" name="Footer Placeholder 2"/>
          <p:cNvSpPr>
            <a:spLocks noGrp="1"/>
          </p:cNvSpPr>
          <p:nvPr>
            <p:ph type="ftr" sz="quarter" idx="11"/>
          </p:nvPr>
        </p:nvSpPr>
        <p:spPr/>
        <p:txBody>
          <a:bodyPr/>
          <a:lstStyle/>
          <a:p>
            <a:r>
              <a:rPr lang="en-US" smtClean="0"/>
              <a:t>Dr. Irene M. Gregory</a:t>
            </a:r>
            <a:endParaRPr lang="en-US" dirty="0"/>
          </a:p>
        </p:txBody>
      </p:sp>
      <p:sp>
        <p:nvSpPr>
          <p:cNvPr id="4" name="Slide Number Placeholder 3"/>
          <p:cNvSpPr>
            <a:spLocks noGrp="1"/>
          </p:cNvSpPr>
          <p:nvPr>
            <p:ph type="sldNum" sz="quarter" idx="12"/>
          </p:nvPr>
        </p:nvSpPr>
        <p:spPr/>
        <p:txBody>
          <a:bodyPr/>
          <a:lstStyle/>
          <a:p>
            <a:fld id="{2A9A4BBE-6B87-42F4-843D-3071F94E8D6F}" type="slidenum">
              <a:rPr lang="en-US" smtClean="0"/>
              <a:pPr/>
              <a:t>34</a:t>
            </a:fld>
            <a:endParaRPr lang="en-US"/>
          </a:p>
        </p:txBody>
      </p:sp>
    </p:spTree>
    <p:extLst>
      <p:ext uri="{BB962C8B-B14F-4D97-AF65-F5344CB8AC3E}">
        <p14:creationId xmlns:p14="http://schemas.microsoft.com/office/powerpoint/2010/main" val="26365514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553" y="807504"/>
            <a:ext cx="8229600" cy="4784725"/>
          </a:xfrm>
        </p:spPr>
        <p:txBody>
          <a:bodyPr/>
          <a:lstStyle/>
          <a:p>
            <a:r>
              <a:rPr lang="en-US" dirty="0" smtClean="0"/>
              <a:t>Consider nonlinear system dynamics</a:t>
            </a:r>
          </a:p>
          <a:p>
            <a:endParaRPr lang="en-US" dirty="0" smtClean="0"/>
          </a:p>
          <a:p>
            <a:pPr lvl="3">
              <a:buNone/>
            </a:pPr>
            <a:endParaRPr lang="en-US" sz="1100" dirty="0" smtClean="0"/>
          </a:p>
          <a:p>
            <a:r>
              <a:rPr lang="en-US" dirty="0" smtClean="0"/>
              <a:t>Can be expressed as the following system:</a:t>
            </a:r>
          </a:p>
          <a:p>
            <a:endParaRPr lang="en-US" dirty="0" smtClean="0"/>
          </a:p>
          <a:p>
            <a:endParaRPr lang="en-US" dirty="0" smtClean="0"/>
          </a:p>
          <a:p>
            <a:endParaRPr lang="en-US" dirty="0" smtClean="0"/>
          </a:p>
          <a:p>
            <a:endParaRPr lang="en-US" dirty="0" smtClean="0"/>
          </a:p>
          <a:p>
            <a:pPr>
              <a:buNone/>
            </a:pPr>
            <a:endParaRPr lang="en-US" dirty="0" smtClean="0"/>
          </a:p>
          <a:p>
            <a:pPr lvl="3"/>
            <a:endParaRPr lang="en-US" sz="1100" dirty="0" smtClean="0"/>
          </a:p>
          <a:p>
            <a:endParaRPr lang="en-US" dirty="0" smtClean="0"/>
          </a:p>
          <a:p>
            <a:endParaRPr lang="en-US" sz="1600" dirty="0" smtClean="0"/>
          </a:p>
          <a:p>
            <a:r>
              <a:rPr lang="en-US" dirty="0" smtClean="0"/>
              <a:t>Control objective:</a:t>
            </a:r>
          </a:p>
          <a:p>
            <a:pPr lvl="1"/>
            <a:r>
              <a:rPr lang="en-US" dirty="0" smtClean="0"/>
              <a:t>Design an adaptive state feedback control law </a:t>
            </a:r>
            <a:r>
              <a:rPr lang="en-US" i="1" dirty="0" smtClean="0"/>
              <a:t>u(t)</a:t>
            </a:r>
            <a:r>
              <a:rPr lang="en-US" dirty="0" smtClean="0"/>
              <a:t> to ensure that the system output response </a:t>
            </a:r>
            <a:r>
              <a:rPr lang="en-US" i="1" dirty="0" smtClean="0"/>
              <a:t>y(t)</a:t>
            </a:r>
            <a:r>
              <a:rPr lang="en-US" dirty="0" smtClean="0"/>
              <a:t> tracks the output response </a:t>
            </a:r>
            <a:r>
              <a:rPr lang="en-US" i="1" dirty="0" smtClean="0"/>
              <a:t>y</a:t>
            </a:r>
            <a:r>
              <a:rPr lang="en-US" i="1" baseline="-25000" dirty="0" smtClean="0"/>
              <a:t>m</a:t>
            </a:r>
            <a:r>
              <a:rPr lang="en-US" i="1" dirty="0" smtClean="0"/>
              <a:t>(t)</a:t>
            </a:r>
            <a:r>
              <a:rPr lang="en-US" dirty="0" smtClean="0"/>
              <a:t> of the desired system</a:t>
            </a:r>
            <a:endParaRPr lang="en-US" dirty="0"/>
          </a:p>
        </p:txBody>
      </p:sp>
      <p:sp>
        <p:nvSpPr>
          <p:cNvPr id="17" name="Rectangle 16"/>
          <p:cNvSpPr/>
          <p:nvPr/>
        </p:nvSpPr>
        <p:spPr bwMode="auto">
          <a:xfrm>
            <a:off x="715219" y="3831868"/>
            <a:ext cx="2055137" cy="426233"/>
          </a:xfrm>
          <a:prstGeom prst="rect">
            <a:avLst/>
          </a:prstGeom>
          <a:solidFill>
            <a:srgbClr val="B7EEFF">
              <a:alpha val="50000"/>
            </a:srgbClr>
          </a:solidFill>
          <a:ln w="19050" cap="flat" cmpd="sng" algn="ctr">
            <a:solidFill>
              <a:srgbClr val="000099"/>
            </a:solidFill>
            <a:prstDash val="solid"/>
            <a:round/>
            <a:headEnd type="none" w="med" len="med"/>
            <a:tailEnd type="triangle" w="med" len="lg"/>
          </a:ln>
          <a:effectLst/>
        </p:spPr>
        <p:txBody>
          <a:bodyPr vert="horz" wrap="none" lIns="91440" tIns="45720" rIns="91440" bIns="45720" numCol="1" rtlCol="0" anchor="ctr" anchorCtr="0" compatLnSpc="1">
            <a:prstTxWarp prst="textNoShape">
              <a:avLst/>
            </a:prstTxWarp>
          </a:bodyPr>
          <a:lstStyle/>
          <a:p>
            <a:endParaRPr lang="en-US" dirty="0" smtClean="0">
              <a:solidFill>
                <a:srgbClr val="000000"/>
              </a:solidFill>
            </a:endParaRPr>
          </a:p>
        </p:txBody>
      </p:sp>
      <p:sp>
        <p:nvSpPr>
          <p:cNvPr id="15" name="Rectangle 14"/>
          <p:cNvSpPr/>
          <p:nvPr/>
        </p:nvSpPr>
        <p:spPr bwMode="auto">
          <a:xfrm>
            <a:off x="724273" y="3265692"/>
            <a:ext cx="7161291" cy="488887"/>
          </a:xfrm>
          <a:prstGeom prst="rect">
            <a:avLst/>
          </a:prstGeom>
          <a:solidFill>
            <a:srgbClr val="FFFFE1">
              <a:alpha val="50980"/>
            </a:srgbClr>
          </a:solidFill>
          <a:ln w="19050" cap="flat" cmpd="sng" algn="ctr">
            <a:solidFill>
              <a:srgbClr val="FFCC00"/>
            </a:solidFill>
            <a:prstDash val="solid"/>
            <a:round/>
            <a:headEnd type="none" w="med" len="med"/>
            <a:tailEnd type="triangle" w="med" len="lg"/>
          </a:ln>
          <a:effectLst/>
        </p:spPr>
        <p:txBody>
          <a:bodyPr vert="horz" wrap="none" lIns="91440" tIns="45720" rIns="91440" bIns="45720" numCol="1" rtlCol="0" anchor="ctr" anchorCtr="0" compatLnSpc="1">
            <a:prstTxWarp prst="textNoShape">
              <a:avLst/>
            </a:prstTxWarp>
          </a:bodyPr>
          <a:lstStyle/>
          <a:p>
            <a:endParaRPr lang="en-US" dirty="0" smtClean="0">
              <a:solidFill>
                <a:srgbClr val="000000"/>
              </a:solidFill>
            </a:endParaRPr>
          </a:p>
        </p:txBody>
      </p:sp>
      <p:sp>
        <p:nvSpPr>
          <p:cNvPr id="2" name="Title 1"/>
          <p:cNvSpPr>
            <a:spLocks noGrp="1"/>
          </p:cNvSpPr>
          <p:nvPr>
            <p:ph type="title"/>
          </p:nvPr>
        </p:nvSpPr>
        <p:spPr>
          <a:xfrm>
            <a:off x="395782" y="58738"/>
            <a:ext cx="8502554" cy="490537"/>
          </a:xfrm>
        </p:spPr>
        <p:txBody>
          <a:bodyPr/>
          <a:lstStyle/>
          <a:p>
            <a:r>
              <a:rPr lang="en-US" sz="2800" dirty="0" smtClean="0"/>
              <a:t>MIMO Nonlinear System with Cross-Coupling</a:t>
            </a:r>
            <a:endParaRPr lang="en-US" sz="2800" dirty="0"/>
          </a:p>
        </p:txBody>
      </p:sp>
      <p:sp>
        <p:nvSpPr>
          <p:cNvPr id="4" name="Footer Placeholder 3"/>
          <p:cNvSpPr>
            <a:spLocks noGrp="1"/>
          </p:cNvSpPr>
          <p:nvPr>
            <p:ph type="ftr" sz="quarter" idx="11"/>
          </p:nvPr>
        </p:nvSpPr>
        <p:spPr/>
        <p:txBody>
          <a:bodyPr/>
          <a:lstStyle/>
          <a:p>
            <a:r>
              <a:rPr lang="en-US" dirty="0" smtClean="0">
                <a:solidFill>
                  <a:srgbClr val="000000"/>
                </a:solidFill>
              </a:rPr>
              <a:t>Dr. Irene M. Gregory</a:t>
            </a:r>
            <a:endParaRPr lang="en-US" dirty="0">
              <a:solidFill>
                <a:srgbClr val="000000"/>
              </a:solidFill>
            </a:endParaRPr>
          </a:p>
        </p:txBody>
      </p:sp>
      <p:sp>
        <p:nvSpPr>
          <p:cNvPr id="5" name="Slide Number Placeholder 4"/>
          <p:cNvSpPr>
            <a:spLocks noGrp="1"/>
          </p:cNvSpPr>
          <p:nvPr>
            <p:ph type="sldNum" sz="quarter" idx="12"/>
          </p:nvPr>
        </p:nvSpPr>
        <p:spPr/>
        <p:txBody>
          <a:bodyPr/>
          <a:lstStyle/>
          <a:p>
            <a:r>
              <a:rPr lang="en-US" dirty="0" smtClean="0">
                <a:solidFill>
                  <a:srgbClr val="000000"/>
                </a:solidFill>
              </a:rPr>
              <a:t> </a:t>
            </a:r>
            <a:fld id="{1E4B6F8E-3031-4243-BF7A-3DDDF6CA9926}" type="slidenum">
              <a:rPr lang="en-US" smtClean="0">
                <a:solidFill>
                  <a:srgbClr val="000000"/>
                </a:solidFill>
              </a:rPr>
              <a:pPr/>
              <a:t>35</a:t>
            </a:fld>
            <a:endParaRPr lang="en-US" dirty="0">
              <a:solidFill>
                <a:srgbClr val="000000"/>
              </a:solidFill>
            </a:endParaRPr>
          </a:p>
        </p:txBody>
      </p:sp>
      <p:graphicFrame>
        <p:nvGraphicFramePr>
          <p:cNvPr id="37894" name="Object 6"/>
          <p:cNvGraphicFramePr>
            <a:graphicFrameLocks noChangeAspect="1"/>
          </p:cNvGraphicFramePr>
          <p:nvPr/>
        </p:nvGraphicFramePr>
        <p:xfrm>
          <a:off x="3706423" y="5901361"/>
          <a:ext cx="2781300" cy="749300"/>
        </p:xfrm>
        <a:graphic>
          <a:graphicData uri="http://schemas.openxmlformats.org/presentationml/2006/ole">
            <mc:AlternateContent xmlns:mc="http://schemas.openxmlformats.org/markup-compatibility/2006">
              <mc:Choice xmlns:v="urn:schemas-microsoft-com:vml" Requires="v">
                <p:oleObj spid="_x0000_s232480" name="Equation" r:id="rId4" imgW="2781300" imgH="736600" progId="Equation.DSMT4">
                  <p:embed/>
                </p:oleObj>
              </mc:Choice>
              <mc:Fallback>
                <p:oleObj name="Equation" r:id="rId4" imgW="2781300" imgH="7366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6423" y="5901361"/>
                        <a:ext cx="27813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FF"/>
                            </a:solidFill>
                            <a:miter lim="800000"/>
                            <a:headEnd/>
                            <a:tailEnd/>
                          </a14:hiddenLine>
                        </a:ext>
                      </a:extLst>
                    </p:spPr>
                  </p:pic>
                </p:oleObj>
              </mc:Fallback>
            </mc:AlternateContent>
          </a:graphicData>
        </a:graphic>
      </p:graphicFrame>
      <p:sp>
        <p:nvSpPr>
          <p:cNvPr id="3789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srgbClr val="000000"/>
              </a:solidFill>
            </a:endParaRPr>
          </a:p>
        </p:txBody>
      </p:sp>
      <p:graphicFrame>
        <p:nvGraphicFramePr>
          <p:cNvPr id="37895" name="Object 7"/>
          <p:cNvGraphicFramePr>
            <a:graphicFrameLocks noChangeAspect="1"/>
          </p:cNvGraphicFramePr>
          <p:nvPr/>
        </p:nvGraphicFramePr>
        <p:xfrm>
          <a:off x="901700" y="2752725"/>
          <a:ext cx="7521575" cy="1960563"/>
        </p:xfrm>
        <a:graphic>
          <a:graphicData uri="http://schemas.openxmlformats.org/presentationml/2006/ole">
            <mc:AlternateContent xmlns:mc="http://schemas.openxmlformats.org/markup-compatibility/2006">
              <mc:Choice xmlns:v="urn:schemas-microsoft-com:vml" Requires="v">
                <p:oleObj spid="_x0000_s232481" name="Equation" r:id="rId6" imgW="7543800" imgH="1968500" progId="Equation.DSMT4">
                  <p:embed/>
                </p:oleObj>
              </mc:Choice>
              <mc:Fallback>
                <p:oleObj name="Equation" r:id="rId6" imgW="7543800" imgH="19685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1700" y="2752725"/>
                        <a:ext cx="7521575" cy="1960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p:cNvSpPr txBox="1"/>
          <p:nvPr/>
        </p:nvSpPr>
        <p:spPr>
          <a:xfrm>
            <a:off x="7283080" y="3763628"/>
            <a:ext cx="1099980" cy="523220"/>
          </a:xfrm>
          <a:prstGeom prst="rect">
            <a:avLst/>
          </a:prstGeom>
          <a:solidFill>
            <a:srgbClr val="FFFFE1"/>
          </a:solidFill>
          <a:ln w="19050">
            <a:solidFill>
              <a:srgbClr val="FFCC00"/>
            </a:solidFill>
          </a:ln>
        </p:spPr>
        <p:txBody>
          <a:bodyPr wrap="none" rtlCol="0">
            <a:spAutoFit/>
          </a:bodyPr>
          <a:lstStyle/>
          <a:p>
            <a:r>
              <a:rPr lang="en-US" sz="1400" dirty="0" smtClean="0">
                <a:solidFill>
                  <a:srgbClr val="000000"/>
                </a:solidFill>
              </a:rPr>
              <a:t>Unmodeled</a:t>
            </a:r>
          </a:p>
          <a:p>
            <a:r>
              <a:rPr lang="en-US" sz="1400" dirty="0" smtClean="0">
                <a:solidFill>
                  <a:srgbClr val="000000"/>
                </a:solidFill>
              </a:rPr>
              <a:t>dynamics</a:t>
            </a:r>
            <a:endParaRPr lang="en-US" sz="1400" dirty="0">
              <a:solidFill>
                <a:srgbClr val="000000"/>
              </a:solidFill>
            </a:endParaRPr>
          </a:p>
        </p:txBody>
      </p:sp>
      <p:sp>
        <p:nvSpPr>
          <p:cNvPr id="18" name="TextBox 17"/>
          <p:cNvSpPr txBox="1"/>
          <p:nvPr/>
        </p:nvSpPr>
        <p:spPr>
          <a:xfrm>
            <a:off x="2790441" y="4031043"/>
            <a:ext cx="941283" cy="523220"/>
          </a:xfrm>
          <a:prstGeom prst="rect">
            <a:avLst/>
          </a:prstGeom>
          <a:solidFill>
            <a:srgbClr val="B7EEFF">
              <a:alpha val="50000"/>
            </a:srgbClr>
          </a:solidFill>
          <a:ln w="19050">
            <a:solidFill>
              <a:srgbClr val="000099"/>
            </a:solidFill>
          </a:ln>
        </p:spPr>
        <p:txBody>
          <a:bodyPr wrap="none" rtlCol="0">
            <a:spAutoFit/>
          </a:bodyPr>
          <a:lstStyle/>
          <a:p>
            <a:r>
              <a:rPr lang="en-US" sz="1400" dirty="0" smtClean="0">
                <a:solidFill>
                  <a:srgbClr val="000000"/>
                </a:solidFill>
              </a:rPr>
              <a:t>Actuator </a:t>
            </a:r>
          </a:p>
          <a:p>
            <a:r>
              <a:rPr lang="en-US" sz="1400" dirty="0" smtClean="0">
                <a:solidFill>
                  <a:srgbClr val="000000"/>
                </a:solidFill>
              </a:rPr>
              <a:t>dynamics</a:t>
            </a:r>
            <a:endParaRPr lang="en-US" sz="1400" dirty="0">
              <a:solidFill>
                <a:srgbClr val="000000"/>
              </a:solidFill>
            </a:endParaRPr>
          </a:p>
        </p:txBody>
      </p:sp>
      <p:graphicFrame>
        <p:nvGraphicFramePr>
          <p:cNvPr id="19" name="Object 18"/>
          <p:cNvGraphicFramePr>
            <a:graphicFrameLocks noChangeAspect="1"/>
          </p:cNvGraphicFramePr>
          <p:nvPr/>
        </p:nvGraphicFramePr>
        <p:xfrm>
          <a:off x="2891573" y="1334493"/>
          <a:ext cx="2616200" cy="304800"/>
        </p:xfrm>
        <a:graphic>
          <a:graphicData uri="http://schemas.openxmlformats.org/presentationml/2006/ole">
            <mc:AlternateContent xmlns:mc="http://schemas.openxmlformats.org/markup-compatibility/2006">
              <mc:Choice xmlns:v="urn:schemas-microsoft-com:vml" Requires="v">
                <p:oleObj spid="_x0000_s232482" name="Equation" r:id="rId8" imgW="2616200" imgH="304800" progId="Equation.DSMT4">
                  <p:embed/>
                </p:oleObj>
              </mc:Choice>
              <mc:Fallback>
                <p:oleObj name="Equation" r:id="rId8" imgW="2616200" imgH="30480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1573" y="1334493"/>
                        <a:ext cx="26162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3"/>
          <p:cNvSpPr/>
          <p:nvPr/>
        </p:nvSpPr>
        <p:spPr bwMode="auto">
          <a:xfrm>
            <a:off x="3521122" y="2743197"/>
            <a:ext cx="1501254" cy="382137"/>
          </a:xfrm>
          <a:prstGeom prst="rect">
            <a:avLst/>
          </a:prstGeom>
          <a:noFill/>
          <a:ln w="19050" cap="flat" cmpd="sng" algn="ctr">
            <a:solidFill>
              <a:srgbClr val="C00000"/>
            </a:solidFill>
            <a:prstDash val="solid"/>
            <a:round/>
            <a:headEnd type="none" w="med" len="med"/>
            <a:tailEnd type="triangle" w="med" len="lg"/>
          </a:ln>
          <a:effectLst/>
        </p:spPr>
        <p:txBody>
          <a:bodyPr vert="horz" wrap="none" lIns="91440" tIns="45720" rIns="91440" bIns="45720" numCol="1" rtlCol="0" anchor="ctr" anchorCtr="0" compatLnSpc="1">
            <a:prstTxWarp prst="textNoShape">
              <a:avLst/>
            </a:prstTxWarp>
          </a:bodyPr>
          <a:lstStyle/>
          <a:p>
            <a:endParaRPr lang="en-US" dirty="0" smtClean="0">
              <a:solidFill>
                <a:srgbClr val="000000"/>
              </a:solidFill>
            </a:endParaRPr>
          </a:p>
        </p:txBody>
      </p:sp>
      <p:sp>
        <p:nvSpPr>
          <p:cNvPr id="21" name="TextBox 20"/>
          <p:cNvSpPr txBox="1"/>
          <p:nvPr/>
        </p:nvSpPr>
        <p:spPr>
          <a:xfrm>
            <a:off x="3970639" y="2210935"/>
            <a:ext cx="1059907" cy="523220"/>
          </a:xfrm>
          <a:prstGeom prst="rect">
            <a:avLst/>
          </a:prstGeom>
          <a:noFill/>
          <a:ln>
            <a:solidFill>
              <a:srgbClr val="C00000"/>
            </a:solidFill>
          </a:ln>
        </p:spPr>
        <p:txBody>
          <a:bodyPr wrap="none" rtlCol="0">
            <a:spAutoFit/>
          </a:bodyPr>
          <a:lstStyle/>
          <a:p>
            <a:r>
              <a:rPr lang="en-US" sz="1400" dirty="0" smtClean="0">
                <a:solidFill>
                  <a:srgbClr val="000000"/>
                </a:solidFill>
              </a:rPr>
              <a:t>Matched</a:t>
            </a:r>
          </a:p>
          <a:p>
            <a:r>
              <a:rPr lang="en-US" sz="1400" dirty="0" smtClean="0">
                <a:solidFill>
                  <a:srgbClr val="000000"/>
                </a:solidFill>
              </a:rPr>
              <a:t>uncertainty</a:t>
            </a:r>
            <a:endParaRPr lang="en-US" sz="1400" dirty="0">
              <a:solidFill>
                <a:srgbClr val="000000"/>
              </a:solidFill>
            </a:endParaRPr>
          </a:p>
        </p:txBody>
      </p:sp>
      <p:sp>
        <p:nvSpPr>
          <p:cNvPr id="22" name="Rectangle 21"/>
          <p:cNvSpPr/>
          <p:nvPr/>
        </p:nvSpPr>
        <p:spPr bwMode="auto">
          <a:xfrm>
            <a:off x="5322626" y="2715901"/>
            <a:ext cx="1869744" cy="395785"/>
          </a:xfrm>
          <a:prstGeom prst="rect">
            <a:avLst/>
          </a:prstGeom>
          <a:noFill/>
          <a:ln w="19050" cap="flat" cmpd="sng" algn="ctr">
            <a:solidFill>
              <a:srgbClr val="008000"/>
            </a:solidFill>
            <a:prstDash val="solid"/>
            <a:round/>
            <a:headEnd type="none" w="med" len="med"/>
            <a:tailEnd type="triangle" w="med" len="lg"/>
          </a:ln>
          <a:effectLst/>
        </p:spPr>
        <p:txBody>
          <a:bodyPr vert="horz" wrap="none" lIns="91440" tIns="45720" rIns="91440" bIns="45720" numCol="1" rtlCol="0" anchor="ctr" anchorCtr="0" compatLnSpc="1">
            <a:prstTxWarp prst="textNoShape">
              <a:avLst/>
            </a:prstTxWarp>
          </a:bodyPr>
          <a:lstStyle/>
          <a:p>
            <a:endParaRPr lang="en-US" dirty="0" smtClean="0">
              <a:solidFill>
                <a:srgbClr val="000000"/>
              </a:solidFill>
            </a:endParaRPr>
          </a:p>
        </p:txBody>
      </p:sp>
      <p:sp>
        <p:nvSpPr>
          <p:cNvPr id="23" name="TextBox 22"/>
          <p:cNvSpPr txBox="1"/>
          <p:nvPr/>
        </p:nvSpPr>
        <p:spPr>
          <a:xfrm>
            <a:off x="6502741" y="2183639"/>
            <a:ext cx="1099981" cy="523220"/>
          </a:xfrm>
          <a:prstGeom prst="rect">
            <a:avLst/>
          </a:prstGeom>
          <a:noFill/>
          <a:ln>
            <a:solidFill>
              <a:srgbClr val="008000"/>
            </a:solidFill>
          </a:ln>
        </p:spPr>
        <p:txBody>
          <a:bodyPr wrap="none" rtlCol="0">
            <a:spAutoFit/>
          </a:bodyPr>
          <a:lstStyle/>
          <a:p>
            <a:r>
              <a:rPr lang="en-US" sz="1400" dirty="0" smtClean="0">
                <a:solidFill>
                  <a:srgbClr val="000000"/>
                </a:solidFill>
              </a:rPr>
              <a:t>Unmatched</a:t>
            </a:r>
          </a:p>
          <a:p>
            <a:r>
              <a:rPr lang="en-US" sz="1400" dirty="0" smtClean="0">
                <a:solidFill>
                  <a:srgbClr val="000000"/>
                </a:solidFill>
              </a:rPr>
              <a:t>uncertainty</a:t>
            </a:r>
            <a:endParaRPr lang="en-US" sz="1400" dirty="0">
              <a:solidFill>
                <a:srgbClr val="000000"/>
              </a:solidFill>
            </a:endParaRPr>
          </a:p>
        </p:txBody>
      </p:sp>
    </p:spTree>
    <p:extLst>
      <p:ext uri="{BB962C8B-B14F-4D97-AF65-F5344CB8AC3E}">
        <p14:creationId xmlns:p14="http://schemas.microsoft.com/office/powerpoint/2010/main" val="16830640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Title 1"/>
          <p:cNvSpPr>
            <a:spLocks noGrp="1"/>
          </p:cNvSpPr>
          <p:nvPr>
            <p:ph type="title"/>
          </p:nvPr>
        </p:nvSpPr>
        <p:spPr/>
        <p:txBody>
          <a:bodyPr/>
          <a:lstStyle/>
          <a:p>
            <a:r>
              <a:rPr lang="en-US" dirty="0" smtClean="0">
                <a:latin typeface="Arial" charset="0"/>
                <a:ea typeface="ＭＳ Ｐゴシック" charset="0"/>
                <a:cs typeface="Arial" charset="0"/>
              </a:rPr>
              <a:t>Post-Stall Flight Testing</a:t>
            </a:r>
            <a:endParaRPr lang="en-US" dirty="0">
              <a:latin typeface="Arial" charset="0"/>
              <a:ea typeface="ＭＳ Ｐゴシック" charset="0"/>
              <a:cs typeface="Arial" charset="0"/>
            </a:endParaRPr>
          </a:p>
        </p:txBody>
      </p:sp>
      <p:pic>
        <p:nvPicPr>
          <p:cNvPr id="14" name="Picture 2">
            <a:hlinkClick r:id="rId3" action="ppaction://hlinkfile"/>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05550" y="2210137"/>
            <a:ext cx="4227836" cy="3945006"/>
          </a:xfrm>
          <a:prstGeom prst="rect">
            <a:avLst/>
          </a:prstGeom>
          <a:noFill/>
          <a:ln w="9525">
            <a:noFill/>
            <a:miter lim="800000"/>
            <a:headEnd/>
            <a:tailEnd/>
          </a:ln>
          <a:effectLst/>
        </p:spPr>
      </p:pic>
      <p:sp>
        <p:nvSpPr>
          <p:cNvPr id="2" name="TextBox 1"/>
          <p:cNvSpPr txBox="1"/>
          <p:nvPr/>
        </p:nvSpPr>
        <p:spPr>
          <a:xfrm>
            <a:off x="5685025" y="1903025"/>
            <a:ext cx="2536459" cy="523220"/>
          </a:xfrm>
          <a:prstGeom prst="rect">
            <a:avLst/>
          </a:prstGeom>
          <a:noFill/>
        </p:spPr>
        <p:txBody>
          <a:bodyPr wrap="none" rtlCol="0">
            <a:spAutoFit/>
          </a:bodyPr>
          <a:lstStyle/>
          <a:p>
            <a:pPr algn="ctr"/>
            <a:r>
              <a:rPr lang="en-US" sz="1400" dirty="0" smtClean="0"/>
              <a:t>AirSTAR Departure Maneuvers: </a:t>
            </a:r>
          </a:p>
          <a:p>
            <a:pPr algn="ctr"/>
            <a:r>
              <a:rPr lang="en-US" sz="1400" dirty="0" smtClean="0"/>
              <a:t>Flights 54, 55, 58</a:t>
            </a:r>
            <a:endParaRPr lang="en-US" sz="1400" dirty="0"/>
          </a:p>
        </p:txBody>
      </p:sp>
      <p:pic>
        <p:nvPicPr>
          <p:cNvPr id="4" name="Picture 3" descr="Untitle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0200" y="2311399"/>
            <a:ext cx="4039631" cy="3327401"/>
          </a:xfrm>
          <a:prstGeom prst="rect">
            <a:avLst/>
          </a:prstGeom>
        </p:spPr>
      </p:pic>
      <p:pic>
        <p:nvPicPr>
          <p:cNvPr id="26" name="Picture 6"/>
          <p:cNvPicPr>
            <a:picLocks noChangeAspect="1" noChangeArrowheads="1"/>
          </p:cNvPicPr>
          <p:nvPr/>
        </p:nvPicPr>
        <p:blipFill>
          <a:blip r:embed="rId6" cstate="print">
            <a:lum bright="6000" contrast="52000"/>
          </a:blip>
          <a:srcRect/>
          <a:stretch>
            <a:fillRect/>
          </a:stretch>
        </p:blipFill>
        <p:spPr bwMode="auto">
          <a:xfrm>
            <a:off x="342900" y="5654136"/>
            <a:ext cx="1143000" cy="843950"/>
          </a:xfrm>
          <a:prstGeom prst="rect">
            <a:avLst/>
          </a:prstGeom>
          <a:noFill/>
          <a:ln w="12700">
            <a:solidFill>
              <a:schemeClr val="tx1"/>
            </a:solidFill>
            <a:miter lim="800000"/>
            <a:headEnd/>
            <a:tailEnd/>
          </a:ln>
          <a:effectLst>
            <a:outerShdw blurRad="50800" dist="38100" dir="2700000" algn="tl" rotWithShape="0">
              <a:srgbClr val="000000">
                <a:alpha val="43000"/>
              </a:srgbClr>
            </a:outerShdw>
          </a:effectLst>
        </p:spPr>
      </p:pic>
      <p:sp>
        <p:nvSpPr>
          <p:cNvPr id="27" name="Text Box 7"/>
          <p:cNvSpPr txBox="1">
            <a:spLocks noChangeArrowheads="1"/>
          </p:cNvSpPr>
          <p:nvPr/>
        </p:nvSpPr>
        <p:spPr bwMode="auto">
          <a:xfrm>
            <a:off x="458273" y="5689600"/>
            <a:ext cx="988564" cy="461665"/>
          </a:xfrm>
          <a:prstGeom prst="rect">
            <a:avLst/>
          </a:prstGeom>
          <a:noFill/>
          <a:ln w="9525">
            <a:noFill/>
            <a:miter lim="800000"/>
            <a:headEnd/>
            <a:tailEnd/>
          </a:ln>
          <a:effectLst>
            <a:outerShdw blurRad="50800" dist="38100" dir="2700000" algn="tl" rotWithShape="0">
              <a:srgbClr val="000000">
                <a:alpha val="43000"/>
              </a:srgbClr>
            </a:outerShdw>
          </a:effectLst>
        </p:spPr>
        <p:txBody>
          <a:bodyPr wrap="square">
            <a:prstTxWarp prst="textNoShape">
              <a:avLst/>
            </a:prstTxWarp>
            <a:spAutoFit/>
          </a:bodyPr>
          <a:lstStyle/>
          <a:p>
            <a:pPr algn="ctr"/>
            <a:r>
              <a:rPr lang="en-US" sz="1200" b="1" dirty="0" smtClean="0">
                <a:solidFill>
                  <a:schemeClr val="bg1"/>
                </a:solidFill>
                <a:latin typeface="Helvetica" pitchFamily="-105" charset="0"/>
              </a:rPr>
              <a:t>Flight Validation</a:t>
            </a:r>
            <a:endParaRPr lang="en-US" sz="1200" b="1" dirty="0">
              <a:solidFill>
                <a:schemeClr val="bg1"/>
              </a:solidFill>
            </a:endParaRPr>
          </a:p>
        </p:txBody>
      </p:sp>
      <p:sp>
        <p:nvSpPr>
          <p:cNvPr id="28" name="Line 9"/>
          <p:cNvSpPr>
            <a:spLocks noChangeShapeType="1"/>
          </p:cNvSpPr>
          <p:nvPr/>
        </p:nvSpPr>
        <p:spPr bwMode="auto">
          <a:xfrm flipV="1">
            <a:off x="1270000" y="4635500"/>
            <a:ext cx="1181100" cy="1092200"/>
          </a:xfrm>
          <a:prstGeom prst="line">
            <a:avLst/>
          </a:prstGeom>
          <a:noFill/>
          <a:ln w="44450">
            <a:solidFill>
              <a:srgbClr val="000000"/>
            </a:solidFill>
            <a:round/>
            <a:headEnd/>
            <a:tailEnd type="stealth" w="med" len="med"/>
          </a:ln>
        </p:spPr>
        <p:txBody>
          <a:bodyPr wrap="none" anchor="ctr">
            <a:prstTxWarp prst="textNoShape">
              <a:avLst/>
            </a:prstTxWarp>
          </a:bodyPr>
          <a:lstStyle/>
          <a:p>
            <a:endParaRPr lang="en-US" dirty="0">
              <a:solidFill>
                <a:srgbClr val="000000"/>
              </a:solidFill>
            </a:endParaRPr>
          </a:p>
        </p:txBody>
      </p:sp>
      <p:pic>
        <p:nvPicPr>
          <p:cNvPr id="29" name="Picture 8" descr="Scale GTM small.jpg"/>
          <p:cNvPicPr>
            <a:picLocks noChangeAspect="1"/>
          </p:cNvPicPr>
          <p:nvPr/>
        </p:nvPicPr>
        <p:blipFill>
          <a:blip r:embed="rId7" cstate="print"/>
          <a:srcRect/>
          <a:stretch>
            <a:fillRect/>
          </a:stretch>
        </p:blipFill>
        <p:spPr bwMode="auto">
          <a:xfrm>
            <a:off x="3035300" y="5649580"/>
            <a:ext cx="1320800" cy="835318"/>
          </a:xfrm>
          <a:prstGeom prst="rect">
            <a:avLst/>
          </a:prstGeom>
          <a:noFill/>
          <a:ln w="9525">
            <a:solidFill>
              <a:sysClr val="windowText" lastClr="000000"/>
            </a:solidFill>
            <a:miter lim="800000"/>
            <a:headEnd/>
            <a:tailEnd/>
          </a:ln>
        </p:spPr>
      </p:pic>
      <p:sp>
        <p:nvSpPr>
          <p:cNvPr id="7" name="Rectangle 6"/>
          <p:cNvSpPr/>
          <p:nvPr/>
        </p:nvSpPr>
        <p:spPr>
          <a:xfrm>
            <a:off x="2963516" y="5623868"/>
            <a:ext cx="1493574" cy="430887"/>
          </a:xfrm>
          <a:prstGeom prst="rect">
            <a:avLst/>
          </a:prstGeom>
        </p:spPr>
        <p:txBody>
          <a:bodyPr wrap="none">
            <a:spAutoFit/>
          </a:bodyPr>
          <a:lstStyle/>
          <a:p>
            <a:pPr algn="ctr"/>
            <a:r>
              <a:rPr lang="en-US" sz="1100" b="1" dirty="0" smtClean="0">
                <a:solidFill>
                  <a:schemeClr val="bg1"/>
                </a:solidFill>
                <a:latin typeface="Helvetica" pitchFamily="-105" charset="0"/>
              </a:rPr>
              <a:t>Training Simulation</a:t>
            </a:r>
          </a:p>
          <a:p>
            <a:pPr algn="ctr"/>
            <a:r>
              <a:rPr lang="en-US" sz="1100" b="1" dirty="0" smtClean="0">
                <a:solidFill>
                  <a:schemeClr val="bg1"/>
                </a:solidFill>
                <a:latin typeface="Helvetica" pitchFamily="-105" charset="0"/>
              </a:rPr>
              <a:t>Database</a:t>
            </a:r>
            <a:endParaRPr lang="en-US" dirty="0"/>
          </a:p>
        </p:txBody>
      </p:sp>
      <p:sp>
        <p:nvSpPr>
          <p:cNvPr id="31" name="Line 9"/>
          <p:cNvSpPr>
            <a:spLocks noChangeShapeType="1"/>
          </p:cNvSpPr>
          <p:nvPr/>
        </p:nvSpPr>
        <p:spPr bwMode="auto">
          <a:xfrm flipH="1" flipV="1">
            <a:off x="2984500" y="4787900"/>
            <a:ext cx="571500" cy="952500"/>
          </a:xfrm>
          <a:prstGeom prst="line">
            <a:avLst/>
          </a:prstGeom>
          <a:noFill/>
          <a:ln w="44450">
            <a:solidFill>
              <a:srgbClr val="000000"/>
            </a:solidFill>
            <a:round/>
            <a:headEnd/>
            <a:tailEnd type="stealth" w="med" len="med"/>
          </a:ln>
        </p:spPr>
        <p:txBody>
          <a:bodyPr wrap="none" anchor="ctr">
            <a:prstTxWarp prst="textNoShape">
              <a:avLst/>
            </a:prstTxWarp>
          </a:bodyPr>
          <a:lstStyle/>
          <a:p>
            <a:endParaRPr lang="en-US" dirty="0">
              <a:solidFill>
                <a:srgbClr val="000000"/>
              </a:solidFill>
            </a:endParaRPr>
          </a:p>
        </p:txBody>
      </p:sp>
      <p:sp>
        <p:nvSpPr>
          <p:cNvPr id="10" name="TextBox 9"/>
          <p:cNvSpPr txBox="1"/>
          <p:nvPr/>
        </p:nvSpPr>
        <p:spPr>
          <a:xfrm>
            <a:off x="1371843" y="1968500"/>
            <a:ext cx="1865615" cy="338554"/>
          </a:xfrm>
          <a:prstGeom prst="rect">
            <a:avLst/>
          </a:prstGeom>
          <a:noFill/>
        </p:spPr>
        <p:txBody>
          <a:bodyPr wrap="none" rtlCol="0">
            <a:spAutoFit/>
          </a:bodyPr>
          <a:lstStyle/>
          <a:p>
            <a:pPr algn="ctr"/>
            <a:r>
              <a:rPr lang="en-US" sz="1600" dirty="0" smtClean="0"/>
              <a:t>LOC Accident Data</a:t>
            </a:r>
            <a:endParaRPr lang="en-US" sz="1600" dirty="0"/>
          </a:p>
        </p:txBody>
      </p:sp>
      <p:sp>
        <p:nvSpPr>
          <p:cNvPr id="36" name="Line 9"/>
          <p:cNvSpPr>
            <a:spLocks noChangeShapeType="1"/>
          </p:cNvSpPr>
          <p:nvPr/>
        </p:nvSpPr>
        <p:spPr bwMode="auto">
          <a:xfrm>
            <a:off x="2374900" y="2286000"/>
            <a:ext cx="241300" cy="571500"/>
          </a:xfrm>
          <a:prstGeom prst="line">
            <a:avLst/>
          </a:prstGeom>
          <a:noFill/>
          <a:ln w="44450">
            <a:solidFill>
              <a:srgbClr val="000000"/>
            </a:solidFill>
            <a:round/>
            <a:headEnd/>
            <a:tailEnd type="stealth" w="med" len="med"/>
          </a:ln>
        </p:spPr>
        <p:txBody>
          <a:bodyPr wrap="none" anchor="ctr">
            <a:prstTxWarp prst="textNoShape">
              <a:avLst/>
            </a:prstTxWarp>
          </a:bodyPr>
          <a:lstStyle/>
          <a:p>
            <a:endParaRPr lang="en-US" dirty="0">
              <a:solidFill>
                <a:srgbClr val="000000"/>
              </a:solidFill>
            </a:endParaRPr>
          </a:p>
        </p:txBody>
      </p:sp>
      <p:sp>
        <p:nvSpPr>
          <p:cNvPr id="11" name="TextBox 10"/>
          <p:cNvSpPr txBox="1"/>
          <p:nvPr/>
        </p:nvSpPr>
        <p:spPr>
          <a:xfrm>
            <a:off x="397638" y="944610"/>
            <a:ext cx="8394700" cy="707886"/>
          </a:xfrm>
          <a:prstGeom prst="rect">
            <a:avLst/>
          </a:prstGeom>
          <a:noFill/>
        </p:spPr>
        <p:txBody>
          <a:bodyPr wrap="square" rtlCol="0">
            <a:spAutoFit/>
          </a:bodyPr>
          <a:lstStyle/>
          <a:p>
            <a:r>
              <a:rPr lang="en-US" sz="2000" i="1" dirty="0" smtClean="0">
                <a:solidFill>
                  <a:srgbClr val="000099"/>
                </a:solidFill>
              </a:rPr>
              <a:t>Conducted testing to obtain parameter identification data and evaluate control law performance  in an envelope relevant to LOC conditions.</a:t>
            </a:r>
            <a:endParaRPr lang="en-US" sz="2000" i="1" dirty="0">
              <a:solidFill>
                <a:srgbClr val="000099"/>
              </a:solidFill>
            </a:endParaRPr>
          </a:p>
        </p:txBody>
      </p:sp>
      <p:sp>
        <p:nvSpPr>
          <p:cNvPr id="18" name="Slide Number Placeholder 17"/>
          <p:cNvSpPr>
            <a:spLocks noGrp="1"/>
          </p:cNvSpPr>
          <p:nvPr>
            <p:ph type="sldNum" sz="quarter" idx="12"/>
          </p:nvPr>
        </p:nvSpPr>
        <p:spPr/>
        <p:txBody>
          <a:bodyPr/>
          <a:lstStyle/>
          <a:p>
            <a:fld id="{1E4B6F8E-3031-4243-BF7A-3DDDF6CA9926}" type="slidenum">
              <a:rPr lang="en-US" smtClean="0"/>
              <a:pPr/>
              <a:t>36</a:t>
            </a:fld>
            <a:endParaRPr lang="en-US" dirty="0"/>
          </a:p>
        </p:txBody>
      </p:sp>
      <p:sp>
        <p:nvSpPr>
          <p:cNvPr id="3" name="Footer Placeholder 2"/>
          <p:cNvSpPr>
            <a:spLocks noGrp="1"/>
          </p:cNvSpPr>
          <p:nvPr>
            <p:ph type="ftr" sz="quarter" idx="11"/>
          </p:nvPr>
        </p:nvSpPr>
        <p:spPr/>
        <p:txBody>
          <a:bodyPr/>
          <a:lstStyle/>
          <a:p>
            <a:r>
              <a:rPr lang="en-US" smtClean="0"/>
              <a:t>Dr. Irene M. Gregory</a:t>
            </a:r>
            <a:endParaRPr lang="en-US" dirty="0"/>
          </a:p>
        </p:txBody>
      </p:sp>
    </p:spTree>
    <p:extLst>
      <p:ext uri="{BB962C8B-B14F-4D97-AF65-F5344CB8AC3E}">
        <p14:creationId xmlns:p14="http://schemas.microsoft.com/office/powerpoint/2010/main" val="32711459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3" cstate="print"/>
          <a:srcRect/>
          <a:stretch>
            <a:fillRect/>
          </a:stretch>
        </p:blipFill>
        <p:spPr bwMode="auto">
          <a:xfrm>
            <a:off x="4664856" y="2668597"/>
            <a:ext cx="4616451" cy="3186361"/>
          </a:xfrm>
          <a:prstGeom prst="rect">
            <a:avLst/>
          </a:prstGeom>
          <a:solidFill>
            <a:schemeClr val="bg1"/>
          </a:solidFill>
          <a:ln w="25400">
            <a:noFill/>
            <a:miter lim="800000"/>
            <a:headEnd/>
            <a:tailEnd/>
          </a:ln>
        </p:spPr>
      </p:pic>
      <p:sp>
        <p:nvSpPr>
          <p:cNvPr id="2" name="Title 1"/>
          <p:cNvSpPr>
            <a:spLocks noGrp="1"/>
          </p:cNvSpPr>
          <p:nvPr>
            <p:ph type="title"/>
          </p:nvPr>
        </p:nvSpPr>
        <p:spPr>
          <a:xfrm>
            <a:off x="724275" y="90270"/>
            <a:ext cx="7689850" cy="490537"/>
          </a:xfrm>
        </p:spPr>
        <p:txBody>
          <a:bodyPr/>
          <a:lstStyle/>
          <a:p>
            <a:r>
              <a:rPr lang="en-US" sz="2800" dirty="0" smtClean="0"/>
              <a:t>AirSTAR Flight Testing in Upset Conditions</a:t>
            </a:r>
            <a:endParaRPr lang="en-US" sz="2800" dirty="0"/>
          </a:p>
        </p:txBody>
      </p:sp>
      <p:sp>
        <p:nvSpPr>
          <p:cNvPr id="4" name="Slide Number Placeholder 3"/>
          <p:cNvSpPr>
            <a:spLocks noGrp="1"/>
          </p:cNvSpPr>
          <p:nvPr>
            <p:ph type="sldNum" sz="quarter" idx="12"/>
          </p:nvPr>
        </p:nvSpPr>
        <p:spPr/>
        <p:txBody>
          <a:bodyPr/>
          <a:lstStyle/>
          <a:p>
            <a:fld id="{E584CCB4-7D4C-4AF0-B83C-4639A081113A}" type="slidenum">
              <a:rPr lang="en-US" sz="1000" smtClean="0">
                <a:solidFill>
                  <a:srgbClr val="808080"/>
                </a:solidFill>
              </a:rPr>
              <a:pPr/>
              <a:t>37</a:t>
            </a:fld>
            <a:endParaRPr lang="en-US" sz="1000" dirty="0">
              <a:solidFill>
                <a:srgbClr val="808080"/>
              </a:solidFill>
            </a:endParaRPr>
          </a:p>
        </p:txBody>
      </p:sp>
      <p:sp>
        <p:nvSpPr>
          <p:cNvPr id="7" name="Rectangle 6"/>
          <p:cNvSpPr/>
          <p:nvPr/>
        </p:nvSpPr>
        <p:spPr>
          <a:xfrm>
            <a:off x="194157" y="5997101"/>
            <a:ext cx="8734218" cy="584775"/>
          </a:xfrm>
          <a:prstGeom prst="rect">
            <a:avLst/>
          </a:prstGeom>
          <a:solidFill>
            <a:schemeClr val="bg1"/>
          </a:solidFill>
          <a:ln w="38100">
            <a:solidFill>
              <a:schemeClr val="tx1"/>
            </a:solidFill>
          </a:ln>
        </p:spPr>
        <p:txBody>
          <a:bodyPr wrap="square">
            <a:spAutoFit/>
          </a:bodyPr>
          <a:lstStyle/>
          <a:p>
            <a:pPr algn="ctr"/>
            <a:r>
              <a:rPr lang="en-US" dirty="0" smtClean="0"/>
              <a:t>Applied L1 adaptive control to lengthen time on condition with stabilization that allowed slow transition through stall boundary and improved stall/departure recovery</a:t>
            </a:r>
            <a:endParaRPr lang="en-US" dirty="0"/>
          </a:p>
        </p:txBody>
      </p:sp>
      <p:sp>
        <p:nvSpPr>
          <p:cNvPr id="8" name="Rectangle 7"/>
          <p:cNvSpPr/>
          <p:nvPr/>
        </p:nvSpPr>
        <p:spPr>
          <a:xfrm>
            <a:off x="2264602" y="885149"/>
            <a:ext cx="4918524" cy="307777"/>
          </a:xfrm>
          <a:prstGeom prst="rect">
            <a:avLst/>
          </a:prstGeom>
        </p:spPr>
        <p:txBody>
          <a:bodyPr wrap="square">
            <a:spAutoFit/>
          </a:bodyPr>
          <a:lstStyle/>
          <a:p>
            <a:pPr algn="ctr"/>
            <a:r>
              <a:rPr lang="en-US" sz="1400" b="1" i="1" dirty="0" smtClean="0"/>
              <a:t>May 2011 Deployment,   Ft. Pickett, VA</a:t>
            </a:r>
            <a:endParaRPr lang="en-US" sz="1400" dirty="0"/>
          </a:p>
        </p:txBody>
      </p:sp>
      <p:sp>
        <p:nvSpPr>
          <p:cNvPr id="11" name="TextBox 10"/>
          <p:cNvSpPr txBox="1"/>
          <p:nvPr/>
        </p:nvSpPr>
        <p:spPr>
          <a:xfrm>
            <a:off x="5769421" y="2681553"/>
            <a:ext cx="2783134" cy="338554"/>
          </a:xfrm>
          <a:prstGeom prst="rect">
            <a:avLst/>
          </a:prstGeom>
          <a:solidFill>
            <a:schemeClr val="bg1"/>
          </a:solidFill>
        </p:spPr>
        <p:txBody>
          <a:bodyPr wrap="none" rtlCol="0">
            <a:spAutoFit/>
          </a:bodyPr>
          <a:lstStyle/>
          <a:p>
            <a:r>
              <a:rPr lang="en-US" b="1" dirty="0" smtClean="0"/>
              <a:t>Single maneuver coverage</a:t>
            </a:r>
            <a:endParaRPr lang="en-US" b="1" dirty="0"/>
          </a:p>
        </p:txBody>
      </p:sp>
      <p:pic>
        <p:nvPicPr>
          <p:cNvPr id="12" name="Picture 12"/>
          <p:cNvPicPr>
            <a:picLocks noChangeAspect="1" noChangeArrowheads="1"/>
          </p:cNvPicPr>
          <p:nvPr/>
        </p:nvPicPr>
        <p:blipFill>
          <a:blip r:embed="rId4" cstate="print"/>
          <a:srcRect/>
          <a:stretch>
            <a:fillRect/>
          </a:stretch>
        </p:blipFill>
        <p:spPr bwMode="auto">
          <a:xfrm>
            <a:off x="0" y="1659595"/>
            <a:ext cx="5035551" cy="3778477"/>
          </a:xfrm>
          <a:prstGeom prst="rect">
            <a:avLst/>
          </a:prstGeom>
          <a:noFill/>
          <a:ln w="9525">
            <a:noFill/>
            <a:miter lim="800000"/>
            <a:headEnd/>
            <a:tailEnd/>
          </a:ln>
        </p:spPr>
      </p:pic>
      <p:sp>
        <p:nvSpPr>
          <p:cNvPr id="14" name="Content Placeholder 20"/>
          <p:cNvSpPr txBox="1">
            <a:spLocks/>
          </p:cNvSpPr>
          <p:nvPr/>
        </p:nvSpPr>
        <p:spPr bwMode="auto">
          <a:xfrm>
            <a:off x="4941118" y="1377381"/>
            <a:ext cx="3950064" cy="1124468"/>
          </a:xfrm>
          <a:prstGeom prst="rect">
            <a:avLst/>
          </a:prstGeom>
          <a:solidFill>
            <a:schemeClr val="bg1"/>
          </a:solidFill>
          <a:ln w="31750">
            <a:solidFill>
              <a:schemeClr val="accent2"/>
            </a:solidFill>
            <a:round/>
            <a:headEnd/>
            <a:tailEnd/>
          </a:ln>
          <a:effectLst>
            <a:outerShdw blurRad="50800" dist="38100" dir="2700000" algn="tl" rotWithShape="0">
              <a:prstClr val="black">
                <a:alpha val="40000"/>
              </a:prstClr>
            </a:outerShdw>
          </a:effectLst>
        </p:spPr>
        <p:txBody>
          <a:bodyPr lIns="90000" tIns="46800" rIns="90000" bIns="46800"/>
          <a:lstStyle/>
          <a:p>
            <a:pPr algn="ctr" defTabSz="457200" eaLnBrk="0" hangingPunct="0">
              <a:lnSpc>
                <a:spcPct val="93000"/>
              </a:lnSpc>
              <a:spcBef>
                <a:spcPts val="800"/>
              </a:spcBef>
              <a:buClr>
                <a:srgbClr val="000000"/>
              </a:buClr>
              <a:buSzPct val="100000"/>
              <a:defRPr/>
            </a:pPr>
            <a:r>
              <a:rPr lang="en-US" b="1" kern="0" dirty="0">
                <a:solidFill>
                  <a:srgbClr val="000000"/>
                </a:solidFill>
                <a:latin typeface="Arial" pitchFamily="34" charset="0"/>
                <a:ea typeface="MS PGothic" pitchFamily="34" charset="-128"/>
                <a:cs typeface="ＭＳ Ｐゴシック" pitchFamily="-108" charset="-128"/>
              </a:rPr>
              <a:t>Demonstrated real-time stability and control characterization during approach to stall, </a:t>
            </a:r>
            <a:r>
              <a:rPr lang="en-US" b="1" kern="0" dirty="0" smtClean="0">
                <a:solidFill>
                  <a:srgbClr val="000000"/>
                </a:solidFill>
                <a:latin typeface="Arial" pitchFamily="34" charset="0"/>
                <a:ea typeface="MS PGothic" pitchFamily="34" charset="-128"/>
                <a:cs typeface="ＭＳ Ｐゴシック" pitchFamily="-108" charset="-128"/>
              </a:rPr>
              <a:t>and through </a:t>
            </a:r>
            <a:r>
              <a:rPr lang="en-US" b="1" kern="0" dirty="0">
                <a:solidFill>
                  <a:srgbClr val="000000"/>
                </a:solidFill>
                <a:latin typeface="Arial" pitchFamily="34" charset="0"/>
                <a:ea typeface="MS PGothic" pitchFamily="34" charset="-128"/>
                <a:cs typeface="ＭＳ Ｐゴシック" pitchFamily="-108" charset="-128"/>
              </a:rPr>
              <a:t>departure and recovery.</a:t>
            </a:r>
          </a:p>
          <a:p>
            <a:pPr algn="ctr" defTabSz="457200" eaLnBrk="0" hangingPunct="0">
              <a:lnSpc>
                <a:spcPct val="93000"/>
              </a:lnSpc>
              <a:spcBef>
                <a:spcPts val="800"/>
              </a:spcBef>
              <a:buClr>
                <a:srgbClr val="000000"/>
              </a:buClr>
              <a:buSzPct val="100000"/>
              <a:defRPr/>
            </a:pPr>
            <a:endParaRPr lang="en-US" b="1" kern="0" dirty="0">
              <a:solidFill>
                <a:srgbClr val="000000"/>
              </a:solidFill>
              <a:latin typeface="Arial" pitchFamily="34" charset="0"/>
              <a:ea typeface="MS PGothic" pitchFamily="34" charset="-128"/>
              <a:cs typeface="ＭＳ Ｐゴシック" pitchFamily="-108" charset="-128"/>
            </a:endParaRPr>
          </a:p>
          <a:p>
            <a:pPr algn="ctr" defTabSz="457200" eaLnBrk="0" hangingPunct="0">
              <a:lnSpc>
                <a:spcPct val="93000"/>
              </a:lnSpc>
              <a:spcBef>
                <a:spcPts val="800"/>
              </a:spcBef>
              <a:buClr>
                <a:srgbClr val="000000"/>
              </a:buClr>
              <a:buSzPct val="100000"/>
              <a:defRPr/>
            </a:pPr>
            <a:endParaRPr lang="en-US" b="1" kern="0" dirty="0">
              <a:solidFill>
                <a:srgbClr val="000000"/>
              </a:solidFill>
              <a:latin typeface="Arial" pitchFamily="34" charset="0"/>
              <a:ea typeface="MS PGothic" pitchFamily="34" charset="-128"/>
              <a:cs typeface="ＭＳ Ｐゴシック" pitchFamily="-108" charset="-128"/>
            </a:endParaRPr>
          </a:p>
          <a:p>
            <a:pPr algn="ctr" defTabSz="457200" eaLnBrk="0" hangingPunct="0">
              <a:lnSpc>
                <a:spcPct val="93000"/>
              </a:lnSpc>
              <a:spcBef>
                <a:spcPts val="800"/>
              </a:spcBef>
              <a:buClr>
                <a:srgbClr val="000000"/>
              </a:buClr>
              <a:buSzPct val="100000"/>
              <a:defRPr/>
            </a:pPr>
            <a:endParaRPr lang="en-US" b="1" kern="0" dirty="0">
              <a:solidFill>
                <a:srgbClr val="000000"/>
              </a:solidFill>
              <a:latin typeface="Arial" pitchFamily="34" charset="0"/>
              <a:ea typeface="MS PGothic" pitchFamily="34" charset="-128"/>
              <a:cs typeface="ＭＳ Ｐゴシック" pitchFamily="-108" charset="-128"/>
            </a:endParaRPr>
          </a:p>
        </p:txBody>
      </p:sp>
      <p:sp>
        <p:nvSpPr>
          <p:cNvPr id="3" name="Footer Placeholder 2"/>
          <p:cNvSpPr>
            <a:spLocks noGrp="1"/>
          </p:cNvSpPr>
          <p:nvPr>
            <p:ph type="ftr" sz="quarter" idx="11"/>
          </p:nvPr>
        </p:nvSpPr>
        <p:spPr/>
        <p:txBody>
          <a:bodyPr/>
          <a:lstStyle/>
          <a:p>
            <a:r>
              <a:rPr lang="en-US" smtClean="0"/>
              <a:t>Dr. Irene M. Gregory</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Dr. Irene M. Gregory</a:t>
            </a:r>
            <a:endParaRPr lang="en-US" dirty="0"/>
          </a:p>
        </p:txBody>
      </p:sp>
      <p:sp>
        <p:nvSpPr>
          <p:cNvPr id="5" name="Slide Number Placeholder 5"/>
          <p:cNvSpPr>
            <a:spLocks noGrp="1"/>
          </p:cNvSpPr>
          <p:nvPr>
            <p:ph type="sldNum" sz="quarter" idx="12"/>
          </p:nvPr>
        </p:nvSpPr>
        <p:spPr/>
        <p:txBody>
          <a:bodyPr/>
          <a:lstStyle/>
          <a:p>
            <a:fld id="{C8484BB3-533D-4542-8C64-5493615376BF}" type="slidenum">
              <a:rPr lang="en-US"/>
              <a:pPr/>
              <a:t>38</a:t>
            </a:fld>
            <a:endParaRPr lang="en-US" dirty="0"/>
          </a:p>
        </p:txBody>
      </p:sp>
      <p:sp>
        <p:nvSpPr>
          <p:cNvPr id="251906" name="Rectangle 2"/>
          <p:cNvSpPr>
            <a:spLocks noGrp="1" noChangeArrowheads="1"/>
          </p:cNvSpPr>
          <p:nvPr>
            <p:ph type="title"/>
          </p:nvPr>
        </p:nvSpPr>
        <p:spPr>
          <a:xfrm>
            <a:off x="1063625" y="74613"/>
            <a:ext cx="6892925" cy="490537"/>
          </a:xfrm>
        </p:spPr>
        <p:txBody>
          <a:bodyPr/>
          <a:lstStyle/>
          <a:p>
            <a:pPr algn="l"/>
            <a:r>
              <a:rPr lang="en-US" sz="2800" dirty="0">
                <a:solidFill>
                  <a:schemeClr val="accent2"/>
                </a:solidFill>
                <a:latin typeface="Arial" charset="0"/>
              </a:rPr>
              <a:t>Adaptive Flight Control: Open Problems</a:t>
            </a:r>
          </a:p>
        </p:txBody>
      </p:sp>
      <p:sp>
        <p:nvSpPr>
          <p:cNvPr id="251907" name="Rectangle 3"/>
          <p:cNvSpPr>
            <a:spLocks noGrp="1" noChangeArrowheads="1"/>
          </p:cNvSpPr>
          <p:nvPr>
            <p:ph type="body" idx="1"/>
          </p:nvPr>
        </p:nvSpPr>
        <p:spPr/>
        <p:txBody>
          <a:bodyPr/>
          <a:lstStyle/>
          <a:p>
            <a:r>
              <a:rPr lang="en-US" dirty="0"/>
              <a:t>Reference model </a:t>
            </a:r>
            <a:r>
              <a:rPr lang="en-US" dirty="0" smtClean="0"/>
              <a:t>design</a:t>
            </a:r>
          </a:p>
          <a:p>
            <a:endParaRPr lang="en-US" dirty="0"/>
          </a:p>
          <a:p>
            <a:r>
              <a:rPr lang="en-US" dirty="0" smtClean="0"/>
              <a:t>Optimization of filtering structure for L1 adaptive control </a:t>
            </a:r>
            <a:endParaRPr lang="en-US" dirty="0" smtClean="0"/>
          </a:p>
          <a:p>
            <a:endParaRPr lang="en-US" dirty="0"/>
          </a:p>
          <a:p>
            <a:r>
              <a:rPr lang="en-US" dirty="0"/>
              <a:t>Adaptive structural mode suppression </a:t>
            </a:r>
            <a:endParaRPr lang="en-US" dirty="0" smtClean="0"/>
          </a:p>
          <a:p>
            <a:pPr lvl="1"/>
            <a:r>
              <a:rPr lang="en-US" dirty="0" smtClean="0"/>
              <a:t>Output feedback with a priori specified transient performance</a:t>
            </a:r>
          </a:p>
          <a:p>
            <a:pPr lvl="1"/>
            <a:endParaRPr lang="en-US" dirty="0"/>
          </a:p>
          <a:p>
            <a:r>
              <a:rPr lang="en-US" dirty="0"/>
              <a:t>Gain and time delay margins for adaptive systems</a:t>
            </a:r>
          </a:p>
          <a:p>
            <a:pPr lvl="1"/>
            <a:r>
              <a:rPr lang="en-US" dirty="0"/>
              <a:t>generalization to include nonlinear systems via output feedback</a:t>
            </a:r>
          </a:p>
          <a:p>
            <a:pPr lvl="1"/>
            <a:r>
              <a:rPr lang="en-US" dirty="0"/>
              <a:t>Switching reference systems </a:t>
            </a:r>
            <a:endParaRPr lang="en-US" dirty="0" smtClean="0"/>
          </a:p>
          <a:p>
            <a:pPr lvl="1"/>
            <a:endParaRPr lang="en-US" dirty="0"/>
          </a:p>
          <a:p>
            <a:pPr lvl="1"/>
            <a:endParaRPr lang="en-US" dirty="0"/>
          </a:p>
        </p:txBody>
      </p:sp>
    </p:spTree>
    <p:extLst>
      <p:ext uri="{BB962C8B-B14F-4D97-AF65-F5344CB8AC3E}">
        <p14:creationId xmlns:p14="http://schemas.microsoft.com/office/powerpoint/2010/main" val="1798642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289" y="52550"/>
            <a:ext cx="7689850" cy="490537"/>
          </a:xfrm>
        </p:spPr>
        <p:txBody>
          <a:bodyPr/>
          <a:lstStyle/>
          <a:p>
            <a:r>
              <a:rPr lang="en-US" dirty="0" smtClean="0"/>
              <a:t>Outline</a:t>
            </a:r>
            <a:endParaRPr lang="en-US" dirty="0"/>
          </a:p>
        </p:txBody>
      </p:sp>
      <p:sp>
        <p:nvSpPr>
          <p:cNvPr id="3" name="Content Placeholder 2"/>
          <p:cNvSpPr>
            <a:spLocks noGrp="1"/>
          </p:cNvSpPr>
          <p:nvPr>
            <p:ph idx="1"/>
          </p:nvPr>
        </p:nvSpPr>
        <p:spPr>
          <a:xfrm>
            <a:off x="427219" y="996664"/>
            <a:ext cx="8229600" cy="4784725"/>
          </a:xfrm>
        </p:spPr>
        <p:txBody>
          <a:bodyPr/>
          <a:lstStyle/>
          <a:p>
            <a:r>
              <a:rPr lang="en-US" dirty="0" smtClean="0"/>
              <a:t>Why adaptive control?</a:t>
            </a:r>
          </a:p>
          <a:p>
            <a:endParaRPr lang="en-US" dirty="0" smtClean="0"/>
          </a:p>
          <a:p>
            <a:r>
              <a:rPr lang="en-US" dirty="0" smtClean="0"/>
              <a:t>Brief history of adaptive control in flight</a:t>
            </a:r>
          </a:p>
          <a:p>
            <a:endParaRPr lang="en-US" dirty="0" smtClean="0"/>
          </a:p>
          <a:p>
            <a:r>
              <a:rPr lang="en-US" dirty="0" smtClean="0"/>
              <a:t>What is adaptive control? </a:t>
            </a:r>
          </a:p>
          <a:p>
            <a:pPr lvl="1"/>
            <a:r>
              <a:rPr lang="en-US" dirty="0" smtClean="0"/>
              <a:t>Working definition</a:t>
            </a:r>
          </a:p>
          <a:p>
            <a:endParaRPr lang="en-US" dirty="0" smtClean="0"/>
          </a:p>
          <a:p>
            <a:r>
              <a:rPr lang="en-US" dirty="0" smtClean="0"/>
              <a:t>Recent methods in flight </a:t>
            </a:r>
          </a:p>
          <a:p>
            <a:endParaRPr lang="en-US" dirty="0" smtClean="0"/>
          </a:p>
          <a:p>
            <a:r>
              <a:rPr lang="en-US" dirty="0" smtClean="0"/>
              <a:t>Advantages/Limitations</a:t>
            </a:r>
          </a:p>
          <a:p>
            <a:endParaRPr lang="en-US" dirty="0" smtClean="0"/>
          </a:p>
          <a:p>
            <a:r>
              <a:rPr lang="en-US" dirty="0" smtClean="0"/>
              <a:t>Open problems and future directions</a:t>
            </a:r>
            <a:endParaRPr lang="en-US" dirty="0"/>
          </a:p>
        </p:txBody>
      </p:sp>
      <p:sp>
        <p:nvSpPr>
          <p:cNvPr id="4" name="Footer Placeholder 3"/>
          <p:cNvSpPr>
            <a:spLocks noGrp="1"/>
          </p:cNvSpPr>
          <p:nvPr>
            <p:ph type="ftr" sz="quarter" idx="11"/>
          </p:nvPr>
        </p:nvSpPr>
        <p:spPr/>
        <p:txBody>
          <a:bodyPr/>
          <a:lstStyle/>
          <a:p>
            <a:r>
              <a:rPr lang="en-US" dirty="0" smtClean="0"/>
              <a:t>Dr. Irene M. Gregory</a:t>
            </a:r>
            <a:endParaRPr lang="en-US" dirty="0"/>
          </a:p>
        </p:txBody>
      </p:sp>
      <p:sp>
        <p:nvSpPr>
          <p:cNvPr id="5" name="Slide Number Placeholder 4"/>
          <p:cNvSpPr>
            <a:spLocks noGrp="1"/>
          </p:cNvSpPr>
          <p:nvPr>
            <p:ph type="sldNum" sz="quarter" idx="12"/>
          </p:nvPr>
        </p:nvSpPr>
        <p:spPr/>
        <p:txBody>
          <a:bodyPr/>
          <a:lstStyle/>
          <a:p>
            <a:fld id="{1E4B6F8E-3031-4243-BF7A-3DDDF6CA9926}" type="slidenum">
              <a:rPr lang="en-US" smtClean="0"/>
              <a:pPr/>
              <a:t>3</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09600" y="3276600"/>
            <a:ext cx="7772400" cy="1470024"/>
          </a:xfrm>
          <a:prstGeom prst="rect">
            <a:avLst/>
          </a:prstGeom>
        </p:spPr>
        <p:txBody>
          <a:bodyPr/>
          <a:lstStyle/>
          <a:p>
            <a:pPr defTabSz="849010" fontAlgn="auto">
              <a:spcAft>
                <a:spcPts val="0"/>
              </a:spcAft>
              <a:defRPr/>
            </a:pPr>
            <a:r>
              <a:rPr lang="en-US" sz="6000" dirty="0" smtClean="0">
                <a:solidFill>
                  <a:srgbClr val="0070C0"/>
                </a:solidFill>
                <a:latin typeface="Arial"/>
                <a:cs typeface="+mn-cs"/>
              </a:rPr>
              <a:t>ANY QUESTIONS? </a:t>
            </a:r>
            <a:endParaRPr lang="en-US" sz="6000" dirty="0">
              <a:solidFill>
                <a:srgbClr val="0070C0"/>
              </a:solidFill>
              <a:latin typeface="Arial"/>
              <a:cs typeface="+mn-cs"/>
            </a:endParaRPr>
          </a:p>
        </p:txBody>
      </p:sp>
      <p:sp>
        <p:nvSpPr>
          <p:cNvPr id="6" name="Subtitle 2"/>
          <p:cNvSpPr txBox="1">
            <a:spLocks/>
          </p:cNvSpPr>
          <p:nvPr/>
        </p:nvSpPr>
        <p:spPr>
          <a:xfrm>
            <a:off x="1066800" y="4572000"/>
            <a:ext cx="7010400" cy="1828800"/>
          </a:xfrm>
          <a:prstGeom prst="rect">
            <a:avLst/>
          </a:prstGeom>
        </p:spPr>
        <p:txBody>
          <a:bodyPr vert="horz" lIns="84900" tIns="42450" rIns="84900" bIns="42450" rtlCol="0">
            <a:normAutofit/>
          </a:bodyPr>
          <a:lstStyle/>
          <a:p>
            <a:pPr marL="318380" indent="-318380" defTabSz="849010" fontAlgn="auto">
              <a:spcBef>
                <a:spcPct val="20000"/>
              </a:spcBef>
              <a:spcAft>
                <a:spcPts val="0"/>
              </a:spcAft>
              <a:defRPr/>
            </a:pPr>
            <a:endParaRPr lang="en-US" sz="3000" dirty="0" smtClean="0">
              <a:solidFill>
                <a:srgbClr val="0070C0"/>
              </a:solidFill>
              <a:latin typeface="Times New Roman"/>
              <a:cs typeface="+mn-cs"/>
            </a:endParaRPr>
          </a:p>
        </p:txBody>
      </p:sp>
      <p:sp>
        <p:nvSpPr>
          <p:cNvPr id="7" name="Slide Number Placeholder 3"/>
          <p:cNvSpPr>
            <a:spLocks noGrp="1"/>
          </p:cNvSpPr>
          <p:nvPr>
            <p:ph type="sldNum" sz="quarter" idx="4"/>
          </p:nvPr>
        </p:nvSpPr>
        <p:spPr>
          <a:xfrm>
            <a:off x="7010400" y="6553200"/>
            <a:ext cx="2133600" cy="304800"/>
          </a:xfrm>
        </p:spPr>
        <p:txBody>
          <a:bodyPr/>
          <a:lstStyle/>
          <a:p>
            <a:r>
              <a:rPr lang="en-US" dirty="0" smtClean="0"/>
              <a:t>Page: </a:t>
            </a:r>
            <a:fld id="{A8E54F2D-3D2C-43C8-A605-2CA5B98B9581}" type="slidenum">
              <a:rPr lang="en-US" smtClean="0"/>
              <a:pPr/>
              <a:t>39</a:t>
            </a:fld>
            <a:endParaRPr lang="en-US" dirty="0"/>
          </a:p>
        </p:txBody>
      </p:sp>
      <p:sp>
        <p:nvSpPr>
          <p:cNvPr id="8" name="TextBox 7"/>
          <p:cNvSpPr txBox="1"/>
          <p:nvPr/>
        </p:nvSpPr>
        <p:spPr>
          <a:xfrm>
            <a:off x="533400" y="990600"/>
            <a:ext cx="8458200" cy="1323439"/>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auto">
              <a:spcBef>
                <a:spcPts val="0"/>
              </a:spcBef>
              <a:spcAft>
                <a:spcPts val="0"/>
              </a:spcAft>
            </a:pPr>
            <a:r>
              <a:rPr lang="en-US" sz="4000" b="1" cap="all" dirty="0" smtClean="0">
                <a:ln w="0"/>
                <a:gradFill flip="none">
                  <a:gsLst>
                    <a:gs pos="0">
                      <a:srgbClr val="0F6FC6">
                        <a:tint val="75000"/>
                        <a:shade val="75000"/>
                        <a:satMod val="170000"/>
                      </a:srgbClr>
                    </a:gs>
                    <a:gs pos="49000">
                      <a:srgbClr val="0F6FC6">
                        <a:tint val="88000"/>
                        <a:shade val="65000"/>
                        <a:satMod val="172000"/>
                      </a:srgbClr>
                    </a:gs>
                    <a:gs pos="50000">
                      <a:srgbClr val="0F6FC6">
                        <a:shade val="65000"/>
                        <a:satMod val="130000"/>
                      </a:srgbClr>
                    </a:gs>
                    <a:gs pos="92000">
                      <a:srgbClr val="0F6FC6">
                        <a:shade val="50000"/>
                        <a:satMod val="120000"/>
                      </a:srgbClr>
                    </a:gs>
                    <a:gs pos="100000">
                      <a:srgbClr val="0F6FC6">
                        <a:shade val="48000"/>
                        <a:satMod val="120000"/>
                      </a:srgbClr>
                    </a:gs>
                  </a:gsLst>
                  <a:lin ang="5400000"/>
                </a:gradFill>
                <a:effectLst>
                  <a:reflection blurRad="6350" stA="55000" endA="300" endPos="45500" dir="5400000" sy="-100000" algn="bl" rotWithShape="0"/>
                </a:effectLst>
                <a:latin typeface="Times New Roman"/>
                <a:cs typeface="+mn-cs"/>
              </a:rPr>
              <a:t>Thank you for </a:t>
            </a:r>
          </a:p>
          <a:p>
            <a:pPr fontAlgn="auto">
              <a:spcBef>
                <a:spcPts val="0"/>
              </a:spcBef>
              <a:spcAft>
                <a:spcPts val="0"/>
              </a:spcAft>
            </a:pPr>
            <a:r>
              <a:rPr lang="en-US" sz="4000" b="1" cap="all" dirty="0" smtClean="0">
                <a:ln w="0"/>
                <a:gradFill flip="none">
                  <a:gsLst>
                    <a:gs pos="0">
                      <a:srgbClr val="0F6FC6">
                        <a:tint val="75000"/>
                        <a:shade val="75000"/>
                        <a:satMod val="170000"/>
                      </a:srgbClr>
                    </a:gs>
                    <a:gs pos="49000">
                      <a:srgbClr val="0F6FC6">
                        <a:tint val="88000"/>
                        <a:shade val="65000"/>
                        <a:satMod val="172000"/>
                      </a:srgbClr>
                    </a:gs>
                    <a:gs pos="50000">
                      <a:srgbClr val="0F6FC6">
                        <a:shade val="65000"/>
                        <a:satMod val="130000"/>
                      </a:srgbClr>
                    </a:gs>
                    <a:gs pos="92000">
                      <a:srgbClr val="0F6FC6">
                        <a:shade val="50000"/>
                        <a:satMod val="120000"/>
                      </a:srgbClr>
                    </a:gs>
                    <a:gs pos="100000">
                      <a:srgbClr val="0F6FC6">
                        <a:shade val="48000"/>
                        <a:satMod val="120000"/>
                      </a:srgbClr>
                    </a:gs>
                  </a:gsLst>
                  <a:lin ang="5400000"/>
                </a:gradFill>
                <a:effectLst>
                  <a:reflection blurRad="6350" stA="55000" endA="300" endPos="45500" dir="5400000" sy="-100000" algn="bl" rotWithShape="0"/>
                </a:effectLst>
                <a:latin typeface="Times New Roman"/>
                <a:cs typeface="+mn-cs"/>
              </a:rPr>
              <a:t>Attending </a:t>
            </a:r>
            <a:r>
              <a:rPr lang="en-US" sz="4000" b="1" cap="all" dirty="0" err="1" smtClean="0">
                <a:ln w="0"/>
                <a:gradFill flip="none">
                  <a:gsLst>
                    <a:gs pos="0">
                      <a:srgbClr val="0F6FC6">
                        <a:tint val="75000"/>
                        <a:shade val="75000"/>
                        <a:satMod val="170000"/>
                      </a:srgbClr>
                    </a:gs>
                    <a:gs pos="49000">
                      <a:srgbClr val="0F6FC6">
                        <a:tint val="88000"/>
                        <a:shade val="65000"/>
                        <a:satMod val="172000"/>
                      </a:srgbClr>
                    </a:gs>
                    <a:gs pos="50000">
                      <a:srgbClr val="0F6FC6">
                        <a:shade val="65000"/>
                        <a:satMod val="130000"/>
                      </a:srgbClr>
                    </a:gs>
                    <a:gs pos="92000">
                      <a:srgbClr val="0F6FC6">
                        <a:shade val="50000"/>
                        <a:satMod val="120000"/>
                      </a:srgbClr>
                    </a:gs>
                    <a:gs pos="100000">
                      <a:srgbClr val="0F6FC6">
                        <a:shade val="48000"/>
                        <a:satMod val="120000"/>
                      </a:srgbClr>
                    </a:gs>
                  </a:gsLst>
                  <a:lin ang="5400000"/>
                </a:gradFill>
                <a:effectLst>
                  <a:reflection blurRad="6350" stA="55000" endA="300" endPos="45500" dir="5400000" sy="-100000" algn="bl" rotWithShape="0"/>
                </a:effectLst>
                <a:latin typeface="Times New Roman"/>
                <a:cs typeface="+mn-cs"/>
              </a:rPr>
              <a:t>TODAy’s</a:t>
            </a:r>
            <a:r>
              <a:rPr lang="en-US" sz="4000" b="1" cap="all" dirty="0" smtClean="0">
                <a:ln w="0"/>
                <a:gradFill flip="none">
                  <a:gsLst>
                    <a:gs pos="0">
                      <a:srgbClr val="0F6FC6">
                        <a:tint val="75000"/>
                        <a:shade val="75000"/>
                        <a:satMod val="170000"/>
                      </a:srgbClr>
                    </a:gs>
                    <a:gs pos="49000">
                      <a:srgbClr val="0F6FC6">
                        <a:tint val="88000"/>
                        <a:shade val="65000"/>
                        <a:satMod val="172000"/>
                      </a:srgbClr>
                    </a:gs>
                    <a:gs pos="50000">
                      <a:srgbClr val="0F6FC6">
                        <a:shade val="65000"/>
                        <a:satMod val="130000"/>
                      </a:srgbClr>
                    </a:gs>
                    <a:gs pos="92000">
                      <a:srgbClr val="0F6FC6">
                        <a:shade val="50000"/>
                        <a:satMod val="120000"/>
                      </a:srgbClr>
                    </a:gs>
                    <a:gs pos="100000">
                      <a:srgbClr val="0F6FC6">
                        <a:shade val="48000"/>
                        <a:satMod val="120000"/>
                      </a:srgbClr>
                    </a:gs>
                  </a:gsLst>
                  <a:lin ang="5400000"/>
                </a:gradFill>
                <a:effectLst>
                  <a:reflection blurRad="6350" stA="55000" endA="300" endPos="45500" dir="5400000" sy="-100000" algn="bl" rotWithShape="0"/>
                </a:effectLst>
                <a:latin typeface="Times New Roman"/>
                <a:cs typeface="+mn-cs"/>
              </a:rPr>
              <a:t> </a:t>
            </a:r>
            <a:r>
              <a:rPr lang="en-US" sz="4000" b="1" cap="all" dirty="0" err="1" smtClean="0">
                <a:ln w="0"/>
                <a:gradFill flip="none">
                  <a:gsLst>
                    <a:gs pos="0">
                      <a:srgbClr val="0F6FC6">
                        <a:tint val="75000"/>
                        <a:shade val="75000"/>
                        <a:satMod val="170000"/>
                      </a:srgbClr>
                    </a:gs>
                    <a:gs pos="49000">
                      <a:srgbClr val="0F6FC6">
                        <a:tint val="88000"/>
                        <a:shade val="65000"/>
                        <a:satMod val="172000"/>
                      </a:srgbClr>
                    </a:gs>
                    <a:gs pos="50000">
                      <a:srgbClr val="0F6FC6">
                        <a:shade val="65000"/>
                        <a:satMod val="130000"/>
                      </a:srgbClr>
                    </a:gs>
                    <a:gs pos="92000">
                      <a:srgbClr val="0F6FC6">
                        <a:shade val="50000"/>
                        <a:satMod val="120000"/>
                      </a:srgbClr>
                    </a:gs>
                    <a:gs pos="100000">
                      <a:srgbClr val="0F6FC6">
                        <a:shade val="48000"/>
                        <a:satMod val="120000"/>
                      </a:srgbClr>
                    </a:gs>
                  </a:gsLst>
                  <a:lin ang="5400000"/>
                </a:gradFill>
                <a:effectLst>
                  <a:reflection blurRad="6350" stA="55000" endA="300" endPos="45500" dir="5400000" sy="-100000" algn="bl" rotWithShape="0"/>
                </a:effectLst>
                <a:latin typeface="Times New Roman"/>
                <a:cs typeface="+mn-cs"/>
              </a:rPr>
              <a:t>WeBCAST</a:t>
            </a:r>
            <a:endParaRPr lang="en-US" sz="4000" b="1" cap="all" dirty="0" smtClean="0">
              <a:ln w="0"/>
              <a:gradFill flip="none">
                <a:gsLst>
                  <a:gs pos="0">
                    <a:srgbClr val="0F6FC6">
                      <a:tint val="75000"/>
                      <a:shade val="75000"/>
                      <a:satMod val="170000"/>
                    </a:srgbClr>
                  </a:gs>
                  <a:gs pos="49000">
                    <a:srgbClr val="0F6FC6">
                      <a:tint val="88000"/>
                      <a:shade val="65000"/>
                      <a:satMod val="172000"/>
                    </a:srgbClr>
                  </a:gs>
                  <a:gs pos="50000">
                    <a:srgbClr val="0F6FC6">
                      <a:shade val="65000"/>
                      <a:satMod val="130000"/>
                    </a:srgbClr>
                  </a:gs>
                  <a:gs pos="92000">
                    <a:srgbClr val="0F6FC6">
                      <a:shade val="50000"/>
                      <a:satMod val="120000"/>
                    </a:srgbClr>
                  </a:gs>
                  <a:gs pos="100000">
                    <a:srgbClr val="0F6FC6">
                      <a:shade val="48000"/>
                      <a:satMod val="120000"/>
                    </a:srgbClr>
                  </a:gs>
                </a:gsLst>
                <a:lin ang="5400000"/>
              </a:gradFill>
              <a:effectLst>
                <a:reflection blurRad="6350" stA="55000" endA="300" endPos="45500" dir="5400000" sy="-100000" algn="bl" rotWithShape="0"/>
              </a:effectLst>
              <a:latin typeface="Times New Roman"/>
              <a:cs typeface="+mn-cs"/>
            </a:endParaRPr>
          </a:p>
        </p:txBody>
      </p:sp>
    </p:spTree>
    <p:extLst>
      <p:ext uri="{BB962C8B-B14F-4D97-AF65-F5344CB8AC3E}">
        <p14:creationId xmlns:p14="http://schemas.microsoft.com/office/powerpoint/2010/main" val="162176041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1676400" y="457200"/>
            <a:ext cx="12817475" cy="684213"/>
          </a:xfrm>
        </p:spPr>
        <p:txBody>
          <a:bodyPr/>
          <a:lstStyle/>
          <a:p>
            <a:r>
              <a:rPr lang="en-US" dirty="0" smtClean="0">
                <a:ea typeface="ＭＳ Ｐゴシック" pitchFamily="34" charset="-128"/>
              </a:rPr>
              <a:t/>
            </a:r>
            <a:br>
              <a:rPr lang="en-US" dirty="0" smtClean="0">
                <a:ea typeface="ＭＳ Ｐゴシック" pitchFamily="34" charset="-128"/>
              </a:rPr>
            </a:br>
            <a:r>
              <a:rPr lang="en-US" dirty="0" smtClean="0">
                <a:ea typeface="ＭＳ Ｐゴシック" pitchFamily="34" charset="-128"/>
              </a:rPr>
              <a:t> </a:t>
            </a:r>
            <a:br>
              <a:rPr lang="en-US" dirty="0" smtClean="0">
                <a:ea typeface="ＭＳ Ｐゴシック" pitchFamily="34" charset="-128"/>
              </a:rPr>
            </a:br>
            <a:r>
              <a:rPr lang="en-US" dirty="0" smtClean="0">
                <a:ea typeface="ＭＳ Ｐゴシック" pitchFamily="34" charset="-128"/>
              </a:rPr>
              <a:t>Upcoming NESC GN&amp;C</a:t>
            </a:r>
            <a:br>
              <a:rPr lang="en-US" dirty="0" smtClean="0">
                <a:ea typeface="ＭＳ Ｐゴシック" pitchFamily="34" charset="-128"/>
              </a:rPr>
            </a:br>
            <a:r>
              <a:rPr lang="en-US" dirty="0" smtClean="0">
                <a:ea typeface="ＭＳ Ｐゴシック" pitchFamily="34" charset="-128"/>
              </a:rPr>
              <a:t>TDT Webcast </a:t>
            </a:r>
            <a:br>
              <a:rPr lang="en-US" dirty="0" smtClean="0">
                <a:ea typeface="ＭＳ Ｐゴシック" pitchFamily="34" charset="-128"/>
              </a:rPr>
            </a:br>
            <a:r>
              <a:rPr lang="en-US" dirty="0" smtClean="0">
                <a:ea typeface="ＭＳ Ｐゴシック" pitchFamily="34" charset="-128"/>
              </a:rPr>
              <a:t/>
            </a:r>
            <a:br>
              <a:rPr lang="en-US" dirty="0" smtClean="0">
                <a:ea typeface="ＭＳ Ｐゴシック" pitchFamily="34" charset="-128"/>
              </a:rPr>
            </a:br>
            <a:r>
              <a:rPr lang="en-US" i="1" dirty="0" smtClean="0">
                <a:ea typeface="ＭＳ Ｐゴシック" pitchFamily="34" charset="-128"/>
              </a:rPr>
              <a:t/>
            </a:r>
            <a:br>
              <a:rPr lang="en-US" i="1" dirty="0" smtClean="0">
                <a:ea typeface="ＭＳ Ｐゴシック" pitchFamily="34" charset="-128"/>
              </a:rPr>
            </a:br>
            <a:r>
              <a:rPr lang="en-US" dirty="0" smtClean="0">
                <a:ea typeface="ＭＳ Ｐゴシック" pitchFamily="34" charset="-128"/>
              </a:rPr>
              <a:t/>
            </a:r>
            <a:br>
              <a:rPr lang="en-US" dirty="0" smtClean="0">
                <a:ea typeface="ＭＳ Ｐゴシック" pitchFamily="34" charset="-128"/>
              </a:rPr>
            </a:br>
            <a:endParaRPr lang="en-US" dirty="0" smtClean="0">
              <a:ea typeface="ＭＳ Ｐゴシック" pitchFamily="34" charset="-128"/>
            </a:endParaRPr>
          </a:p>
        </p:txBody>
      </p:sp>
      <p:sp>
        <p:nvSpPr>
          <p:cNvPr id="24579" name="Rectangle 3"/>
          <p:cNvSpPr>
            <a:spLocks noChangeArrowheads="1"/>
          </p:cNvSpPr>
          <p:nvPr/>
        </p:nvSpPr>
        <p:spPr bwMode="auto">
          <a:xfrm>
            <a:off x="838200" y="3823393"/>
            <a:ext cx="7315200" cy="1200329"/>
          </a:xfrm>
          <a:prstGeom prst="rect">
            <a:avLst/>
          </a:prstGeom>
          <a:noFill/>
          <a:ln w="9525">
            <a:noFill/>
            <a:miter lim="800000"/>
            <a:headEnd/>
            <a:tailEnd/>
          </a:ln>
        </p:spPr>
        <p:txBody>
          <a:bodyPr wrap="square" anchor="ctr">
            <a:spAutoFit/>
          </a:bodyPr>
          <a:lstStyle/>
          <a:p>
            <a:pPr lvl="2" algn="l" eaLnBrk="0" fontAlgn="auto" hangingPunct="0">
              <a:spcBef>
                <a:spcPts val="0"/>
              </a:spcBef>
              <a:spcAft>
                <a:spcPts val="0"/>
              </a:spcAft>
              <a:tabLst>
                <a:tab pos="1371600" algn="l"/>
              </a:tabLst>
            </a:pPr>
            <a:endParaRPr lang="en-US" sz="1800" dirty="0">
              <a:solidFill>
                <a:srgbClr val="000F2E"/>
              </a:solidFill>
              <a:latin typeface="Times New Roman"/>
              <a:cs typeface="+mn-cs"/>
            </a:endParaRPr>
          </a:p>
          <a:p>
            <a:pPr lvl="2" algn="l" eaLnBrk="0" fontAlgn="auto" hangingPunct="0">
              <a:spcBef>
                <a:spcPts val="0"/>
              </a:spcBef>
              <a:spcAft>
                <a:spcPts val="0"/>
              </a:spcAft>
              <a:tabLst>
                <a:tab pos="1371600" algn="l"/>
              </a:tabLst>
            </a:pPr>
            <a:r>
              <a:rPr lang="en-US" sz="1800" dirty="0" smtClean="0">
                <a:solidFill>
                  <a:srgbClr val="000F2E"/>
                </a:solidFill>
                <a:latin typeface="Times New Roman"/>
                <a:cs typeface="+mn-cs"/>
              </a:rPr>
              <a:t>“</a:t>
            </a:r>
            <a:r>
              <a:rPr lang="en-US" sz="1800" dirty="0">
                <a:solidFill>
                  <a:srgbClr val="000F2E"/>
                </a:solidFill>
                <a:latin typeface="Times New Roman"/>
                <a:cs typeface="+mn-cs"/>
              </a:rPr>
              <a:t>Fundamentals of Spacecraft Attitude Determination”, John Crassidis (Univ. of Buffalo), on 16 January 2013 </a:t>
            </a:r>
          </a:p>
          <a:p>
            <a:pPr lvl="2" algn="l" eaLnBrk="0" fontAlgn="auto" hangingPunct="0">
              <a:spcBef>
                <a:spcPts val="0"/>
              </a:spcBef>
              <a:spcAft>
                <a:spcPts val="0"/>
              </a:spcAft>
              <a:tabLst>
                <a:tab pos="1371600" algn="l"/>
              </a:tabLst>
            </a:pPr>
            <a:r>
              <a:rPr lang="en-US" sz="1800" dirty="0">
                <a:solidFill>
                  <a:srgbClr val="000F2E"/>
                </a:solidFill>
                <a:latin typeface="Times New Roman"/>
                <a:cs typeface="+mn-cs"/>
              </a:rPr>
              <a:t> </a:t>
            </a:r>
          </a:p>
        </p:txBody>
      </p:sp>
      <p:sp>
        <p:nvSpPr>
          <p:cNvPr id="24580" name="TextBox 4"/>
          <p:cNvSpPr txBox="1">
            <a:spLocks noChangeArrowheads="1"/>
          </p:cNvSpPr>
          <p:nvPr/>
        </p:nvSpPr>
        <p:spPr bwMode="auto">
          <a:xfrm>
            <a:off x="7697788" y="6611938"/>
            <a:ext cx="1446212" cy="246062"/>
          </a:xfrm>
          <a:prstGeom prst="rect">
            <a:avLst/>
          </a:prstGeom>
          <a:noFill/>
          <a:ln w="9525">
            <a:noFill/>
            <a:miter lim="800000"/>
            <a:headEnd/>
            <a:tailEnd/>
          </a:ln>
        </p:spPr>
        <p:txBody>
          <a:bodyPr wrap="none">
            <a:spAutoFit/>
          </a:bodyPr>
          <a:lstStyle/>
          <a:p>
            <a:pPr algn="l" fontAlgn="auto">
              <a:spcBef>
                <a:spcPts val="0"/>
              </a:spcBef>
              <a:spcAft>
                <a:spcPts val="0"/>
              </a:spcAft>
            </a:pPr>
            <a:r>
              <a:rPr lang="en-US" sz="1000">
                <a:solidFill>
                  <a:srgbClr val="000F2E"/>
                </a:solidFill>
                <a:latin typeface="Times New Roman"/>
                <a:cs typeface="+mn-cs"/>
              </a:rPr>
              <a:t>20 June 2012 Update</a:t>
            </a:r>
          </a:p>
        </p:txBody>
      </p:sp>
    </p:spTree>
    <p:extLst>
      <p:ext uri="{BB962C8B-B14F-4D97-AF65-F5344CB8AC3E}">
        <p14:creationId xmlns:p14="http://schemas.microsoft.com/office/powerpoint/2010/main" val="248091330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19887"/>
            <a:ext cx="8229600" cy="937716"/>
          </a:xfrm>
        </p:spPr>
        <p:txBody>
          <a:bodyPr/>
          <a:lstStyle/>
          <a:p>
            <a:pPr marL="0" indent="0" algn="ctr">
              <a:buNone/>
            </a:pPr>
            <a:r>
              <a:rPr lang="en-US" sz="4000" dirty="0" smtClean="0"/>
              <a:t>Backup Slides</a:t>
            </a:r>
            <a:endParaRPr lang="en-US" sz="4000" dirty="0"/>
          </a:p>
        </p:txBody>
      </p:sp>
      <p:sp>
        <p:nvSpPr>
          <p:cNvPr id="4" name="Footer Placeholder 3"/>
          <p:cNvSpPr>
            <a:spLocks noGrp="1"/>
          </p:cNvSpPr>
          <p:nvPr>
            <p:ph type="ftr" sz="quarter" idx="11"/>
          </p:nvPr>
        </p:nvSpPr>
        <p:spPr/>
        <p:txBody>
          <a:bodyPr/>
          <a:lstStyle/>
          <a:p>
            <a:r>
              <a:rPr lang="en-US" dirty="0" smtClean="0"/>
              <a:t>Dr. Irene M. Gregory</a:t>
            </a:r>
            <a:endParaRPr lang="en-US" dirty="0"/>
          </a:p>
        </p:txBody>
      </p:sp>
      <p:sp>
        <p:nvSpPr>
          <p:cNvPr id="5" name="Slide Number Placeholder 4"/>
          <p:cNvSpPr>
            <a:spLocks noGrp="1"/>
          </p:cNvSpPr>
          <p:nvPr>
            <p:ph type="sldNum" sz="quarter" idx="12"/>
          </p:nvPr>
        </p:nvSpPr>
        <p:spPr/>
        <p:txBody>
          <a:bodyPr/>
          <a:lstStyle/>
          <a:p>
            <a:fld id="{1E4B6F8E-3031-4243-BF7A-3DDDF6CA9926}" type="slidenum">
              <a:rPr lang="en-US" smtClean="0"/>
              <a:pPr/>
              <a:t>41</a:t>
            </a:fld>
            <a:endParaRPr lang="en-US" dirty="0"/>
          </a:p>
        </p:txBody>
      </p:sp>
    </p:spTree>
    <p:extLst>
      <p:ext uri="{BB962C8B-B14F-4D97-AF65-F5344CB8AC3E}">
        <p14:creationId xmlns:p14="http://schemas.microsoft.com/office/powerpoint/2010/main" val="5678247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97876" y="86056"/>
            <a:ext cx="87868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zh-TW" sz="2800" dirty="0">
                <a:solidFill>
                  <a:srgbClr val="000099"/>
                </a:solidFill>
                <a:latin typeface="+mj-lt"/>
                <a:ea typeface="PMingLiU" pitchFamily="18" charset="-120"/>
              </a:rPr>
              <a:t>Instability/Bursting due to Unmodeled Dynamics</a:t>
            </a:r>
          </a:p>
        </p:txBody>
      </p:sp>
      <p:pic>
        <p:nvPicPr>
          <p:cNvPr id="634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665" y="1827206"/>
            <a:ext cx="3498851"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49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00713" y="1794508"/>
            <a:ext cx="3586162" cy="249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3" name="Text Box 5"/>
          <p:cNvSpPr txBox="1">
            <a:spLocks noChangeArrowheads="1"/>
          </p:cNvSpPr>
          <p:nvPr/>
        </p:nvSpPr>
        <p:spPr bwMode="auto">
          <a:xfrm>
            <a:off x="6799318" y="3549279"/>
            <a:ext cx="1377300" cy="369332"/>
          </a:xfrm>
          <a:prstGeom prst="rect">
            <a:avLst/>
          </a:prstGeom>
          <a:solidFill>
            <a:schemeClr val="bg1"/>
          </a:solidFill>
          <a:ln>
            <a:noFill/>
          </a:ln>
          <a:effec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buFont typeface="Arial" charset="0"/>
              <a:buNone/>
            </a:pPr>
            <a:r>
              <a:rPr lang="en-US" altLang="zh-TW" sz="1800" dirty="0">
                <a:solidFill>
                  <a:srgbClr val="000099"/>
                </a:solidFill>
                <a:ea typeface="PMingLiU" pitchFamily="18" charset="-120"/>
              </a:rPr>
              <a:t>Parameters</a:t>
            </a:r>
          </a:p>
        </p:txBody>
      </p:sp>
      <p:sp>
        <p:nvSpPr>
          <p:cNvPr id="63494" name="Text Box 6"/>
          <p:cNvSpPr txBox="1">
            <a:spLocks noChangeArrowheads="1"/>
          </p:cNvSpPr>
          <p:nvPr/>
        </p:nvSpPr>
        <p:spPr bwMode="auto">
          <a:xfrm>
            <a:off x="563671" y="3502319"/>
            <a:ext cx="1659429" cy="369332"/>
          </a:xfrm>
          <a:prstGeom prst="rect">
            <a:avLst/>
          </a:prstGeom>
          <a:solidFill>
            <a:schemeClr val="bg1"/>
          </a:solidFill>
          <a:ln>
            <a:noFill/>
          </a:ln>
          <a:effec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buFont typeface="Arial" charset="0"/>
              <a:buNone/>
            </a:pPr>
            <a:r>
              <a:rPr lang="en-US" altLang="zh-TW" sz="1800" dirty="0">
                <a:solidFill>
                  <a:srgbClr val="000099"/>
                </a:solidFill>
                <a:ea typeface="PMingLiU" pitchFamily="18" charset="-120"/>
              </a:rPr>
              <a:t>System output</a:t>
            </a:r>
          </a:p>
        </p:txBody>
      </p:sp>
      <p:pic>
        <p:nvPicPr>
          <p:cNvPr id="63496"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1495" y="4290637"/>
            <a:ext cx="3674612" cy="2755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497"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02300" y="4471191"/>
            <a:ext cx="3613150" cy="217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501" name="Text Box 13"/>
          <p:cNvSpPr txBox="1">
            <a:spLocks noChangeArrowheads="1"/>
          </p:cNvSpPr>
          <p:nvPr/>
        </p:nvSpPr>
        <p:spPr bwMode="auto">
          <a:xfrm>
            <a:off x="3452575" y="3444351"/>
            <a:ext cx="2089150" cy="641350"/>
          </a:xfrm>
          <a:prstGeom prst="rect">
            <a:avLst/>
          </a:prstGeom>
          <a:noFill/>
          <a:ln>
            <a:noFill/>
          </a:ln>
          <a:effectLst/>
          <a:extLst>
            <a:ext uri="{909E8E84-426E-40DD-AFC4-6F175D3DCCD1}">
              <a14:hiddenFill xmlns:a14="http://schemas.microsoft.com/office/drawing/2010/main">
                <a:solidFill>
                  <a:srgbClr val="FFDBDB"/>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buFont typeface="Arial" charset="0"/>
              <a:buNone/>
            </a:pPr>
            <a:r>
              <a:rPr lang="en-US" sz="3600" dirty="0">
                <a:solidFill>
                  <a:srgbClr val="000099"/>
                </a:solidFill>
              </a:rPr>
              <a:t>Instability</a:t>
            </a:r>
          </a:p>
        </p:txBody>
      </p:sp>
      <p:sp>
        <p:nvSpPr>
          <p:cNvPr id="63502" name="Text Box 14"/>
          <p:cNvSpPr txBox="1">
            <a:spLocks noChangeArrowheads="1"/>
          </p:cNvSpPr>
          <p:nvPr/>
        </p:nvSpPr>
        <p:spPr bwMode="auto">
          <a:xfrm>
            <a:off x="3566875" y="5433415"/>
            <a:ext cx="1860550" cy="641350"/>
          </a:xfrm>
          <a:prstGeom prst="rect">
            <a:avLst/>
          </a:prstGeom>
          <a:noFill/>
          <a:ln>
            <a:noFill/>
          </a:ln>
          <a:effectLst/>
          <a:extLst>
            <a:ext uri="{909E8E84-426E-40DD-AFC4-6F175D3DCCD1}">
              <a14:hiddenFill xmlns:a14="http://schemas.microsoft.com/office/drawing/2010/main">
                <a:solidFill>
                  <a:srgbClr val="FFDBDB"/>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buFont typeface="Arial" charset="0"/>
              <a:buNone/>
            </a:pPr>
            <a:r>
              <a:rPr lang="en-US" sz="3600" dirty="0">
                <a:solidFill>
                  <a:srgbClr val="000099"/>
                </a:solidFill>
              </a:rPr>
              <a:t>Bursting</a:t>
            </a:r>
          </a:p>
        </p:txBody>
      </p:sp>
      <p:sp>
        <p:nvSpPr>
          <p:cNvPr id="63503" name="Line 15"/>
          <p:cNvSpPr>
            <a:spLocks noChangeShapeType="1"/>
          </p:cNvSpPr>
          <p:nvPr/>
        </p:nvSpPr>
        <p:spPr bwMode="auto">
          <a:xfrm>
            <a:off x="0" y="4271805"/>
            <a:ext cx="9144000" cy="14288"/>
          </a:xfrm>
          <a:prstGeom prst="line">
            <a:avLst/>
          </a:prstGeom>
          <a:noFill/>
          <a:ln w="76200">
            <a:pattFill prst="sphere">
              <a:fgClr>
                <a:schemeClr val="accent2"/>
              </a:fgClr>
              <a:bgClr>
                <a:srgbClr val="FFFFFF"/>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dirty="0">
              <a:solidFill>
                <a:srgbClr val="000099"/>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944786625"/>
              </p:ext>
            </p:extLst>
          </p:nvPr>
        </p:nvGraphicFramePr>
        <p:xfrm>
          <a:off x="3258900" y="2931046"/>
          <a:ext cx="2590800" cy="304800"/>
        </p:xfrm>
        <a:graphic>
          <a:graphicData uri="http://schemas.openxmlformats.org/presentationml/2006/ole">
            <mc:AlternateContent xmlns:mc="http://schemas.openxmlformats.org/markup-compatibility/2006">
              <mc:Choice xmlns:v="urn:schemas-microsoft-com:vml" Requires="v">
                <p:oleObj spid="_x0000_s249888" name="Equation" r:id="rId8" imgW="2590560" imgH="304560" progId="Equation.DSMT4">
                  <p:embed/>
                </p:oleObj>
              </mc:Choice>
              <mc:Fallback>
                <p:oleObj name="Equation" r:id="rId8" imgW="2590560" imgH="304560" progId="Equation.DSMT4">
                  <p:embed/>
                  <p:pic>
                    <p:nvPicPr>
                      <p:cNvPr id="0" name=""/>
                      <p:cNvPicPr/>
                      <p:nvPr/>
                    </p:nvPicPr>
                    <p:blipFill>
                      <a:blip r:embed="rId9"/>
                      <a:stretch>
                        <a:fillRect/>
                      </a:stretch>
                    </p:blipFill>
                    <p:spPr>
                      <a:xfrm>
                        <a:off x="3258900" y="2931046"/>
                        <a:ext cx="2590800" cy="304800"/>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007950284"/>
              </p:ext>
            </p:extLst>
          </p:nvPr>
        </p:nvGraphicFramePr>
        <p:xfrm>
          <a:off x="3632862" y="5150344"/>
          <a:ext cx="2019300" cy="304800"/>
        </p:xfrm>
        <a:graphic>
          <a:graphicData uri="http://schemas.openxmlformats.org/presentationml/2006/ole">
            <mc:AlternateContent xmlns:mc="http://schemas.openxmlformats.org/markup-compatibility/2006">
              <mc:Choice xmlns:v="urn:schemas-microsoft-com:vml" Requires="v">
                <p:oleObj spid="_x0000_s249889" name="Equation" r:id="rId10" imgW="2019240" imgH="304560" progId="Equation.DSMT4">
                  <p:embed/>
                </p:oleObj>
              </mc:Choice>
              <mc:Fallback>
                <p:oleObj name="Equation" r:id="rId10" imgW="2019240" imgH="304560" progId="Equation.DSMT4">
                  <p:embed/>
                  <p:pic>
                    <p:nvPicPr>
                      <p:cNvPr id="0" name=""/>
                      <p:cNvPicPr/>
                      <p:nvPr/>
                    </p:nvPicPr>
                    <p:blipFill>
                      <a:blip r:embed="rId11"/>
                      <a:stretch>
                        <a:fillRect/>
                      </a:stretch>
                    </p:blipFill>
                    <p:spPr>
                      <a:xfrm>
                        <a:off x="3632862" y="5150344"/>
                        <a:ext cx="2019300" cy="30480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02442986"/>
              </p:ext>
            </p:extLst>
          </p:nvPr>
        </p:nvGraphicFramePr>
        <p:xfrm>
          <a:off x="3227483" y="770066"/>
          <a:ext cx="3187700" cy="647700"/>
        </p:xfrm>
        <a:graphic>
          <a:graphicData uri="http://schemas.openxmlformats.org/presentationml/2006/ole">
            <mc:AlternateContent xmlns:mc="http://schemas.openxmlformats.org/markup-compatibility/2006">
              <mc:Choice xmlns:v="urn:schemas-microsoft-com:vml" Requires="v">
                <p:oleObj spid="_x0000_s249890" name="Equation" r:id="rId12" imgW="3187440" imgH="647640" progId="Equation.DSMT4">
                  <p:embed/>
                </p:oleObj>
              </mc:Choice>
              <mc:Fallback>
                <p:oleObj name="Equation" r:id="rId12" imgW="3187440" imgH="647640" progId="Equation.DSMT4">
                  <p:embed/>
                  <p:pic>
                    <p:nvPicPr>
                      <p:cNvPr id="0" name="Object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27483" y="770066"/>
                        <a:ext cx="318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AutoShape 6"/>
          <p:cNvSpPr>
            <a:spLocks noChangeArrowheads="1"/>
          </p:cNvSpPr>
          <p:nvPr/>
        </p:nvSpPr>
        <p:spPr bwMode="auto">
          <a:xfrm>
            <a:off x="7195588" y="806864"/>
            <a:ext cx="1689100" cy="706438"/>
          </a:xfrm>
          <a:prstGeom prst="wedgeRectCallout">
            <a:avLst>
              <a:gd name="adj1" fmla="val -121069"/>
              <a:gd name="adj2" fmla="val -41268"/>
            </a:avLst>
          </a:prstGeom>
          <a:solidFill>
            <a:srgbClr val="FF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algn="ctr">
              <a:spcBef>
                <a:spcPct val="20000"/>
              </a:spcBef>
              <a:buFont typeface="Arial" charset="0"/>
              <a:buNone/>
            </a:pPr>
            <a:r>
              <a:rPr lang="en-US" altLang="zh-TW" sz="1600" dirty="0">
                <a:solidFill>
                  <a:srgbClr val="000099"/>
                </a:solidFill>
                <a:ea typeface="PMingLiU" pitchFamily="18" charset="-120"/>
              </a:rPr>
              <a:t>Unmodeled </a:t>
            </a:r>
          </a:p>
          <a:p>
            <a:pPr marL="342900" indent="-342900" algn="ctr">
              <a:spcBef>
                <a:spcPct val="20000"/>
              </a:spcBef>
              <a:buFont typeface="Arial" charset="0"/>
              <a:buNone/>
            </a:pPr>
            <a:r>
              <a:rPr lang="en-US" altLang="zh-TW" sz="1600" dirty="0">
                <a:solidFill>
                  <a:srgbClr val="000099"/>
                </a:solidFill>
                <a:ea typeface="PMingLiU" pitchFamily="18" charset="-120"/>
              </a:rPr>
              <a:t>dynamics</a:t>
            </a:r>
          </a:p>
        </p:txBody>
      </p:sp>
      <p:sp>
        <p:nvSpPr>
          <p:cNvPr id="20" name="AutoShape 7"/>
          <p:cNvSpPr>
            <a:spLocks noChangeArrowheads="1"/>
          </p:cNvSpPr>
          <p:nvPr/>
        </p:nvSpPr>
        <p:spPr bwMode="auto">
          <a:xfrm>
            <a:off x="3452575" y="1674373"/>
            <a:ext cx="1101725" cy="646112"/>
          </a:xfrm>
          <a:prstGeom prst="wedgeRectCallout">
            <a:avLst>
              <a:gd name="adj1" fmla="val 18874"/>
              <a:gd name="adj2" fmla="val -80775"/>
            </a:avLst>
          </a:prstGeom>
          <a:solidFill>
            <a:srgbClr val="FF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algn="ctr">
              <a:spcBef>
                <a:spcPct val="20000"/>
              </a:spcBef>
              <a:buFont typeface="Arial" charset="0"/>
              <a:buNone/>
            </a:pPr>
            <a:r>
              <a:rPr lang="en-US" altLang="zh-TW" sz="1600" dirty="0">
                <a:solidFill>
                  <a:srgbClr val="000099"/>
                </a:solidFill>
                <a:ea typeface="PMingLiU" pitchFamily="18" charset="-120"/>
              </a:rPr>
              <a:t>plant</a:t>
            </a:r>
          </a:p>
          <a:p>
            <a:pPr marL="342900" indent="-342900" algn="ctr">
              <a:spcBef>
                <a:spcPct val="20000"/>
              </a:spcBef>
              <a:buFont typeface="Arial" charset="0"/>
              <a:buNone/>
            </a:pPr>
            <a:r>
              <a:rPr lang="en-US" altLang="zh-TW" sz="1600" dirty="0">
                <a:solidFill>
                  <a:srgbClr val="000099"/>
                </a:solidFill>
                <a:ea typeface="PMingLiU" pitchFamily="18" charset="-120"/>
              </a:rPr>
              <a:t>dynamics</a:t>
            </a:r>
          </a:p>
        </p:txBody>
      </p:sp>
      <p:sp>
        <p:nvSpPr>
          <p:cNvPr id="5" name="Rectangle 4"/>
          <p:cNvSpPr/>
          <p:nvPr/>
        </p:nvSpPr>
        <p:spPr bwMode="auto">
          <a:xfrm>
            <a:off x="4473575" y="736979"/>
            <a:ext cx="1490497" cy="693359"/>
          </a:xfrm>
          <a:prstGeom prst="rect">
            <a:avLst/>
          </a:prstGeom>
          <a:noFill/>
          <a:ln w="19050" cap="flat" cmpd="sng" algn="ctr">
            <a:solidFill>
              <a:srgbClr val="C00000"/>
            </a:solidFill>
            <a:prstDash val="solid"/>
            <a:round/>
            <a:headEnd type="none" w="med" len="med"/>
            <a:tailEnd type="triangle" w="med" len="lg"/>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822992" y="928029"/>
            <a:ext cx="2122697" cy="400110"/>
          </a:xfrm>
          <a:prstGeom prst="rect">
            <a:avLst/>
          </a:prstGeom>
          <a:noFill/>
        </p:spPr>
        <p:txBody>
          <a:bodyPr wrap="none" rtlCol="0">
            <a:spAutoFit/>
          </a:bodyPr>
          <a:lstStyle/>
          <a:p>
            <a:r>
              <a:rPr lang="en-US" sz="2000" b="1" dirty="0" smtClean="0">
                <a:solidFill>
                  <a:srgbClr val="000099"/>
                </a:solidFill>
              </a:rPr>
              <a:t>Rohr’s Example</a:t>
            </a:r>
            <a:endParaRPr lang="en-US" sz="2000" b="1" dirty="0">
              <a:solidFill>
                <a:srgbClr val="000099"/>
              </a:solidFill>
            </a:endParaRPr>
          </a:p>
        </p:txBody>
      </p:sp>
      <p:sp>
        <p:nvSpPr>
          <p:cNvPr id="7" name="Footer Placeholder 6"/>
          <p:cNvSpPr>
            <a:spLocks noGrp="1"/>
          </p:cNvSpPr>
          <p:nvPr>
            <p:ph type="ftr" sz="quarter" idx="11"/>
          </p:nvPr>
        </p:nvSpPr>
        <p:spPr/>
        <p:txBody>
          <a:bodyPr/>
          <a:lstStyle/>
          <a:p>
            <a:r>
              <a:rPr lang="en-US" smtClean="0"/>
              <a:t>Dr. Irene M. Gregory</a:t>
            </a:r>
            <a:endParaRPr lang="en-US" dirty="0"/>
          </a:p>
        </p:txBody>
      </p:sp>
      <p:sp>
        <p:nvSpPr>
          <p:cNvPr id="8" name="Slide Number Placeholder 7"/>
          <p:cNvSpPr>
            <a:spLocks noGrp="1"/>
          </p:cNvSpPr>
          <p:nvPr>
            <p:ph type="sldNum" sz="quarter" idx="12"/>
          </p:nvPr>
        </p:nvSpPr>
        <p:spPr/>
        <p:txBody>
          <a:bodyPr/>
          <a:lstStyle/>
          <a:p>
            <a:fld id="{2A9A4BBE-6B87-42F4-843D-3071F94E8D6F}" type="slidenum">
              <a:rPr lang="en-US" smtClean="0"/>
              <a:pPr/>
              <a:t>42</a:t>
            </a:fld>
            <a:endParaRPr lang="en-US"/>
          </a:p>
        </p:txBody>
      </p:sp>
    </p:spTree>
    <p:extLst>
      <p:ext uri="{BB962C8B-B14F-4D97-AF65-F5344CB8AC3E}">
        <p14:creationId xmlns:p14="http://schemas.microsoft.com/office/powerpoint/2010/main" val="32210619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530975" y="865188"/>
            <a:ext cx="1708150" cy="904875"/>
          </a:xfrm>
          <a:prstGeom prst="rect">
            <a:avLst/>
          </a:prstGeom>
          <a:solidFill>
            <a:srgbClr val="FFFFE7"/>
          </a:solidFill>
          <a:ln w="28575" algn="ctr">
            <a:solidFill>
              <a:srgbClr val="A5002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en-US" dirty="0"/>
          </a:p>
        </p:txBody>
      </p:sp>
      <p:sp>
        <p:nvSpPr>
          <p:cNvPr id="3075" name="Rectangle 3"/>
          <p:cNvSpPr>
            <a:spLocks noChangeArrowheads="1"/>
          </p:cNvSpPr>
          <p:nvPr/>
        </p:nvSpPr>
        <p:spPr bwMode="auto">
          <a:xfrm>
            <a:off x="34925" y="127000"/>
            <a:ext cx="8658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zh-TW" sz="2800" b="1" dirty="0">
                <a:solidFill>
                  <a:schemeClr val="accent2"/>
                </a:solidFill>
                <a:ea typeface="PMingLiU" pitchFamily="18" charset="-120"/>
              </a:rPr>
              <a:t>Rohrs’ Example: Unmodeled dynamics</a:t>
            </a:r>
          </a:p>
        </p:txBody>
      </p:sp>
      <p:graphicFrame>
        <p:nvGraphicFramePr>
          <p:cNvPr id="3076" name="Object 4"/>
          <p:cNvGraphicFramePr>
            <a:graphicFrameLocks noChangeAspect="1"/>
          </p:cNvGraphicFramePr>
          <p:nvPr/>
        </p:nvGraphicFramePr>
        <p:xfrm>
          <a:off x="5041900" y="862013"/>
          <a:ext cx="3778250" cy="814387"/>
        </p:xfrm>
        <a:graphic>
          <a:graphicData uri="http://schemas.openxmlformats.org/presentationml/2006/ole">
            <mc:AlternateContent xmlns:mc="http://schemas.openxmlformats.org/markup-compatibility/2006">
              <mc:Choice xmlns:v="urn:schemas-microsoft-com:vml" Requires="v">
                <p:oleObj spid="_x0000_s251951" name="Equation" r:id="rId4" imgW="1942920" imgH="419040" progId="Equation.3">
                  <p:embed/>
                </p:oleObj>
              </mc:Choice>
              <mc:Fallback>
                <p:oleObj name="Equation" r:id="rId4" imgW="1942920" imgH="419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1900" y="862013"/>
                        <a:ext cx="3778250" cy="814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7" name="Text Box 5"/>
          <p:cNvSpPr txBox="1">
            <a:spLocks noChangeArrowheads="1"/>
          </p:cNvSpPr>
          <p:nvPr/>
        </p:nvSpPr>
        <p:spPr bwMode="auto">
          <a:xfrm>
            <a:off x="169863" y="1036638"/>
            <a:ext cx="4879975" cy="457200"/>
          </a:xfrm>
          <a:prstGeom prst="rect">
            <a:avLst/>
          </a:prstGeom>
          <a:noFill/>
          <a:ln>
            <a:noFill/>
          </a:ln>
          <a:effectLst/>
          <a:extLst>
            <a:ext uri="{909E8E84-426E-40DD-AFC4-6F175D3DCCD1}">
              <a14:hiddenFill xmlns:a14="http://schemas.microsoft.com/office/drawing/2010/main">
                <a:solidFill>
                  <a:srgbClr val="FFDBDB"/>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buFont typeface="Arial" charset="0"/>
              <a:buNone/>
            </a:pPr>
            <a:r>
              <a:rPr lang="en-US" altLang="zh-TW" sz="2400" dirty="0">
                <a:solidFill>
                  <a:srgbClr val="000099"/>
                </a:solidFill>
                <a:ea typeface="PMingLiU" pitchFamily="18" charset="-120"/>
              </a:rPr>
              <a:t>System with unmodeled dynamics:</a:t>
            </a:r>
          </a:p>
        </p:txBody>
      </p:sp>
      <p:sp>
        <p:nvSpPr>
          <p:cNvPr id="3078" name="AutoShape 6"/>
          <p:cNvSpPr>
            <a:spLocks noChangeArrowheads="1"/>
          </p:cNvSpPr>
          <p:nvPr/>
        </p:nvSpPr>
        <p:spPr bwMode="auto">
          <a:xfrm>
            <a:off x="7335838" y="2286000"/>
            <a:ext cx="1689100" cy="706438"/>
          </a:xfrm>
          <a:prstGeom prst="wedgeRectCallout">
            <a:avLst>
              <a:gd name="adj1" fmla="val -61278"/>
              <a:gd name="adj2" fmla="val -128204"/>
            </a:avLst>
          </a:prstGeom>
          <a:solidFill>
            <a:srgbClr val="FF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algn="ctr">
              <a:spcBef>
                <a:spcPct val="20000"/>
              </a:spcBef>
              <a:buFont typeface="Arial" charset="0"/>
              <a:buNone/>
            </a:pPr>
            <a:r>
              <a:rPr lang="en-US" altLang="zh-TW" sz="1600" dirty="0">
                <a:solidFill>
                  <a:srgbClr val="000099"/>
                </a:solidFill>
                <a:ea typeface="PMingLiU" pitchFamily="18" charset="-120"/>
              </a:rPr>
              <a:t>Unmodeled </a:t>
            </a:r>
          </a:p>
          <a:p>
            <a:pPr marL="342900" indent="-342900" algn="ctr">
              <a:spcBef>
                <a:spcPct val="20000"/>
              </a:spcBef>
              <a:buFont typeface="Arial" charset="0"/>
              <a:buNone/>
            </a:pPr>
            <a:r>
              <a:rPr lang="en-US" altLang="zh-TW" sz="1600" dirty="0">
                <a:solidFill>
                  <a:srgbClr val="000099"/>
                </a:solidFill>
                <a:ea typeface="PMingLiU" pitchFamily="18" charset="-120"/>
              </a:rPr>
              <a:t>dynamics</a:t>
            </a:r>
          </a:p>
        </p:txBody>
      </p:sp>
      <p:sp>
        <p:nvSpPr>
          <p:cNvPr id="3079" name="AutoShape 7"/>
          <p:cNvSpPr>
            <a:spLocks noChangeArrowheads="1"/>
          </p:cNvSpPr>
          <p:nvPr/>
        </p:nvSpPr>
        <p:spPr bwMode="auto">
          <a:xfrm>
            <a:off x="5456238" y="2106613"/>
            <a:ext cx="1101725" cy="646112"/>
          </a:xfrm>
          <a:prstGeom prst="wedgeRectCallout">
            <a:avLst>
              <a:gd name="adj1" fmla="val 6486"/>
              <a:gd name="adj2" fmla="val -118796"/>
            </a:avLst>
          </a:prstGeom>
          <a:solidFill>
            <a:srgbClr val="FF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algn="ctr">
              <a:spcBef>
                <a:spcPct val="20000"/>
              </a:spcBef>
              <a:buFont typeface="Arial" charset="0"/>
              <a:buNone/>
            </a:pPr>
            <a:r>
              <a:rPr lang="en-US" altLang="zh-TW" sz="1600" dirty="0">
                <a:solidFill>
                  <a:srgbClr val="000099"/>
                </a:solidFill>
                <a:ea typeface="PMingLiU" pitchFamily="18" charset="-120"/>
              </a:rPr>
              <a:t>plant</a:t>
            </a:r>
          </a:p>
          <a:p>
            <a:pPr marL="342900" indent="-342900" algn="ctr">
              <a:spcBef>
                <a:spcPct val="20000"/>
              </a:spcBef>
              <a:buFont typeface="Arial" charset="0"/>
              <a:buNone/>
            </a:pPr>
            <a:r>
              <a:rPr lang="en-US" altLang="zh-TW" sz="1600" dirty="0">
                <a:solidFill>
                  <a:srgbClr val="000099"/>
                </a:solidFill>
                <a:ea typeface="PMingLiU" pitchFamily="18" charset="-120"/>
              </a:rPr>
              <a:t>dynamics</a:t>
            </a:r>
          </a:p>
        </p:txBody>
      </p:sp>
      <p:graphicFrame>
        <p:nvGraphicFramePr>
          <p:cNvPr id="3080" name="Object 8"/>
          <p:cNvGraphicFramePr>
            <a:graphicFrameLocks noChangeAspect="1"/>
          </p:cNvGraphicFramePr>
          <p:nvPr/>
        </p:nvGraphicFramePr>
        <p:xfrm>
          <a:off x="3032125" y="1766888"/>
          <a:ext cx="1793875" cy="558800"/>
        </p:xfrm>
        <a:graphic>
          <a:graphicData uri="http://schemas.openxmlformats.org/presentationml/2006/ole">
            <mc:AlternateContent xmlns:mc="http://schemas.openxmlformats.org/markup-compatibility/2006">
              <mc:Choice xmlns:v="urn:schemas-microsoft-com:vml" Requires="v">
                <p:oleObj spid="_x0000_s251952" name="Equation" r:id="rId6" imgW="774360" imgH="241200" progId="Equation.3">
                  <p:embed/>
                </p:oleObj>
              </mc:Choice>
              <mc:Fallback>
                <p:oleObj name="Equation" r:id="rId6" imgW="774360" imgH="241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32125" y="1766888"/>
                        <a:ext cx="1793875"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1" name="Text Box 9"/>
          <p:cNvSpPr txBox="1">
            <a:spLocks noChangeArrowheads="1"/>
          </p:cNvSpPr>
          <p:nvPr/>
        </p:nvSpPr>
        <p:spPr bwMode="auto">
          <a:xfrm>
            <a:off x="179388" y="1682750"/>
            <a:ext cx="3009900" cy="895350"/>
          </a:xfrm>
          <a:prstGeom prst="rect">
            <a:avLst/>
          </a:prstGeom>
          <a:noFill/>
          <a:ln>
            <a:noFill/>
          </a:ln>
          <a:effectLst/>
          <a:extLst>
            <a:ext uri="{909E8E84-426E-40DD-AFC4-6F175D3DCCD1}">
              <a14:hiddenFill xmlns:a14="http://schemas.microsoft.com/office/drawing/2010/main">
                <a:solidFill>
                  <a:srgbClr val="FFDBDB"/>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buFont typeface="Arial" charset="0"/>
              <a:buNone/>
            </a:pPr>
            <a:r>
              <a:rPr lang="en-US" altLang="zh-TW" sz="2400" dirty="0">
                <a:solidFill>
                  <a:srgbClr val="000099"/>
                </a:solidFill>
                <a:ea typeface="PMingLiU" pitchFamily="18" charset="-120"/>
              </a:rPr>
              <a:t>Nominal values </a:t>
            </a:r>
          </a:p>
          <a:p>
            <a:pPr>
              <a:spcBef>
                <a:spcPct val="20000"/>
              </a:spcBef>
              <a:buFont typeface="Arial" charset="0"/>
              <a:buNone/>
            </a:pPr>
            <a:r>
              <a:rPr lang="en-US" altLang="zh-TW" sz="2400" dirty="0">
                <a:solidFill>
                  <a:srgbClr val="000099"/>
                </a:solidFill>
                <a:ea typeface="PMingLiU" pitchFamily="18" charset="-120"/>
              </a:rPr>
              <a:t>of plant parameters:</a:t>
            </a:r>
          </a:p>
        </p:txBody>
      </p:sp>
      <p:sp>
        <p:nvSpPr>
          <p:cNvPr id="3082" name="Text Box 10"/>
          <p:cNvSpPr txBox="1">
            <a:spLocks noChangeArrowheads="1"/>
          </p:cNvSpPr>
          <p:nvPr/>
        </p:nvSpPr>
        <p:spPr bwMode="auto">
          <a:xfrm>
            <a:off x="177800" y="3084513"/>
            <a:ext cx="4098925" cy="457200"/>
          </a:xfrm>
          <a:prstGeom prst="rect">
            <a:avLst/>
          </a:prstGeom>
          <a:noFill/>
          <a:ln>
            <a:noFill/>
          </a:ln>
          <a:effectLst/>
          <a:extLst>
            <a:ext uri="{909E8E84-426E-40DD-AFC4-6F175D3DCCD1}">
              <a14:hiddenFill xmlns:a14="http://schemas.microsoft.com/office/drawing/2010/main">
                <a:solidFill>
                  <a:srgbClr val="FFDBDB"/>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buFont typeface="Arial" charset="0"/>
              <a:buNone/>
            </a:pPr>
            <a:r>
              <a:rPr lang="en-US" altLang="zh-TW" sz="2400" dirty="0">
                <a:solidFill>
                  <a:srgbClr val="000099"/>
                </a:solidFill>
                <a:ea typeface="PMingLiU" pitchFamily="18" charset="-120"/>
              </a:rPr>
              <a:t>Reference system dynamics:</a:t>
            </a:r>
          </a:p>
        </p:txBody>
      </p:sp>
      <p:graphicFrame>
        <p:nvGraphicFramePr>
          <p:cNvPr id="3083" name="Object 11"/>
          <p:cNvGraphicFramePr>
            <a:graphicFrameLocks noChangeAspect="1"/>
          </p:cNvGraphicFramePr>
          <p:nvPr/>
        </p:nvGraphicFramePr>
        <p:xfrm>
          <a:off x="4240213" y="2911475"/>
          <a:ext cx="2124075" cy="765175"/>
        </p:xfrm>
        <a:graphic>
          <a:graphicData uri="http://schemas.openxmlformats.org/presentationml/2006/ole">
            <mc:AlternateContent xmlns:mc="http://schemas.openxmlformats.org/markup-compatibility/2006">
              <mc:Choice xmlns:v="urn:schemas-microsoft-com:vml" Requires="v">
                <p:oleObj spid="_x0000_s251953" name="Equation" r:id="rId8" imgW="1091880" imgH="393480" progId="Equation.3">
                  <p:embed/>
                </p:oleObj>
              </mc:Choice>
              <mc:Fallback>
                <p:oleObj name="Equation" r:id="rId8" imgW="1091880" imgH="393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40213" y="2911475"/>
                        <a:ext cx="212407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4" name="Text Box 12"/>
          <p:cNvSpPr txBox="1">
            <a:spLocks noChangeArrowheads="1"/>
          </p:cNvSpPr>
          <p:nvPr/>
        </p:nvSpPr>
        <p:spPr bwMode="auto">
          <a:xfrm>
            <a:off x="207963" y="3859213"/>
            <a:ext cx="2135187" cy="457200"/>
          </a:xfrm>
          <a:prstGeom prst="rect">
            <a:avLst/>
          </a:prstGeom>
          <a:noFill/>
          <a:ln>
            <a:noFill/>
          </a:ln>
          <a:effectLst/>
          <a:extLst>
            <a:ext uri="{909E8E84-426E-40DD-AFC4-6F175D3DCCD1}">
              <a14:hiddenFill xmlns:a14="http://schemas.microsoft.com/office/drawing/2010/main">
                <a:solidFill>
                  <a:srgbClr val="FFDBDB"/>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buFont typeface="Arial" charset="0"/>
              <a:buNone/>
            </a:pPr>
            <a:r>
              <a:rPr lang="en-US" altLang="zh-TW" sz="2400" dirty="0">
                <a:solidFill>
                  <a:srgbClr val="000099"/>
                </a:solidFill>
                <a:ea typeface="PMingLiU" pitchFamily="18" charset="-120"/>
              </a:rPr>
              <a:t>Control signal:</a:t>
            </a:r>
          </a:p>
        </p:txBody>
      </p:sp>
      <p:graphicFrame>
        <p:nvGraphicFramePr>
          <p:cNvPr id="3085" name="Object 13"/>
          <p:cNvGraphicFramePr>
            <a:graphicFrameLocks noChangeAspect="1"/>
          </p:cNvGraphicFramePr>
          <p:nvPr/>
        </p:nvGraphicFramePr>
        <p:xfrm>
          <a:off x="2447925" y="3875088"/>
          <a:ext cx="3230563" cy="479425"/>
        </p:xfrm>
        <a:graphic>
          <a:graphicData uri="http://schemas.openxmlformats.org/presentationml/2006/ole">
            <mc:AlternateContent xmlns:mc="http://schemas.openxmlformats.org/markup-compatibility/2006">
              <mc:Choice xmlns:v="urn:schemas-microsoft-com:vml" Requires="v">
                <p:oleObj spid="_x0000_s251954" name="Equation" r:id="rId10" imgW="1625400" imgH="241200" progId="Equation.3">
                  <p:embed/>
                </p:oleObj>
              </mc:Choice>
              <mc:Fallback>
                <p:oleObj name="Equation" r:id="rId10" imgW="1625400" imgH="241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47925" y="3875088"/>
                        <a:ext cx="3230563"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6" name="Text Box 14"/>
          <p:cNvSpPr txBox="1">
            <a:spLocks noChangeArrowheads="1"/>
          </p:cNvSpPr>
          <p:nvPr/>
        </p:nvSpPr>
        <p:spPr bwMode="auto">
          <a:xfrm>
            <a:off x="215900" y="4473575"/>
            <a:ext cx="5422900" cy="457200"/>
          </a:xfrm>
          <a:prstGeom prst="rect">
            <a:avLst/>
          </a:prstGeom>
          <a:noFill/>
          <a:ln>
            <a:noFill/>
          </a:ln>
          <a:effectLst/>
          <a:extLst>
            <a:ext uri="{909E8E84-426E-40DD-AFC4-6F175D3DCCD1}">
              <a14:hiddenFill xmlns:a14="http://schemas.microsoft.com/office/drawing/2010/main">
                <a:solidFill>
                  <a:srgbClr val="FFDBDB"/>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buFont typeface="Arial" charset="0"/>
              <a:buNone/>
            </a:pPr>
            <a:r>
              <a:rPr lang="en-US" altLang="zh-TW" sz="2400" dirty="0">
                <a:solidFill>
                  <a:srgbClr val="000099"/>
                </a:solidFill>
                <a:ea typeface="PMingLiU" pitchFamily="18" charset="-120"/>
              </a:rPr>
              <a:t>Adaptive laws from Rohrs’ simulations:</a:t>
            </a:r>
          </a:p>
        </p:txBody>
      </p:sp>
      <p:graphicFrame>
        <p:nvGraphicFramePr>
          <p:cNvPr id="3087" name="Object 15"/>
          <p:cNvGraphicFramePr>
            <a:graphicFrameLocks noChangeAspect="1"/>
          </p:cNvGraphicFramePr>
          <p:nvPr/>
        </p:nvGraphicFramePr>
        <p:xfrm>
          <a:off x="539750" y="5013325"/>
          <a:ext cx="7346950" cy="1139825"/>
        </p:xfrm>
        <a:graphic>
          <a:graphicData uri="http://schemas.openxmlformats.org/presentationml/2006/ole">
            <mc:AlternateContent xmlns:mc="http://schemas.openxmlformats.org/markup-compatibility/2006">
              <mc:Choice xmlns:v="urn:schemas-microsoft-com:vml" Requires="v">
                <p:oleObj spid="_x0000_s251955" name="Equation" r:id="rId12" imgW="3276360" imgH="507960" progId="Equation.3">
                  <p:embed/>
                </p:oleObj>
              </mc:Choice>
              <mc:Fallback>
                <p:oleObj name="Equation" r:id="rId12" imgW="3276360" imgH="50796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9750" y="5013325"/>
                        <a:ext cx="734695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r>
              <a:rPr lang="en-US" smtClean="0"/>
              <a:t>Dr. Irene M. Gregory</a:t>
            </a:r>
            <a:endParaRPr lang="en-US" dirty="0"/>
          </a:p>
        </p:txBody>
      </p:sp>
      <p:sp>
        <p:nvSpPr>
          <p:cNvPr id="3" name="Slide Number Placeholder 2"/>
          <p:cNvSpPr>
            <a:spLocks noGrp="1"/>
          </p:cNvSpPr>
          <p:nvPr>
            <p:ph type="sldNum" sz="quarter" idx="12"/>
          </p:nvPr>
        </p:nvSpPr>
        <p:spPr/>
        <p:txBody>
          <a:bodyPr/>
          <a:lstStyle/>
          <a:p>
            <a:fld id="{2A9A4BBE-6B87-42F4-843D-3071F94E8D6F}" type="slidenum">
              <a:rPr lang="en-US" smtClean="0"/>
              <a:pPr/>
              <a:t>43</a:t>
            </a:fld>
            <a:endParaRPr lang="en-US"/>
          </a:p>
        </p:txBody>
      </p:sp>
    </p:spTree>
    <p:extLst>
      <p:ext uri="{BB962C8B-B14F-4D97-AF65-F5344CB8AC3E}">
        <p14:creationId xmlns:p14="http://schemas.microsoft.com/office/powerpoint/2010/main" val="7790800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84213" y="77788"/>
            <a:ext cx="7564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zh-TW" sz="3200" b="1" dirty="0">
                <a:solidFill>
                  <a:schemeClr val="accent2"/>
                </a:solidFill>
                <a:ea typeface="PMingLiU" pitchFamily="18" charset="-120"/>
              </a:rPr>
              <a:t>Difference in Feedforward TFs</a:t>
            </a:r>
            <a:endParaRPr lang="en-US" altLang="zh-TW" sz="3200" b="1" baseline="-25000" dirty="0">
              <a:solidFill>
                <a:schemeClr val="accent2"/>
              </a:solidFill>
              <a:ea typeface="PMingLiU" pitchFamily="18" charset="-120"/>
            </a:endParaRPr>
          </a:p>
        </p:txBody>
      </p:sp>
      <p:sp>
        <p:nvSpPr>
          <p:cNvPr id="18435" name="Rectangle 3"/>
          <p:cNvSpPr>
            <a:spLocks noChangeArrowheads="1"/>
          </p:cNvSpPr>
          <p:nvPr/>
        </p:nvSpPr>
        <p:spPr bwMode="auto">
          <a:xfrm>
            <a:off x="6910388" y="1500188"/>
            <a:ext cx="1982787" cy="381000"/>
          </a:xfrm>
          <a:prstGeom prst="rect">
            <a:avLst/>
          </a:prstGeom>
          <a:solidFill>
            <a:srgbClr val="FFFFE3"/>
          </a:solidFill>
          <a:ln w="28575">
            <a:solidFill>
              <a:srgbClr val="99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400" dirty="0">
                <a:ea typeface="PMingLiU" pitchFamily="18" charset="-120"/>
              </a:rPr>
              <a:t>MRAC</a:t>
            </a:r>
          </a:p>
        </p:txBody>
      </p:sp>
      <p:sp>
        <p:nvSpPr>
          <p:cNvPr id="18436" name="AutoShape 4"/>
          <p:cNvSpPr>
            <a:spLocks noChangeArrowheads="1"/>
          </p:cNvSpPr>
          <p:nvPr/>
        </p:nvSpPr>
        <p:spPr bwMode="auto">
          <a:xfrm flipH="1">
            <a:off x="5867400" y="1557338"/>
            <a:ext cx="895350" cy="342900"/>
          </a:xfrm>
          <a:prstGeom prst="rightArrow">
            <a:avLst>
              <a:gd name="adj1" fmla="val 50000"/>
              <a:gd name="adj2" fmla="val 65278"/>
            </a:avLst>
          </a:prstGeom>
          <a:solidFill>
            <a:srgbClr val="FFFFE3"/>
          </a:solidFill>
          <a:ln w="28575">
            <a:solidFill>
              <a:srgbClr val="99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aphicFrame>
        <p:nvGraphicFramePr>
          <p:cNvPr id="18437" name="Object 5"/>
          <p:cNvGraphicFramePr>
            <a:graphicFrameLocks noChangeAspect="1"/>
          </p:cNvGraphicFramePr>
          <p:nvPr/>
        </p:nvGraphicFramePr>
        <p:xfrm>
          <a:off x="5094288" y="657225"/>
          <a:ext cx="379412" cy="430213"/>
        </p:xfrm>
        <a:graphic>
          <a:graphicData uri="http://schemas.openxmlformats.org/presentationml/2006/ole">
            <mc:AlternateContent xmlns:mc="http://schemas.openxmlformats.org/markup-compatibility/2006">
              <mc:Choice xmlns:v="urn:schemas-microsoft-com:vml" Requires="v">
                <p:oleObj spid="_x0000_s253065" name="Equation" r:id="rId4" imgW="203040" imgH="228600" progId="Equation.3">
                  <p:embed/>
                </p:oleObj>
              </mc:Choice>
              <mc:Fallback>
                <p:oleObj name="Equation" r:id="rId4" imgW="20304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4288" y="657225"/>
                        <a:ext cx="3794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oleObj>
              </mc:Fallback>
            </mc:AlternateContent>
          </a:graphicData>
        </a:graphic>
      </p:graphicFrame>
      <p:grpSp>
        <p:nvGrpSpPr>
          <p:cNvPr id="18438" name="Group 6"/>
          <p:cNvGrpSpPr>
            <a:grpSpLocks/>
          </p:cNvGrpSpPr>
          <p:nvPr/>
        </p:nvGrpSpPr>
        <p:grpSpPr bwMode="auto">
          <a:xfrm>
            <a:off x="468313" y="812800"/>
            <a:ext cx="5322887" cy="2767013"/>
            <a:chOff x="295" y="512"/>
            <a:chExt cx="3353" cy="1743"/>
          </a:xfrm>
        </p:grpSpPr>
        <p:graphicFrame>
          <p:nvGraphicFramePr>
            <p:cNvPr id="18439" name="Object 7"/>
            <p:cNvGraphicFramePr>
              <a:graphicFrameLocks noChangeAspect="1"/>
            </p:cNvGraphicFramePr>
            <p:nvPr/>
          </p:nvGraphicFramePr>
          <p:xfrm>
            <a:off x="666" y="1253"/>
            <a:ext cx="422" cy="185"/>
          </p:xfrm>
          <a:graphic>
            <a:graphicData uri="http://schemas.openxmlformats.org/presentationml/2006/ole">
              <mc:AlternateContent xmlns:mc="http://schemas.openxmlformats.org/markup-compatibility/2006">
                <mc:Choice xmlns:v="urn:schemas-microsoft-com:vml" Requires="v">
                  <p:oleObj spid="_x0000_s253066" name="Equation" r:id="rId6" imgW="558558" imgH="241195" progId="Equation.3">
                    <p:embed/>
                  </p:oleObj>
                </mc:Choice>
                <mc:Fallback>
                  <p:oleObj name="Equation" r:id="rId6" imgW="558558" imgH="241195"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 y="1253"/>
                          <a:ext cx="422" cy="185"/>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40" name="Object 8"/>
            <p:cNvGraphicFramePr>
              <a:graphicFrameLocks noChangeAspect="1"/>
            </p:cNvGraphicFramePr>
            <p:nvPr/>
          </p:nvGraphicFramePr>
          <p:xfrm>
            <a:off x="2434" y="1214"/>
            <a:ext cx="258" cy="305"/>
          </p:xfrm>
          <a:graphic>
            <a:graphicData uri="http://schemas.openxmlformats.org/presentationml/2006/ole">
              <mc:AlternateContent xmlns:mc="http://schemas.openxmlformats.org/markup-compatibility/2006">
                <mc:Choice xmlns:v="urn:schemas-microsoft-com:vml" Requires="v">
                  <p:oleObj spid="_x0000_s253067" name="Equation" r:id="rId8" imgW="342751" imgH="393529" progId="Equation.3">
                    <p:embed/>
                  </p:oleObj>
                </mc:Choice>
                <mc:Fallback>
                  <p:oleObj name="Equation" r:id="rId8" imgW="342751" imgH="393529"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4" y="1214"/>
                          <a:ext cx="258" cy="30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41" name="Object 9"/>
            <p:cNvGraphicFramePr>
              <a:graphicFrameLocks noChangeAspect="1"/>
            </p:cNvGraphicFramePr>
            <p:nvPr/>
          </p:nvGraphicFramePr>
          <p:xfrm>
            <a:off x="1785" y="512"/>
            <a:ext cx="258" cy="305"/>
          </p:xfrm>
          <a:graphic>
            <a:graphicData uri="http://schemas.openxmlformats.org/presentationml/2006/ole">
              <mc:AlternateContent xmlns:mc="http://schemas.openxmlformats.org/markup-compatibility/2006">
                <mc:Choice xmlns:v="urn:schemas-microsoft-com:vml" Requires="v">
                  <p:oleObj spid="_x0000_s253068" name="Equation" r:id="rId10" imgW="342751" imgH="393529" progId="Equation.3">
                    <p:embed/>
                  </p:oleObj>
                </mc:Choice>
                <mc:Fallback>
                  <p:oleObj name="Equation" r:id="rId10" imgW="342751" imgH="393529"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85" y="512"/>
                          <a:ext cx="258" cy="30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42" name="Object 10"/>
            <p:cNvGraphicFramePr>
              <a:graphicFrameLocks noChangeAspect="1"/>
            </p:cNvGraphicFramePr>
            <p:nvPr/>
          </p:nvGraphicFramePr>
          <p:xfrm>
            <a:off x="1769" y="2047"/>
            <a:ext cx="451" cy="208"/>
          </p:xfrm>
          <a:graphic>
            <a:graphicData uri="http://schemas.openxmlformats.org/presentationml/2006/ole">
              <mc:AlternateContent xmlns:mc="http://schemas.openxmlformats.org/markup-compatibility/2006">
                <mc:Choice xmlns:v="urn:schemas-microsoft-com:vml" Requires="v">
                  <p:oleObj spid="_x0000_s253069" name="Equation" r:id="rId12" imgW="596641" imgH="266584" progId="Equation.3">
                    <p:embed/>
                  </p:oleObj>
                </mc:Choice>
                <mc:Fallback>
                  <p:oleObj name="Equation" r:id="rId12" imgW="596641" imgH="266584"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69" y="2047"/>
                          <a:ext cx="451" cy="208"/>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43" name="Object 11"/>
            <p:cNvGraphicFramePr>
              <a:graphicFrameLocks noChangeAspect="1"/>
            </p:cNvGraphicFramePr>
            <p:nvPr/>
          </p:nvGraphicFramePr>
          <p:xfrm>
            <a:off x="3492" y="1253"/>
            <a:ext cx="156" cy="227"/>
          </p:xfrm>
          <a:graphic>
            <a:graphicData uri="http://schemas.openxmlformats.org/presentationml/2006/ole">
              <mc:AlternateContent xmlns:mc="http://schemas.openxmlformats.org/markup-compatibility/2006">
                <mc:Choice xmlns:v="urn:schemas-microsoft-com:vml" Requires="v">
                  <p:oleObj spid="_x0000_s253070" name="Equation" r:id="rId14" imgW="139639" imgH="203112" progId="Equation.3">
                    <p:embed/>
                  </p:oleObj>
                </mc:Choice>
                <mc:Fallback>
                  <p:oleObj name="Equation" r:id="rId14" imgW="139639" imgH="203112"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92" y="1253"/>
                          <a:ext cx="15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oleObj>
                </mc:Fallback>
              </mc:AlternateContent>
            </a:graphicData>
          </a:graphic>
        </p:graphicFrame>
        <p:graphicFrame>
          <p:nvGraphicFramePr>
            <p:cNvPr id="18444" name="Object 12"/>
            <p:cNvGraphicFramePr>
              <a:graphicFrameLocks noChangeAspect="1"/>
            </p:cNvGraphicFramePr>
            <p:nvPr/>
          </p:nvGraphicFramePr>
          <p:xfrm>
            <a:off x="1812" y="1270"/>
            <a:ext cx="451" cy="201"/>
          </p:xfrm>
          <a:graphic>
            <a:graphicData uri="http://schemas.openxmlformats.org/presentationml/2006/ole">
              <mc:AlternateContent xmlns:mc="http://schemas.openxmlformats.org/markup-compatibility/2006">
                <mc:Choice xmlns:v="urn:schemas-microsoft-com:vml" Requires="v">
                  <p:oleObj spid="_x0000_s253071" name="Equation" r:id="rId16" imgW="939392" imgH="393529" progId="Equation.3">
                    <p:embed/>
                  </p:oleObj>
                </mc:Choice>
                <mc:Fallback>
                  <p:oleObj name="Equation" r:id="rId16" imgW="939392" imgH="393529"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12" y="1270"/>
                          <a:ext cx="451" cy="201"/>
                        </a:xfrm>
                        <a:prstGeom prst="rect">
                          <a:avLst/>
                        </a:prstGeom>
                        <a:solidFill>
                          <a:srgbClr val="FFE4C9"/>
                        </a:solidFill>
                        <a:ln w="28575">
                          <a:solidFill>
                            <a:srgbClr val="990000"/>
                          </a:solidFill>
                          <a:miter lim="800000"/>
                          <a:headEnd/>
                          <a:tailEnd/>
                        </a:ln>
                      </p:spPr>
                    </p:pic>
                  </p:oleObj>
                </mc:Fallback>
              </mc:AlternateContent>
            </a:graphicData>
          </a:graphic>
        </p:graphicFrame>
        <p:sp>
          <p:nvSpPr>
            <p:cNvPr id="18445" name="AutoShape 13"/>
            <p:cNvSpPr>
              <a:spLocks noChangeArrowheads="1"/>
            </p:cNvSpPr>
            <p:nvPr/>
          </p:nvSpPr>
          <p:spPr bwMode="auto">
            <a:xfrm>
              <a:off x="1417" y="1286"/>
              <a:ext cx="126" cy="132"/>
            </a:xfrm>
            <a:prstGeom prst="flowChartSummingJunction">
              <a:avLst/>
            </a:prstGeom>
            <a:solidFill>
              <a:srgbClr val="FFFFFF"/>
            </a:solidFill>
            <a:ln w="28575">
              <a:solidFill>
                <a:srgbClr val="990000"/>
              </a:solidFill>
              <a:round/>
              <a:headEnd/>
              <a:tailEnd/>
            </a:ln>
          </p:spPr>
          <p:txBody>
            <a:bodyPr/>
            <a:lstStyle/>
            <a:p>
              <a:endParaRPr lang="en-US" dirty="0"/>
            </a:p>
          </p:txBody>
        </p:sp>
        <p:sp>
          <p:nvSpPr>
            <p:cNvPr id="18446" name="Line 14"/>
            <p:cNvSpPr>
              <a:spLocks noChangeShapeType="1"/>
            </p:cNvSpPr>
            <p:nvPr/>
          </p:nvSpPr>
          <p:spPr bwMode="auto">
            <a:xfrm>
              <a:off x="335" y="1352"/>
              <a:ext cx="332"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8447" name="Text Box 15"/>
            <p:cNvSpPr txBox="1">
              <a:spLocks noChangeArrowheads="1"/>
            </p:cNvSpPr>
            <p:nvPr/>
          </p:nvSpPr>
          <p:spPr bwMode="auto">
            <a:xfrm>
              <a:off x="295" y="1162"/>
              <a:ext cx="268"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lstStyle/>
            <a:p>
              <a:pPr algn="ctr"/>
              <a:r>
                <a:rPr lang="en-US" sz="1600" i="1" dirty="0">
                  <a:solidFill>
                    <a:schemeClr val="accent2"/>
                  </a:solidFill>
                  <a:cs typeface="Times New Roman" charset="0"/>
                </a:rPr>
                <a:t>r</a:t>
              </a:r>
              <a:r>
                <a:rPr lang="en-US" sz="1600" dirty="0">
                  <a:solidFill>
                    <a:schemeClr val="accent2"/>
                  </a:solidFill>
                  <a:cs typeface="Times New Roman" charset="0"/>
                </a:rPr>
                <a:t>(t)</a:t>
              </a:r>
              <a:endParaRPr lang="en-US" sz="1600" dirty="0">
                <a:solidFill>
                  <a:schemeClr val="accent2"/>
                </a:solidFill>
              </a:endParaRPr>
            </a:p>
          </p:txBody>
        </p:sp>
        <p:sp>
          <p:nvSpPr>
            <p:cNvPr id="18448" name="Line 16"/>
            <p:cNvSpPr>
              <a:spLocks noChangeShapeType="1"/>
            </p:cNvSpPr>
            <p:nvPr/>
          </p:nvSpPr>
          <p:spPr bwMode="auto">
            <a:xfrm>
              <a:off x="2260" y="1385"/>
              <a:ext cx="189" cy="0"/>
            </a:xfrm>
            <a:prstGeom prst="line">
              <a:avLst/>
            </a:prstGeom>
            <a:noFill/>
            <a:ln w="2857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8449" name="Line 17"/>
            <p:cNvSpPr>
              <a:spLocks noChangeShapeType="1"/>
            </p:cNvSpPr>
            <p:nvPr/>
          </p:nvSpPr>
          <p:spPr bwMode="auto">
            <a:xfrm flipV="1">
              <a:off x="1548" y="1373"/>
              <a:ext cx="245" cy="2"/>
            </a:xfrm>
            <a:prstGeom prst="line">
              <a:avLst/>
            </a:prstGeom>
            <a:noFill/>
            <a:ln w="2857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8450" name="Text Box 18"/>
            <p:cNvSpPr txBox="1">
              <a:spLocks noChangeArrowheads="1"/>
            </p:cNvSpPr>
            <p:nvPr/>
          </p:nvSpPr>
          <p:spPr bwMode="auto">
            <a:xfrm>
              <a:off x="2420" y="1564"/>
              <a:ext cx="270"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lstStyle/>
            <a:p>
              <a:pPr algn="ctr"/>
              <a:r>
                <a:rPr lang="en-US" sz="1600" i="1" dirty="0">
                  <a:solidFill>
                    <a:schemeClr val="accent2"/>
                  </a:solidFill>
                  <a:cs typeface="Times New Roman" charset="0"/>
                </a:rPr>
                <a:t>P</a:t>
              </a:r>
              <a:r>
                <a:rPr lang="en-US" sz="1600" dirty="0">
                  <a:solidFill>
                    <a:schemeClr val="accent2"/>
                  </a:solidFill>
                  <a:cs typeface="Times New Roman" charset="0"/>
                </a:rPr>
                <a:t>(</a:t>
              </a:r>
              <a:r>
                <a:rPr lang="en-US" sz="1600" i="1" dirty="0">
                  <a:solidFill>
                    <a:schemeClr val="accent2"/>
                  </a:solidFill>
                  <a:cs typeface="Times New Roman" charset="0"/>
                </a:rPr>
                <a:t>s</a:t>
              </a:r>
              <a:r>
                <a:rPr lang="en-US" sz="1600" dirty="0">
                  <a:solidFill>
                    <a:schemeClr val="accent2"/>
                  </a:solidFill>
                  <a:cs typeface="Times New Roman" charset="0"/>
                </a:rPr>
                <a:t>)</a:t>
              </a:r>
              <a:endParaRPr lang="en-US" sz="1600" dirty="0">
                <a:solidFill>
                  <a:schemeClr val="accent2"/>
                </a:solidFill>
              </a:endParaRPr>
            </a:p>
          </p:txBody>
        </p:sp>
        <p:sp>
          <p:nvSpPr>
            <p:cNvPr id="18451" name="Line 19"/>
            <p:cNvSpPr>
              <a:spLocks noChangeShapeType="1"/>
            </p:cNvSpPr>
            <p:nvPr/>
          </p:nvSpPr>
          <p:spPr bwMode="auto">
            <a:xfrm flipV="1">
              <a:off x="2718" y="1373"/>
              <a:ext cx="487" cy="5"/>
            </a:xfrm>
            <a:prstGeom prst="line">
              <a:avLst/>
            </a:prstGeom>
            <a:noFill/>
            <a:ln w="2857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8452" name="Line 20"/>
            <p:cNvSpPr>
              <a:spLocks noChangeShapeType="1"/>
            </p:cNvSpPr>
            <p:nvPr/>
          </p:nvSpPr>
          <p:spPr bwMode="auto">
            <a:xfrm flipV="1">
              <a:off x="1085" y="1351"/>
              <a:ext cx="328" cy="1"/>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8453" name="AutoShape 21"/>
            <p:cNvSpPr>
              <a:spLocks noChangeArrowheads="1"/>
            </p:cNvSpPr>
            <p:nvPr/>
          </p:nvSpPr>
          <p:spPr bwMode="auto">
            <a:xfrm>
              <a:off x="3195" y="1312"/>
              <a:ext cx="127" cy="132"/>
            </a:xfrm>
            <a:prstGeom prst="flowChartSummingJunction">
              <a:avLst/>
            </a:prstGeom>
            <a:solidFill>
              <a:srgbClr val="FFFFFF"/>
            </a:solidFill>
            <a:ln w="28575">
              <a:solidFill>
                <a:srgbClr val="000000"/>
              </a:solidFill>
              <a:round/>
              <a:headEnd/>
              <a:tailEnd/>
            </a:ln>
          </p:spPr>
          <p:txBody>
            <a:bodyPr/>
            <a:lstStyle/>
            <a:p>
              <a:endParaRPr lang="en-US" dirty="0"/>
            </a:p>
          </p:txBody>
        </p:sp>
        <p:sp>
          <p:nvSpPr>
            <p:cNvPr id="18454" name="Text Box 22"/>
            <p:cNvSpPr txBox="1">
              <a:spLocks noChangeArrowheads="1"/>
            </p:cNvSpPr>
            <p:nvPr/>
          </p:nvSpPr>
          <p:spPr bwMode="auto">
            <a:xfrm>
              <a:off x="2812" y="1185"/>
              <a:ext cx="268"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lstStyle/>
            <a:p>
              <a:pPr algn="ctr"/>
              <a:r>
                <a:rPr lang="en-US" sz="1600" i="1" dirty="0">
                  <a:solidFill>
                    <a:schemeClr val="accent2"/>
                  </a:solidFill>
                  <a:cs typeface="Times New Roman" charset="0"/>
                </a:rPr>
                <a:t>y(s)</a:t>
              </a:r>
              <a:endParaRPr lang="en-US" sz="1600" dirty="0">
                <a:solidFill>
                  <a:schemeClr val="accent2"/>
                </a:solidFill>
              </a:endParaRPr>
            </a:p>
          </p:txBody>
        </p:sp>
        <p:sp>
          <p:nvSpPr>
            <p:cNvPr id="18455" name="Text Box 23"/>
            <p:cNvSpPr txBox="1">
              <a:spLocks noChangeArrowheads="1"/>
            </p:cNvSpPr>
            <p:nvPr/>
          </p:nvSpPr>
          <p:spPr bwMode="auto">
            <a:xfrm>
              <a:off x="3003" y="1375"/>
              <a:ext cx="269"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lstStyle/>
            <a:p>
              <a:pPr algn="ctr"/>
              <a:r>
                <a:rPr lang="en-US" sz="1600" i="1" dirty="0">
                  <a:cs typeface="Times New Roman" charset="0"/>
                </a:rPr>
                <a:t>-</a:t>
              </a:r>
              <a:endParaRPr lang="en-US" sz="1600" dirty="0"/>
            </a:p>
          </p:txBody>
        </p:sp>
        <p:sp>
          <p:nvSpPr>
            <p:cNvPr id="18456" name="Line 24"/>
            <p:cNvSpPr>
              <a:spLocks noChangeShapeType="1"/>
            </p:cNvSpPr>
            <p:nvPr/>
          </p:nvSpPr>
          <p:spPr bwMode="auto">
            <a:xfrm flipH="1" flipV="1">
              <a:off x="2226" y="2136"/>
              <a:ext cx="709" cy="5"/>
            </a:xfrm>
            <a:prstGeom prst="line">
              <a:avLst/>
            </a:prstGeom>
            <a:noFill/>
            <a:ln w="2857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8457" name="Text Box 25"/>
            <p:cNvSpPr txBox="1">
              <a:spLocks noChangeArrowheads="1"/>
            </p:cNvSpPr>
            <p:nvPr/>
          </p:nvSpPr>
          <p:spPr bwMode="auto">
            <a:xfrm>
              <a:off x="1548" y="1207"/>
              <a:ext cx="270"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lstStyle/>
            <a:p>
              <a:pPr algn="ctr"/>
              <a:r>
                <a:rPr lang="en-US" sz="1600" i="1" dirty="0">
                  <a:solidFill>
                    <a:schemeClr val="accent2"/>
                  </a:solidFill>
                  <a:cs typeface="Times New Roman" charset="0"/>
                </a:rPr>
                <a:t>u</a:t>
              </a:r>
              <a:endParaRPr lang="en-US" sz="1600" dirty="0">
                <a:solidFill>
                  <a:schemeClr val="accent2"/>
                </a:solidFill>
              </a:endParaRPr>
            </a:p>
          </p:txBody>
        </p:sp>
        <p:sp>
          <p:nvSpPr>
            <p:cNvPr id="18458" name="Line 26"/>
            <p:cNvSpPr>
              <a:spLocks noChangeShapeType="1"/>
            </p:cNvSpPr>
            <p:nvPr/>
          </p:nvSpPr>
          <p:spPr bwMode="auto">
            <a:xfrm flipV="1">
              <a:off x="1473" y="1418"/>
              <a:ext cx="6" cy="724"/>
            </a:xfrm>
            <a:prstGeom prst="line">
              <a:avLst/>
            </a:prstGeom>
            <a:noFill/>
            <a:ln w="2857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8459" name="Text Box 27"/>
            <p:cNvSpPr txBox="1">
              <a:spLocks noChangeArrowheads="1"/>
            </p:cNvSpPr>
            <p:nvPr/>
          </p:nvSpPr>
          <p:spPr bwMode="auto">
            <a:xfrm>
              <a:off x="1655" y="867"/>
              <a:ext cx="479"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lstStyle/>
            <a:p>
              <a:pPr algn="ctr"/>
              <a:r>
                <a:rPr lang="en-US" sz="1600" i="1" dirty="0">
                  <a:solidFill>
                    <a:schemeClr val="accent2"/>
                  </a:solidFill>
                  <a:cs typeface="Times New Roman" charset="0"/>
                </a:rPr>
                <a:t>P</a:t>
              </a:r>
              <a:r>
                <a:rPr lang="en-US" sz="1600" i="1" baseline="-30000" dirty="0">
                  <a:solidFill>
                    <a:schemeClr val="accent2"/>
                  </a:solidFill>
                  <a:cs typeface="Times New Roman" charset="0"/>
                </a:rPr>
                <a:t>ref</a:t>
              </a:r>
              <a:r>
                <a:rPr lang="en-US" sz="1600" dirty="0">
                  <a:solidFill>
                    <a:schemeClr val="accent2"/>
                  </a:solidFill>
                  <a:cs typeface="Times New Roman" charset="0"/>
                </a:rPr>
                <a:t>(</a:t>
              </a:r>
              <a:r>
                <a:rPr lang="en-US" sz="1600" i="1" dirty="0">
                  <a:solidFill>
                    <a:schemeClr val="accent2"/>
                  </a:solidFill>
                  <a:cs typeface="Times New Roman" charset="0"/>
                </a:rPr>
                <a:t>s</a:t>
              </a:r>
              <a:r>
                <a:rPr lang="en-US" sz="1600" dirty="0">
                  <a:solidFill>
                    <a:schemeClr val="accent2"/>
                  </a:solidFill>
                  <a:cs typeface="Times New Roman" charset="0"/>
                </a:rPr>
                <a:t>)</a:t>
              </a:r>
              <a:endParaRPr lang="en-US" sz="1600" dirty="0">
                <a:solidFill>
                  <a:schemeClr val="accent2"/>
                </a:solidFill>
              </a:endParaRPr>
            </a:p>
          </p:txBody>
        </p:sp>
        <p:sp>
          <p:nvSpPr>
            <p:cNvPr id="18460" name="Text Box 28"/>
            <p:cNvSpPr txBox="1">
              <a:spLocks noChangeArrowheads="1"/>
            </p:cNvSpPr>
            <p:nvPr/>
          </p:nvSpPr>
          <p:spPr bwMode="auto">
            <a:xfrm>
              <a:off x="1252" y="1389"/>
              <a:ext cx="27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lstStyle/>
            <a:p>
              <a:pPr algn="ctr"/>
              <a:r>
                <a:rPr lang="en-US" sz="1600" i="1" dirty="0">
                  <a:cs typeface="Times New Roman" charset="0"/>
                </a:rPr>
                <a:t>+</a:t>
              </a:r>
              <a:endParaRPr lang="en-US" sz="1600" dirty="0"/>
            </a:p>
          </p:txBody>
        </p:sp>
        <p:sp>
          <p:nvSpPr>
            <p:cNvPr id="18461" name="Text Box 29"/>
            <p:cNvSpPr txBox="1">
              <a:spLocks noChangeArrowheads="1"/>
            </p:cNvSpPr>
            <p:nvPr/>
          </p:nvSpPr>
          <p:spPr bwMode="auto">
            <a:xfrm>
              <a:off x="1205" y="1207"/>
              <a:ext cx="269"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lstStyle/>
            <a:p>
              <a:pPr algn="ctr"/>
              <a:r>
                <a:rPr lang="en-US" sz="1600" i="1" dirty="0">
                  <a:cs typeface="Times New Roman" charset="0"/>
                </a:rPr>
                <a:t>+</a:t>
              </a:r>
              <a:endParaRPr lang="en-US" sz="1600" dirty="0"/>
            </a:p>
          </p:txBody>
        </p:sp>
        <p:sp>
          <p:nvSpPr>
            <p:cNvPr id="18462" name="Line 30"/>
            <p:cNvSpPr>
              <a:spLocks noChangeShapeType="1"/>
            </p:cNvSpPr>
            <p:nvPr/>
          </p:nvSpPr>
          <p:spPr bwMode="auto">
            <a:xfrm flipH="1">
              <a:off x="1471" y="2135"/>
              <a:ext cx="280" cy="1"/>
            </a:xfrm>
            <a:prstGeom prst="line">
              <a:avLst/>
            </a:prstGeom>
            <a:noFill/>
            <a:ln w="28575">
              <a:solidFill>
                <a:srgbClr val="99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63" name="Line 31"/>
            <p:cNvSpPr>
              <a:spLocks noChangeShapeType="1"/>
            </p:cNvSpPr>
            <p:nvPr/>
          </p:nvSpPr>
          <p:spPr bwMode="auto">
            <a:xfrm>
              <a:off x="2934" y="1367"/>
              <a:ext cx="0" cy="768"/>
            </a:xfrm>
            <a:prstGeom prst="line">
              <a:avLst/>
            </a:prstGeom>
            <a:noFill/>
            <a:ln w="28575">
              <a:solidFill>
                <a:srgbClr val="99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64" name="Line 32"/>
            <p:cNvSpPr>
              <a:spLocks noChangeShapeType="1"/>
            </p:cNvSpPr>
            <p:nvPr/>
          </p:nvSpPr>
          <p:spPr bwMode="auto">
            <a:xfrm>
              <a:off x="585" y="678"/>
              <a:ext cx="1210" cy="6"/>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8465" name="Line 33"/>
            <p:cNvSpPr>
              <a:spLocks noChangeShapeType="1"/>
            </p:cNvSpPr>
            <p:nvPr/>
          </p:nvSpPr>
          <p:spPr bwMode="auto">
            <a:xfrm flipV="1">
              <a:off x="2034" y="673"/>
              <a:ext cx="1501" cy="5"/>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8466" name="Line 34"/>
            <p:cNvSpPr>
              <a:spLocks noChangeShapeType="1"/>
            </p:cNvSpPr>
            <p:nvPr/>
          </p:nvSpPr>
          <p:spPr bwMode="auto">
            <a:xfrm>
              <a:off x="3249" y="678"/>
              <a:ext cx="0" cy="635"/>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8467" name="Text Box 35"/>
            <p:cNvSpPr txBox="1">
              <a:spLocks noChangeArrowheads="1"/>
            </p:cNvSpPr>
            <p:nvPr/>
          </p:nvSpPr>
          <p:spPr bwMode="auto">
            <a:xfrm>
              <a:off x="3183" y="1139"/>
              <a:ext cx="269"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lstStyle/>
            <a:p>
              <a:pPr algn="ctr"/>
              <a:r>
                <a:rPr lang="en-US" sz="1600" i="1" dirty="0">
                  <a:cs typeface="Times New Roman" charset="0"/>
                </a:rPr>
                <a:t>+</a:t>
              </a:r>
              <a:endParaRPr lang="en-US" sz="1600" dirty="0"/>
            </a:p>
          </p:txBody>
        </p:sp>
        <p:sp>
          <p:nvSpPr>
            <p:cNvPr id="18468" name="Line 36"/>
            <p:cNvSpPr>
              <a:spLocks noChangeShapeType="1"/>
            </p:cNvSpPr>
            <p:nvPr/>
          </p:nvSpPr>
          <p:spPr bwMode="auto">
            <a:xfrm>
              <a:off x="3323" y="1373"/>
              <a:ext cx="155"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8469" name="Text Box 37"/>
            <p:cNvSpPr txBox="1">
              <a:spLocks noChangeArrowheads="1"/>
            </p:cNvSpPr>
            <p:nvPr/>
          </p:nvSpPr>
          <p:spPr bwMode="auto">
            <a:xfrm>
              <a:off x="1791" y="1504"/>
              <a:ext cx="45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lstStyle/>
            <a:p>
              <a:pPr algn="ctr"/>
              <a:r>
                <a:rPr lang="en-US" sz="1600" i="1" dirty="0">
                  <a:solidFill>
                    <a:srgbClr val="990000"/>
                  </a:solidFill>
                  <a:cs typeface="Times New Roman" charset="0"/>
                </a:rPr>
                <a:t>P</a:t>
              </a:r>
              <a:r>
                <a:rPr lang="en-US" sz="1600" i="1" baseline="-30000" dirty="0">
                  <a:solidFill>
                    <a:srgbClr val="990000"/>
                  </a:solidFill>
                  <a:cs typeface="Times New Roman" charset="0"/>
                </a:rPr>
                <a:t>um</a:t>
              </a:r>
              <a:r>
                <a:rPr lang="en-US" sz="1600" dirty="0">
                  <a:solidFill>
                    <a:srgbClr val="990000"/>
                  </a:solidFill>
                  <a:cs typeface="Times New Roman" charset="0"/>
                </a:rPr>
                <a:t>(</a:t>
              </a:r>
              <a:r>
                <a:rPr lang="en-US" sz="1600" i="1" dirty="0">
                  <a:solidFill>
                    <a:srgbClr val="990000"/>
                  </a:solidFill>
                  <a:cs typeface="Times New Roman" charset="0"/>
                </a:rPr>
                <a:t>s</a:t>
              </a:r>
              <a:r>
                <a:rPr lang="en-US" sz="1600" dirty="0">
                  <a:solidFill>
                    <a:srgbClr val="990000"/>
                  </a:solidFill>
                  <a:cs typeface="Times New Roman" charset="0"/>
                </a:rPr>
                <a:t>)</a:t>
              </a:r>
              <a:endParaRPr lang="en-US" sz="1600" dirty="0">
                <a:solidFill>
                  <a:srgbClr val="990000"/>
                </a:solidFill>
              </a:endParaRPr>
            </a:p>
          </p:txBody>
        </p:sp>
        <p:sp>
          <p:nvSpPr>
            <p:cNvPr id="18470" name="Line 38"/>
            <p:cNvSpPr>
              <a:spLocks noChangeShapeType="1"/>
            </p:cNvSpPr>
            <p:nvPr/>
          </p:nvSpPr>
          <p:spPr bwMode="auto">
            <a:xfrm flipV="1">
              <a:off x="574" y="681"/>
              <a:ext cx="6" cy="66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8471" name="AutoShape 39"/>
          <p:cNvSpPr>
            <a:spLocks noChangeArrowheads="1"/>
          </p:cNvSpPr>
          <p:nvPr/>
        </p:nvSpPr>
        <p:spPr bwMode="auto">
          <a:xfrm>
            <a:off x="5435600" y="2636838"/>
            <a:ext cx="3538538" cy="612775"/>
          </a:xfrm>
          <a:prstGeom prst="wedgeRectCallout">
            <a:avLst>
              <a:gd name="adj1" fmla="val -101056"/>
              <a:gd name="adj2" fmla="val -9069"/>
            </a:avLst>
          </a:prstGeom>
          <a:solidFill>
            <a:srgbClr val="FFFFCC"/>
          </a:solidFill>
          <a:ln w="28575">
            <a:solidFill>
              <a:srgbClr val="80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600" dirty="0"/>
              <a:t>MRAC cannot alter the phase in the feedforward loop</a:t>
            </a:r>
          </a:p>
        </p:txBody>
      </p:sp>
      <p:grpSp>
        <p:nvGrpSpPr>
          <p:cNvPr id="18472" name="Group 40"/>
          <p:cNvGrpSpPr>
            <a:grpSpLocks/>
          </p:cNvGrpSpPr>
          <p:nvPr/>
        </p:nvGrpSpPr>
        <p:grpSpPr bwMode="auto">
          <a:xfrm>
            <a:off x="900113" y="3860800"/>
            <a:ext cx="8089900" cy="2817813"/>
            <a:chOff x="567" y="2432"/>
            <a:chExt cx="5096" cy="1775"/>
          </a:xfrm>
        </p:grpSpPr>
        <p:sp>
          <p:nvSpPr>
            <p:cNvPr id="18473" name="AutoShape 41"/>
            <p:cNvSpPr>
              <a:spLocks noChangeArrowheads="1"/>
            </p:cNvSpPr>
            <p:nvPr/>
          </p:nvSpPr>
          <p:spPr bwMode="auto">
            <a:xfrm>
              <a:off x="1179" y="3747"/>
              <a:ext cx="564" cy="216"/>
            </a:xfrm>
            <a:prstGeom prst="rightArrow">
              <a:avLst>
                <a:gd name="adj1" fmla="val 50000"/>
                <a:gd name="adj2" fmla="val 65278"/>
              </a:avLst>
            </a:prstGeom>
            <a:solidFill>
              <a:srgbClr val="FFFFE3"/>
            </a:solidFill>
            <a:ln w="28575">
              <a:solidFill>
                <a:srgbClr val="99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74" name="Rectangle 42"/>
            <p:cNvSpPr>
              <a:spLocks noChangeArrowheads="1"/>
            </p:cNvSpPr>
            <p:nvPr/>
          </p:nvSpPr>
          <p:spPr bwMode="auto">
            <a:xfrm>
              <a:off x="567" y="3748"/>
              <a:ext cx="499" cy="216"/>
            </a:xfrm>
            <a:prstGeom prst="rect">
              <a:avLst/>
            </a:prstGeom>
            <a:solidFill>
              <a:srgbClr val="FFFFE3"/>
            </a:solidFill>
            <a:ln w="28575">
              <a:solidFill>
                <a:srgbClr val="99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400" i="1" dirty="0">
                  <a:latin typeface="English111 Vivace BT" pitchFamily="66" charset="0"/>
                  <a:ea typeface="PMingLiU" pitchFamily="18" charset="-120"/>
                </a:rPr>
                <a:t>L</a:t>
              </a:r>
              <a:r>
                <a:rPr lang="en-US" altLang="zh-TW" sz="2400" baseline="-25000" dirty="0">
                  <a:ea typeface="PMingLiU" pitchFamily="18" charset="-120"/>
                </a:rPr>
                <a:t>1</a:t>
              </a:r>
              <a:endParaRPr lang="en-US" altLang="zh-TW" sz="2400" dirty="0">
                <a:ea typeface="PMingLiU" pitchFamily="18" charset="-120"/>
              </a:endParaRPr>
            </a:p>
          </p:txBody>
        </p:sp>
        <p:grpSp>
          <p:nvGrpSpPr>
            <p:cNvPr id="18475" name="Group 43"/>
            <p:cNvGrpSpPr>
              <a:grpSpLocks/>
            </p:cNvGrpSpPr>
            <p:nvPr/>
          </p:nvGrpSpPr>
          <p:grpSpPr bwMode="auto">
            <a:xfrm>
              <a:off x="1406" y="2432"/>
              <a:ext cx="4257" cy="1775"/>
              <a:chOff x="1406" y="2432"/>
              <a:chExt cx="4257" cy="1775"/>
            </a:xfrm>
          </p:grpSpPr>
          <p:graphicFrame>
            <p:nvGraphicFramePr>
              <p:cNvPr id="18476" name="Object 44"/>
              <p:cNvGraphicFramePr>
                <a:graphicFrameLocks noChangeAspect="1"/>
              </p:cNvGraphicFramePr>
              <p:nvPr/>
            </p:nvGraphicFramePr>
            <p:xfrm>
              <a:off x="2704" y="3157"/>
              <a:ext cx="675" cy="341"/>
            </p:xfrm>
            <a:graphic>
              <a:graphicData uri="http://schemas.openxmlformats.org/presentationml/2006/ole">
                <mc:AlternateContent xmlns:mc="http://schemas.openxmlformats.org/markup-compatibility/2006">
                  <mc:Choice xmlns:v="urn:schemas-microsoft-com:vml" Requires="v">
                    <p:oleObj spid="_x0000_s253072" name="Equation" r:id="rId18" imgW="952200" imgH="444240" progId="Equation.3">
                      <p:embed/>
                    </p:oleObj>
                  </mc:Choice>
                  <mc:Fallback>
                    <p:oleObj name="Equation" r:id="rId18" imgW="952200" imgH="44424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04" y="3157"/>
                            <a:ext cx="675" cy="341"/>
                          </a:xfrm>
                          <a:prstGeom prst="rect">
                            <a:avLst/>
                          </a:prstGeom>
                          <a:solidFill>
                            <a:srgbClr val="FFFFE3"/>
                          </a:solidFill>
                          <a:ln w="28575">
                            <a:solidFill>
                              <a:schemeClr val="hlink"/>
                            </a:solidFill>
                            <a:miter lim="800000"/>
                            <a:headEnd/>
                            <a:tailEnd/>
                          </a:ln>
                        </p:spPr>
                      </p:pic>
                    </p:oleObj>
                  </mc:Fallback>
                </mc:AlternateContent>
              </a:graphicData>
            </a:graphic>
          </p:graphicFrame>
          <p:graphicFrame>
            <p:nvGraphicFramePr>
              <p:cNvPr id="18477" name="Object 45"/>
              <p:cNvGraphicFramePr>
                <a:graphicFrameLocks noChangeAspect="1"/>
              </p:cNvGraphicFramePr>
              <p:nvPr/>
            </p:nvGraphicFramePr>
            <p:xfrm>
              <a:off x="4449" y="3166"/>
              <a:ext cx="258" cy="305"/>
            </p:xfrm>
            <a:graphic>
              <a:graphicData uri="http://schemas.openxmlformats.org/presentationml/2006/ole">
                <mc:AlternateContent xmlns:mc="http://schemas.openxmlformats.org/markup-compatibility/2006">
                  <mc:Choice xmlns:v="urn:schemas-microsoft-com:vml" Requires="v">
                    <p:oleObj spid="_x0000_s253073" name="Equation" r:id="rId20" imgW="342751" imgH="393529" progId="Equation.3">
                      <p:embed/>
                    </p:oleObj>
                  </mc:Choice>
                  <mc:Fallback>
                    <p:oleObj name="Equation" r:id="rId20" imgW="342751" imgH="393529"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49" y="3166"/>
                            <a:ext cx="258" cy="30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78" name="Object 46"/>
              <p:cNvGraphicFramePr>
                <a:graphicFrameLocks noChangeAspect="1"/>
              </p:cNvGraphicFramePr>
              <p:nvPr/>
            </p:nvGraphicFramePr>
            <p:xfrm>
              <a:off x="4853" y="2478"/>
              <a:ext cx="258" cy="305"/>
            </p:xfrm>
            <a:graphic>
              <a:graphicData uri="http://schemas.openxmlformats.org/presentationml/2006/ole">
                <mc:AlternateContent xmlns:mc="http://schemas.openxmlformats.org/markup-compatibility/2006">
                  <mc:Choice xmlns:v="urn:schemas-microsoft-com:vml" Requires="v">
                    <p:oleObj spid="_x0000_s253074" name="Equation" r:id="rId21" imgW="342751" imgH="393529" progId="Equation.3">
                      <p:embed/>
                    </p:oleObj>
                  </mc:Choice>
                  <mc:Fallback>
                    <p:oleObj name="Equation" r:id="rId21" imgW="342751" imgH="393529"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53" y="2478"/>
                            <a:ext cx="258" cy="30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79" name="Object 47"/>
              <p:cNvGraphicFramePr>
                <a:graphicFrameLocks noChangeAspect="1"/>
              </p:cNvGraphicFramePr>
              <p:nvPr/>
            </p:nvGraphicFramePr>
            <p:xfrm>
              <a:off x="3793" y="3999"/>
              <a:ext cx="432" cy="208"/>
            </p:xfrm>
            <a:graphic>
              <a:graphicData uri="http://schemas.openxmlformats.org/presentationml/2006/ole">
                <mc:AlternateContent xmlns:mc="http://schemas.openxmlformats.org/markup-compatibility/2006">
                  <mc:Choice xmlns:v="urn:schemas-microsoft-com:vml" Requires="v">
                    <p:oleObj spid="_x0000_s253075" name="Equation" r:id="rId22" imgW="571320" imgH="266400" progId="Equation.3">
                      <p:embed/>
                    </p:oleObj>
                  </mc:Choice>
                  <mc:Fallback>
                    <p:oleObj name="Equation" r:id="rId22" imgW="571320" imgH="26640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793" y="3999"/>
                            <a:ext cx="432" cy="208"/>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80" name="Object 48"/>
              <p:cNvGraphicFramePr>
                <a:graphicFrameLocks noChangeAspect="1"/>
              </p:cNvGraphicFramePr>
              <p:nvPr/>
            </p:nvGraphicFramePr>
            <p:xfrm>
              <a:off x="5507" y="3205"/>
              <a:ext cx="156" cy="227"/>
            </p:xfrm>
            <a:graphic>
              <a:graphicData uri="http://schemas.openxmlformats.org/presentationml/2006/ole">
                <mc:AlternateContent xmlns:mc="http://schemas.openxmlformats.org/markup-compatibility/2006">
                  <mc:Choice xmlns:v="urn:schemas-microsoft-com:vml" Requires="v">
                    <p:oleObj spid="_x0000_s253076" name="Equation" r:id="rId24" imgW="139639" imgH="203112" progId="Equation.3">
                      <p:embed/>
                    </p:oleObj>
                  </mc:Choice>
                  <mc:Fallback>
                    <p:oleObj name="Equation" r:id="rId24" imgW="139639" imgH="203112"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507" y="3205"/>
                            <a:ext cx="15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oleObj>
                  </mc:Fallback>
                </mc:AlternateContent>
              </a:graphicData>
            </a:graphic>
          </p:graphicFrame>
          <p:graphicFrame>
            <p:nvGraphicFramePr>
              <p:cNvPr id="18481" name="Object 49"/>
              <p:cNvGraphicFramePr>
                <a:graphicFrameLocks noChangeAspect="1"/>
              </p:cNvGraphicFramePr>
              <p:nvPr/>
            </p:nvGraphicFramePr>
            <p:xfrm>
              <a:off x="3827" y="3222"/>
              <a:ext cx="451" cy="201"/>
            </p:xfrm>
            <a:graphic>
              <a:graphicData uri="http://schemas.openxmlformats.org/presentationml/2006/ole">
                <mc:AlternateContent xmlns:mc="http://schemas.openxmlformats.org/markup-compatibility/2006">
                  <mc:Choice xmlns:v="urn:schemas-microsoft-com:vml" Requires="v">
                    <p:oleObj spid="_x0000_s253077" name="Equation" r:id="rId26" imgW="939392" imgH="393529" progId="Equation.3">
                      <p:embed/>
                    </p:oleObj>
                  </mc:Choice>
                  <mc:Fallback>
                    <p:oleObj name="Equation" r:id="rId26" imgW="939392" imgH="393529"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27" y="3222"/>
                            <a:ext cx="451" cy="201"/>
                          </a:xfrm>
                          <a:prstGeom prst="rect">
                            <a:avLst/>
                          </a:prstGeom>
                          <a:solidFill>
                            <a:srgbClr val="FFE4C9"/>
                          </a:solidFill>
                          <a:ln w="28575">
                            <a:solidFill>
                              <a:srgbClr val="990000"/>
                            </a:solidFill>
                            <a:miter lim="800000"/>
                            <a:headEnd/>
                            <a:tailEnd/>
                          </a:ln>
                        </p:spPr>
                      </p:pic>
                    </p:oleObj>
                  </mc:Fallback>
                </mc:AlternateContent>
              </a:graphicData>
            </a:graphic>
          </p:graphicFrame>
          <p:sp>
            <p:nvSpPr>
              <p:cNvPr id="18482" name="AutoShape 50"/>
              <p:cNvSpPr>
                <a:spLocks noChangeArrowheads="1"/>
              </p:cNvSpPr>
              <p:nvPr/>
            </p:nvSpPr>
            <p:spPr bwMode="auto">
              <a:xfrm>
                <a:off x="2245" y="3249"/>
                <a:ext cx="126" cy="132"/>
              </a:xfrm>
              <a:prstGeom prst="flowChartSummingJunction">
                <a:avLst/>
              </a:prstGeom>
              <a:solidFill>
                <a:srgbClr val="FFFFFF"/>
              </a:solidFill>
              <a:ln w="28575">
                <a:solidFill>
                  <a:srgbClr val="990000"/>
                </a:solidFill>
                <a:round/>
                <a:headEnd/>
                <a:tailEnd/>
              </a:ln>
            </p:spPr>
            <p:txBody>
              <a:bodyPr/>
              <a:lstStyle/>
              <a:p>
                <a:endParaRPr lang="en-US" dirty="0"/>
              </a:p>
            </p:txBody>
          </p:sp>
          <p:sp>
            <p:nvSpPr>
              <p:cNvPr id="18483" name="Text Box 51"/>
              <p:cNvSpPr txBox="1">
                <a:spLocks noChangeArrowheads="1"/>
              </p:cNvSpPr>
              <p:nvPr/>
            </p:nvSpPr>
            <p:spPr bwMode="auto">
              <a:xfrm>
                <a:off x="1406" y="3158"/>
                <a:ext cx="268"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lstStyle/>
              <a:p>
                <a:pPr algn="ctr"/>
                <a:r>
                  <a:rPr lang="en-US" sz="1600" i="1" dirty="0">
                    <a:solidFill>
                      <a:schemeClr val="accent2"/>
                    </a:solidFill>
                    <a:cs typeface="Times New Roman" charset="0"/>
                  </a:rPr>
                  <a:t>r</a:t>
                </a:r>
                <a:r>
                  <a:rPr lang="en-US" sz="1600" dirty="0">
                    <a:solidFill>
                      <a:schemeClr val="accent2"/>
                    </a:solidFill>
                    <a:cs typeface="Times New Roman" charset="0"/>
                  </a:rPr>
                  <a:t>(t)</a:t>
                </a:r>
                <a:endParaRPr lang="en-US" sz="1600" dirty="0">
                  <a:solidFill>
                    <a:schemeClr val="accent2"/>
                  </a:solidFill>
                </a:endParaRPr>
              </a:p>
            </p:txBody>
          </p:sp>
          <p:sp>
            <p:nvSpPr>
              <p:cNvPr id="18484" name="Line 52"/>
              <p:cNvSpPr>
                <a:spLocks noChangeShapeType="1"/>
              </p:cNvSpPr>
              <p:nvPr/>
            </p:nvSpPr>
            <p:spPr bwMode="auto">
              <a:xfrm>
                <a:off x="4275" y="3337"/>
                <a:ext cx="170" cy="2"/>
              </a:xfrm>
              <a:prstGeom prst="line">
                <a:avLst/>
              </a:prstGeom>
              <a:noFill/>
              <a:ln w="2857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8485" name="Line 53"/>
              <p:cNvSpPr>
                <a:spLocks noChangeShapeType="1"/>
              </p:cNvSpPr>
              <p:nvPr/>
            </p:nvSpPr>
            <p:spPr bwMode="auto">
              <a:xfrm flipV="1">
                <a:off x="3402" y="3317"/>
                <a:ext cx="431" cy="0"/>
              </a:xfrm>
              <a:prstGeom prst="line">
                <a:avLst/>
              </a:prstGeom>
              <a:noFill/>
              <a:ln w="2857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8486" name="Text Box 54"/>
              <p:cNvSpPr txBox="1">
                <a:spLocks noChangeArrowheads="1"/>
              </p:cNvSpPr>
              <p:nvPr/>
            </p:nvSpPr>
            <p:spPr bwMode="auto">
              <a:xfrm>
                <a:off x="4435" y="3516"/>
                <a:ext cx="270"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lstStyle/>
              <a:p>
                <a:pPr algn="ctr"/>
                <a:r>
                  <a:rPr lang="en-US" sz="1600" i="1" dirty="0">
                    <a:solidFill>
                      <a:schemeClr val="accent2"/>
                    </a:solidFill>
                    <a:cs typeface="Times New Roman" charset="0"/>
                  </a:rPr>
                  <a:t>P</a:t>
                </a:r>
                <a:r>
                  <a:rPr lang="en-US" sz="1600" dirty="0">
                    <a:solidFill>
                      <a:schemeClr val="accent2"/>
                    </a:solidFill>
                    <a:cs typeface="Times New Roman" charset="0"/>
                  </a:rPr>
                  <a:t>(</a:t>
                </a:r>
                <a:r>
                  <a:rPr lang="en-US" sz="1600" i="1" dirty="0">
                    <a:solidFill>
                      <a:schemeClr val="accent2"/>
                    </a:solidFill>
                    <a:cs typeface="Times New Roman" charset="0"/>
                  </a:rPr>
                  <a:t>s</a:t>
                </a:r>
                <a:r>
                  <a:rPr lang="en-US" sz="1600" dirty="0">
                    <a:solidFill>
                      <a:schemeClr val="accent2"/>
                    </a:solidFill>
                    <a:cs typeface="Times New Roman" charset="0"/>
                  </a:rPr>
                  <a:t>)</a:t>
                </a:r>
                <a:endParaRPr lang="en-US" sz="1600" dirty="0">
                  <a:solidFill>
                    <a:schemeClr val="accent2"/>
                  </a:solidFill>
                </a:endParaRPr>
              </a:p>
            </p:txBody>
          </p:sp>
          <p:sp>
            <p:nvSpPr>
              <p:cNvPr id="18487" name="Line 55"/>
              <p:cNvSpPr>
                <a:spLocks noChangeShapeType="1"/>
              </p:cNvSpPr>
              <p:nvPr/>
            </p:nvSpPr>
            <p:spPr bwMode="auto">
              <a:xfrm flipV="1">
                <a:off x="4733" y="3325"/>
                <a:ext cx="487" cy="5"/>
              </a:xfrm>
              <a:prstGeom prst="line">
                <a:avLst/>
              </a:prstGeom>
              <a:noFill/>
              <a:ln w="2857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8488" name="Line 56"/>
              <p:cNvSpPr>
                <a:spLocks noChangeShapeType="1"/>
              </p:cNvSpPr>
              <p:nvPr/>
            </p:nvSpPr>
            <p:spPr bwMode="auto">
              <a:xfrm flipV="1">
                <a:off x="2381" y="3316"/>
                <a:ext cx="328" cy="1"/>
              </a:xfrm>
              <a:prstGeom prst="line">
                <a:avLst/>
              </a:prstGeom>
              <a:noFill/>
              <a:ln w="2857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8489" name="AutoShape 57"/>
              <p:cNvSpPr>
                <a:spLocks noChangeArrowheads="1"/>
              </p:cNvSpPr>
              <p:nvPr/>
            </p:nvSpPr>
            <p:spPr bwMode="auto">
              <a:xfrm>
                <a:off x="5210" y="3264"/>
                <a:ext cx="127" cy="132"/>
              </a:xfrm>
              <a:prstGeom prst="flowChartSummingJunction">
                <a:avLst/>
              </a:prstGeom>
              <a:solidFill>
                <a:srgbClr val="FFFFFF"/>
              </a:solidFill>
              <a:ln w="28575">
                <a:solidFill>
                  <a:srgbClr val="000000"/>
                </a:solidFill>
                <a:round/>
                <a:headEnd/>
                <a:tailEnd/>
              </a:ln>
            </p:spPr>
            <p:txBody>
              <a:bodyPr/>
              <a:lstStyle/>
              <a:p>
                <a:endParaRPr lang="en-US" dirty="0"/>
              </a:p>
            </p:txBody>
          </p:sp>
          <p:sp>
            <p:nvSpPr>
              <p:cNvPr id="18490" name="Text Box 58"/>
              <p:cNvSpPr txBox="1">
                <a:spLocks noChangeArrowheads="1"/>
              </p:cNvSpPr>
              <p:nvPr/>
            </p:nvSpPr>
            <p:spPr bwMode="auto">
              <a:xfrm>
                <a:off x="4827" y="3137"/>
                <a:ext cx="268"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lstStyle/>
              <a:p>
                <a:pPr algn="ctr"/>
                <a:r>
                  <a:rPr lang="en-US" sz="1600" i="1" dirty="0">
                    <a:solidFill>
                      <a:schemeClr val="accent2"/>
                    </a:solidFill>
                    <a:cs typeface="Times New Roman" charset="0"/>
                  </a:rPr>
                  <a:t>y(s)</a:t>
                </a:r>
                <a:endParaRPr lang="en-US" sz="1600" dirty="0">
                  <a:solidFill>
                    <a:schemeClr val="accent2"/>
                  </a:solidFill>
                </a:endParaRPr>
              </a:p>
            </p:txBody>
          </p:sp>
          <p:sp>
            <p:nvSpPr>
              <p:cNvPr id="18491" name="Text Box 59"/>
              <p:cNvSpPr txBox="1">
                <a:spLocks noChangeArrowheads="1"/>
              </p:cNvSpPr>
              <p:nvPr/>
            </p:nvSpPr>
            <p:spPr bwMode="auto">
              <a:xfrm>
                <a:off x="5018" y="3327"/>
                <a:ext cx="269"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lstStyle/>
              <a:p>
                <a:pPr algn="ctr"/>
                <a:r>
                  <a:rPr lang="en-US" sz="1200" i="1" dirty="0">
                    <a:cs typeface="Times New Roman" charset="0"/>
                  </a:rPr>
                  <a:t>-</a:t>
                </a:r>
                <a:endParaRPr lang="en-US" dirty="0"/>
              </a:p>
            </p:txBody>
          </p:sp>
          <p:sp>
            <p:nvSpPr>
              <p:cNvPr id="18492" name="Line 60"/>
              <p:cNvSpPr>
                <a:spLocks noChangeShapeType="1"/>
              </p:cNvSpPr>
              <p:nvPr/>
            </p:nvSpPr>
            <p:spPr bwMode="auto">
              <a:xfrm flipH="1" flipV="1">
                <a:off x="4241" y="4088"/>
                <a:ext cx="709" cy="5"/>
              </a:xfrm>
              <a:prstGeom prst="line">
                <a:avLst/>
              </a:prstGeom>
              <a:noFill/>
              <a:ln w="2857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8493" name="Text Box 61"/>
              <p:cNvSpPr txBox="1">
                <a:spLocks noChangeArrowheads="1"/>
              </p:cNvSpPr>
              <p:nvPr/>
            </p:nvSpPr>
            <p:spPr bwMode="auto">
              <a:xfrm>
                <a:off x="3563" y="3159"/>
                <a:ext cx="270"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lstStyle/>
              <a:p>
                <a:pPr algn="ctr"/>
                <a:r>
                  <a:rPr lang="en-US" sz="1600" i="1" dirty="0">
                    <a:solidFill>
                      <a:schemeClr val="accent2"/>
                    </a:solidFill>
                    <a:cs typeface="Times New Roman" charset="0"/>
                  </a:rPr>
                  <a:t>u</a:t>
                </a:r>
                <a:endParaRPr lang="en-US" sz="1600" dirty="0">
                  <a:solidFill>
                    <a:schemeClr val="accent2"/>
                  </a:solidFill>
                </a:endParaRPr>
              </a:p>
            </p:txBody>
          </p:sp>
          <p:sp>
            <p:nvSpPr>
              <p:cNvPr id="18494" name="Line 62"/>
              <p:cNvSpPr>
                <a:spLocks noChangeShapeType="1"/>
              </p:cNvSpPr>
              <p:nvPr/>
            </p:nvSpPr>
            <p:spPr bwMode="auto">
              <a:xfrm flipV="1">
                <a:off x="2313" y="3384"/>
                <a:ext cx="0" cy="704"/>
              </a:xfrm>
              <a:prstGeom prst="line">
                <a:avLst/>
              </a:prstGeom>
              <a:noFill/>
              <a:ln w="2857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8495" name="Text Box 63"/>
              <p:cNvSpPr txBox="1">
                <a:spLocks noChangeArrowheads="1"/>
              </p:cNvSpPr>
              <p:nvPr/>
            </p:nvSpPr>
            <p:spPr bwMode="auto">
              <a:xfrm>
                <a:off x="4762" y="2772"/>
                <a:ext cx="479"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lstStyle/>
              <a:p>
                <a:pPr algn="ctr"/>
                <a:r>
                  <a:rPr lang="en-US" sz="1600" i="1" dirty="0">
                    <a:solidFill>
                      <a:schemeClr val="accent2"/>
                    </a:solidFill>
                    <a:cs typeface="Times New Roman" charset="0"/>
                  </a:rPr>
                  <a:t>P</a:t>
                </a:r>
                <a:r>
                  <a:rPr lang="en-US" sz="1600" i="1" baseline="-30000" dirty="0">
                    <a:solidFill>
                      <a:schemeClr val="accent2"/>
                    </a:solidFill>
                    <a:cs typeface="Times New Roman" charset="0"/>
                  </a:rPr>
                  <a:t>pr </a:t>
                </a:r>
                <a:r>
                  <a:rPr lang="en-US" sz="1600" dirty="0">
                    <a:solidFill>
                      <a:schemeClr val="accent2"/>
                    </a:solidFill>
                    <a:cs typeface="Times New Roman" charset="0"/>
                  </a:rPr>
                  <a:t>(</a:t>
                </a:r>
                <a:r>
                  <a:rPr lang="en-US" sz="1600" i="1" dirty="0">
                    <a:solidFill>
                      <a:schemeClr val="accent2"/>
                    </a:solidFill>
                    <a:cs typeface="Times New Roman" charset="0"/>
                  </a:rPr>
                  <a:t>s</a:t>
                </a:r>
                <a:r>
                  <a:rPr lang="en-US" sz="1600" dirty="0">
                    <a:solidFill>
                      <a:schemeClr val="accent2"/>
                    </a:solidFill>
                    <a:cs typeface="Times New Roman" charset="0"/>
                  </a:rPr>
                  <a:t>)</a:t>
                </a:r>
                <a:endParaRPr lang="en-US" sz="1600" dirty="0">
                  <a:solidFill>
                    <a:schemeClr val="accent2"/>
                  </a:solidFill>
                </a:endParaRPr>
              </a:p>
            </p:txBody>
          </p:sp>
          <p:sp>
            <p:nvSpPr>
              <p:cNvPr id="18496" name="Text Box 64"/>
              <p:cNvSpPr txBox="1">
                <a:spLocks noChangeArrowheads="1"/>
              </p:cNvSpPr>
              <p:nvPr/>
            </p:nvSpPr>
            <p:spPr bwMode="auto">
              <a:xfrm>
                <a:off x="2042" y="3362"/>
                <a:ext cx="27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lstStyle/>
              <a:p>
                <a:pPr algn="ctr"/>
                <a:r>
                  <a:rPr lang="en-US" sz="1600" i="1" dirty="0">
                    <a:cs typeface="Times New Roman" charset="0"/>
                  </a:rPr>
                  <a:t>+</a:t>
                </a:r>
                <a:endParaRPr lang="en-US" sz="1600" dirty="0"/>
              </a:p>
            </p:txBody>
          </p:sp>
          <p:sp>
            <p:nvSpPr>
              <p:cNvPr id="18497" name="Text Box 65"/>
              <p:cNvSpPr txBox="1">
                <a:spLocks noChangeArrowheads="1"/>
              </p:cNvSpPr>
              <p:nvPr/>
            </p:nvSpPr>
            <p:spPr bwMode="auto">
              <a:xfrm>
                <a:off x="1995" y="3180"/>
                <a:ext cx="269"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lstStyle/>
              <a:p>
                <a:pPr algn="ctr"/>
                <a:r>
                  <a:rPr lang="en-US" sz="1600" i="1" dirty="0">
                    <a:cs typeface="Times New Roman" charset="0"/>
                  </a:rPr>
                  <a:t>+</a:t>
                </a:r>
                <a:endParaRPr lang="en-US" sz="1600" dirty="0"/>
              </a:p>
            </p:txBody>
          </p:sp>
          <p:sp>
            <p:nvSpPr>
              <p:cNvPr id="18498" name="Line 66"/>
              <p:cNvSpPr>
                <a:spLocks noChangeShapeType="1"/>
              </p:cNvSpPr>
              <p:nvPr/>
            </p:nvSpPr>
            <p:spPr bwMode="auto">
              <a:xfrm flipH="1">
                <a:off x="2313" y="4087"/>
                <a:ext cx="1453" cy="1"/>
              </a:xfrm>
              <a:prstGeom prst="line">
                <a:avLst/>
              </a:prstGeom>
              <a:noFill/>
              <a:ln w="28575">
                <a:solidFill>
                  <a:srgbClr val="99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99" name="Line 67"/>
              <p:cNvSpPr>
                <a:spLocks noChangeShapeType="1"/>
              </p:cNvSpPr>
              <p:nvPr/>
            </p:nvSpPr>
            <p:spPr bwMode="auto">
              <a:xfrm>
                <a:off x="4949" y="3319"/>
                <a:ext cx="0" cy="768"/>
              </a:xfrm>
              <a:prstGeom prst="line">
                <a:avLst/>
              </a:prstGeom>
              <a:noFill/>
              <a:ln w="28575">
                <a:solidFill>
                  <a:srgbClr val="99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500" name="Line 68"/>
              <p:cNvSpPr>
                <a:spLocks noChangeShapeType="1"/>
              </p:cNvSpPr>
              <p:nvPr/>
            </p:nvSpPr>
            <p:spPr bwMode="auto">
              <a:xfrm flipV="1">
                <a:off x="5125" y="2625"/>
                <a:ext cx="425" cy="11"/>
              </a:xfrm>
              <a:prstGeom prst="line">
                <a:avLst/>
              </a:prstGeom>
              <a:noFill/>
              <a:ln w="2857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8501" name="Line 69"/>
              <p:cNvSpPr>
                <a:spLocks noChangeShapeType="1"/>
              </p:cNvSpPr>
              <p:nvPr/>
            </p:nvSpPr>
            <p:spPr bwMode="auto">
              <a:xfrm>
                <a:off x="5264" y="2630"/>
                <a:ext cx="0" cy="635"/>
              </a:xfrm>
              <a:prstGeom prst="line">
                <a:avLst/>
              </a:prstGeom>
              <a:noFill/>
              <a:ln w="2857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8502" name="Text Box 70"/>
              <p:cNvSpPr txBox="1">
                <a:spLocks noChangeArrowheads="1"/>
              </p:cNvSpPr>
              <p:nvPr/>
            </p:nvSpPr>
            <p:spPr bwMode="auto">
              <a:xfrm>
                <a:off x="5198" y="3091"/>
                <a:ext cx="269"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lstStyle/>
              <a:p>
                <a:pPr algn="ctr"/>
                <a:r>
                  <a:rPr lang="en-US" sz="1200" i="1" dirty="0">
                    <a:cs typeface="Times New Roman" charset="0"/>
                  </a:rPr>
                  <a:t>+</a:t>
                </a:r>
                <a:endParaRPr lang="en-US" dirty="0"/>
              </a:p>
            </p:txBody>
          </p:sp>
          <p:sp>
            <p:nvSpPr>
              <p:cNvPr id="18503" name="Line 71"/>
              <p:cNvSpPr>
                <a:spLocks noChangeShapeType="1"/>
              </p:cNvSpPr>
              <p:nvPr/>
            </p:nvSpPr>
            <p:spPr bwMode="auto">
              <a:xfrm>
                <a:off x="5338" y="3325"/>
                <a:ext cx="155"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8504" name="Text Box 72"/>
              <p:cNvSpPr txBox="1">
                <a:spLocks noChangeArrowheads="1"/>
              </p:cNvSpPr>
              <p:nvPr/>
            </p:nvSpPr>
            <p:spPr bwMode="auto">
              <a:xfrm>
                <a:off x="3806" y="3456"/>
                <a:ext cx="45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lstStyle/>
              <a:p>
                <a:pPr algn="ctr"/>
                <a:r>
                  <a:rPr lang="en-US" sz="1600" i="1" dirty="0">
                    <a:solidFill>
                      <a:srgbClr val="990000"/>
                    </a:solidFill>
                    <a:cs typeface="Times New Roman" charset="0"/>
                  </a:rPr>
                  <a:t>P</a:t>
                </a:r>
                <a:r>
                  <a:rPr lang="en-US" sz="1600" i="1" baseline="-30000" dirty="0">
                    <a:solidFill>
                      <a:srgbClr val="990000"/>
                    </a:solidFill>
                    <a:cs typeface="Times New Roman" charset="0"/>
                  </a:rPr>
                  <a:t>um</a:t>
                </a:r>
                <a:r>
                  <a:rPr lang="en-US" sz="1600" dirty="0">
                    <a:solidFill>
                      <a:srgbClr val="990000"/>
                    </a:solidFill>
                    <a:cs typeface="Times New Roman" charset="0"/>
                  </a:rPr>
                  <a:t>(</a:t>
                </a:r>
                <a:r>
                  <a:rPr lang="en-US" sz="1600" i="1" dirty="0">
                    <a:solidFill>
                      <a:srgbClr val="990000"/>
                    </a:solidFill>
                    <a:cs typeface="Times New Roman" charset="0"/>
                  </a:rPr>
                  <a:t>s</a:t>
                </a:r>
                <a:r>
                  <a:rPr lang="en-US" sz="1600" dirty="0">
                    <a:solidFill>
                      <a:srgbClr val="990000"/>
                    </a:solidFill>
                    <a:cs typeface="Times New Roman" charset="0"/>
                  </a:rPr>
                  <a:t>)</a:t>
                </a:r>
                <a:endParaRPr lang="en-US" sz="1600" dirty="0">
                  <a:solidFill>
                    <a:srgbClr val="990000"/>
                  </a:solidFill>
                </a:endParaRPr>
              </a:p>
            </p:txBody>
          </p:sp>
          <p:sp>
            <p:nvSpPr>
              <p:cNvPr id="18505" name="Text Box 73"/>
              <p:cNvSpPr txBox="1">
                <a:spLocks noChangeArrowheads="1"/>
              </p:cNvSpPr>
              <p:nvPr/>
            </p:nvSpPr>
            <p:spPr bwMode="auto">
              <a:xfrm>
                <a:off x="1701" y="3203"/>
                <a:ext cx="272" cy="230"/>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i="1" dirty="0">
                    <a:latin typeface="Times New Roman" charset="0"/>
                  </a:rPr>
                  <a:t>k</a:t>
                </a:r>
                <a:r>
                  <a:rPr lang="en-US" sz="1600" i="1" baseline="-25000" dirty="0">
                    <a:latin typeface="Times New Roman" charset="0"/>
                  </a:rPr>
                  <a:t>g</a:t>
                </a:r>
              </a:p>
            </p:txBody>
          </p:sp>
          <p:sp>
            <p:nvSpPr>
              <p:cNvPr id="18506" name="Line 74"/>
              <p:cNvSpPr>
                <a:spLocks noChangeShapeType="1"/>
              </p:cNvSpPr>
              <p:nvPr/>
            </p:nvSpPr>
            <p:spPr bwMode="auto">
              <a:xfrm>
                <a:off x="1973" y="3316"/>
                <a:ext cx="27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507" name="Line 75"/>
              <p:cNvSpPr>
                <a:spLocks noChangeShapeType="1"/>
              </p:cNvSpPr>
              <p:nvPr/>
            </p:nvSpPr>
            <p:spPr bwMode="auto">
              <a:xfrm>
                <a:off x="1406" y="3316"/>
                <a:ext cx="29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508" name="Line 76"/>
              <p:cNvSpPr>
                <a:spLocks noChangeShapeType="1"/>
              </p:cNvSpPr>
              <p:nvPr/>
            </p:nvSpPr>
            <p:spPr bwMode="auto">
              <a:xfrm flipV="1">
                <a:off x="3628" y="2614"/>
                <a:ext cx="0" cy="703"/>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509" name="Line 77"/>
              <p:cNvSpPr>
                <a:spLocks noChangeShapeType="1"/>
              </p:cNvSpPr>
              <p:nvPr/>
            </p:nvSpPr>
            <p:spPr bwMode="auto">
              <a:xfrm>
                <a:off x="3628" y="2614"/>
                <a:ext cx="159"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aphicFrame>
            <p:nvGraphicFramePr>
              <p:cNvPr id="18510" name="Object 78"/>
              <p:cNvGraphicFramePr>
                <a:graphicFrameLocks noChangeAspect="1"/>
              </p:cNvGraphicFramePr>
              <p:nvPr/>
            </p:nvGraphicFramePr>
            <p:xfrm>
              <a:off x="3796" y="2516"/>
              <a:ext cx="422" cy="188"/>
            </p:xfrm>
            <a:graphic>
              <a:graphicData uri="http://schemas.openxmlformats.org/presentationml/2006/ole">
                <mc:AlternateContent xmlns:mc="http://schemas.openxmlformats.org/markup-compatibility/2006">
                  <mc:Choice xmlns:v="urn:schemas-microsoft-com:vml" Requires="v">
                    <p:oleObj spid="_x0000_s253078" name="Equation" r:id="rId27" imgW="558720" imgH="241200" progId="Equation.3">
                      <p:embed/>
                    </p:oleObj>
                  </mc:Choice>
                  <mc:Fallback>
                    <p:oleObj name="Equation" r:id="rId27" imgW="558720" imgH="24120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796" y="2516"/>
                            <a:ext cx="422" cy="188"/>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511" name="AutoShape 79"/>
              <p:cNvSpPr>
                <a:spLocks noChangeArrowheads="1"/>
              </p:cNvSpPr>
              <p:nvPr/>
            </p:nvSpPr>
            <p:spPr bwMode="auto">
              <a:xfrm>
                <a:off x="4377" y="2546"/>
                <a:ext cx="127" cy="132"/>
              </a:xfrm>
              <a:prstGeom prst="flowChartSummingJunction">
                <a:avLst/>
              </a:prstGeom>
              <a:solidFill>
                <a:srgbClr val="FFFFFF"/>
              </a:solidFill>
              <a:ln w="19050">
                <a:solidFill>
                  <a:srgbClr val="000000"/>
                </a:solidFill>
                <a:round/>
                <a:headEnd/>
                <a:tailEnd/>
              </a:ln>
            </p:spPr>
            <p:txBody>
              <a:bodyPr/>
              <a:lstStyle/>
              <a:p>
                <a:endParaRPr lang="en-US" dirty="0"/>
              </a:p>
            </p:txBody>
          </p:sp>
          <p:sp>
            <p:nvSpPr>
              <p:cNvPr id="18512" name="Line 80"/>
              <p:cNvSpPr>
                <a:spLocks noChangeShapeType="1"/>
              </p:cNvSpPr>
              <p:nvPr/>
            </p:nvSpPr>
            <p:spPr bwMode="auto">
              <a:xfrm>
                <a:off x="4218" y="2614"/>
                <a:ext cx="159"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513" name="Line 81"/>
              <p:cNvSpPr>
                <a:spLocks noChangeShapeType="1"/>
              </p:cNvSpPr>
              <p:nvPr/>
            </p:nvSpPr>
            <p:spPr bwMode="auto">
              <a:xfrm>
                <a:off x="4513" y="2614"/>
                <a:ext cx="340"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aphicFrame>
            <p:nvGraphicFramePr>
              <p:cNvPr id="18514" name="Object 82"/>
              <p:cNvGraphicFramePr>
                <a:graphicFrameLocks noChangeAspect="1"/>
              </p:cNvGraphicFramePr>
              <p:nvPr/>
            </p:nvGraphicFramePr>
            <p:xfrm>
              <a:off x="4241" y="2795"/>
              <a:ext cx="432" cy="208"/>
            </p:xfrm>
            <a:graphic>
              <a:graphicData uri="http://schemas.openxmlformats.org/presentationml/2006/ole">
                <mc:AlternateContent xmlns:mc="http://schemas.openxmlformats.org/markup-compatibility/2006">
                  <mc:Choice xmlns:v="urn:schemas-microsoft-com:vml" Requires="v">
                    <p:oleObj spid="_x0000_s253079" name="Equation" r:id="rId29" imgW="571320" imgH="266400" progId="Equation.3">
                      <p:embed/>
                    </p:oleObj>
                  </mc:Choice>
                  <mc:Fallback>
                    <p:oleObj name="Equation" r:id="rId29" imgW="571320" imgH="266400"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241" y="2795"/>
                            <a:ext cx="432" cy="208"/>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515" name="Line 83"/>
              <p:cNvSpPr>
                <a:spLocks noChangeShapeType="1"/>
              </p:cNvSpPr>
              <p:nvPr/>
            </p:nvSpPr>
            <p:spPr bwMode="auto">
              <a:xfrm flipV="1">
                <a:off x="4445" y="2682"/>
                <a:ext cx="0" cy="11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516" name="Freeform 84"/>
              <p:cNvSpPr>
                <a:spLocks/>
              </p:cNvSpPr>
              <p:nvPr/>
            </p:nvSpPr>
            <p:spPr bwMode="auto">
              <a:xfrm>
                <a:off x="4672" y="2954"/>
                <a:ext cx="136" cy="385"/>
              </a:xfrm>
              <a:custGeom>
                <a:avLst/>
                <a:gdLst>
                  <a:gd name="T0" fmla="*/ 136 w 136"/>
                  <a:gd name="T1" fmla="*/ 385 h 385"/>
                  <a:gd name="T2" fmla="*/ 136 w 136"/>
                  <a:gd name="T3" fmla="*/ 0 h 385"/>
                  <a:gd name="T4" fmla="*/ 0 w 136"/>
                  <a:gd name="T5" fmla="*/ 0 h 385"/>
                </a:gdLst>
                <a:ahLst/>
                <a:cxnLst>
                  <a:cxn ang="0">
                    <a:pos x="T0" y="T1"/>
                  </a:cxn>
                  <a:cxn ang="0">
                    <a:pos x="T2" y="T3"/>
                  </a:cxn>
                  <a:cxn ang="0">
                    <a:pos x="T4" y="T5"/>
                  </a:cxn>
                </a:cxnLst>
                <a:rect l="0" t="0" r="r" b="b"/>
                <a:pathLst>
                  <a:path w="136" h="385">
                    <a:moveTo>
                      <a:pt x="136" y="385"/>
                    </a:moveTo>
                    <a:lnTo>
                      <a:pt x="136" y="0"/>
                    </a:lnTo>
                    <a:lnTo>
                      <a:pt x="0" y="0"/>
                    </a:lnTo>
                  </a:path>
                </a:pathLst>
              </a:custGeom>
              <a:noFill/>
              <a:ln w="28575" cap="flat" cmpd="sng">
                <a:solidFill>
                  <a:schemeClr val="tx1"/>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517" name="Text Box 85"/>
              <p:cNvSpPr txBox="1">
                <a:spLocks noChangeArrowheads="1"/>
              </p:cNvSpPr>
              <p:nvPr/>
            </p:nvSpPr>
            <p:spPr bwMode="auto">
              <a:xfrm>
                <a:off x="4218" y="2614"/>
                <a:ext cx="27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lstStyle/>
              <a:p>
                <a:pPr algn="ctr"/>
                <a:r>
                  <a:rPr lang="en-US" sz="1600" i="1" dirty="0">
                    <a:cs typeface="Times New Roman" charset="0"/>
                  </a:rPr>
                  <a:t>+</a:t>
                </a:r>
                <a:endParaRPr lang="en-US" sz="1600" dirty="0"/>
              </a:p>
            </p:txBody>
          </p:sp>
          <p:sp>
            <p:nvSpPr>
              <p:cNvPr id="18518" name="Text Box 86"/>
              <p:cNvSpPr txBox="1">
                <a:spLocks noChangeArrowheads="1"/>
              </p:cNvSpPr>
              <p:nvPr/>
            </p:nvSpPr>
            <p:spPr bwMode="auto">
              <a:xfrm>
                <a:off x="4194" y="2432"/>
                <a:ext cx="269"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lstStyle/>
              <a:p>
                <a:pPr algn="ctr"/>
                <a:r>
                  <a:rPr lang="en-US" sz="1600" i="1" dirty="0">
                    <a:cs typeface="Times New Roman" charset="0"/>
                  </a:rPr>
                  <a:t>+</a:t>
                </a:r>
                <a:endParaRPr lang="en-US" sz="1600" dirty="0"/>
              </a:p>
            </p:txBody>
          </p:sp>
        </p:grpSp>
      </p:grpSp>
      <p:sp>
        <p:nvSpPr>
          <p:cNvPr id="18519" name="AutoShape 87"/>
          <p:cNvSpPr>
            <a:spLocks noChangeArrowheads="1"/>
          </p:cNvSpPr>
          <p:nvPr/>
        </p:nvSpPr>
        <p:spPr bwMode="auto">
          <a:xfrm>
            <a:off x="179388" y="3968750"/>
            <a:ext cx="5410200" cy="609600"/>
          </a:xfrm>
          <a:prstGeom prst="wedgeRectCallout">
            <a:avLst>
              <a:gd name="adj1" fmla="val 32894"/>
              <a:gd name="adj2" fmla="val 131773"/>
            </a:avLst>
          </a:prstGeom>
          <a:solidFill>
            <a:srgbClr val="FFFFCC"/>
          </a:solidFill>
          <a:ln w="2857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dirty="0"/>
              <a:t>The phase shift in the feedforward loop is the mechanism that prevents instability</a:t>
            </a:r>
          </a:p>
        </p:txBody>
      </p:sp>
      <p:sp>
        <p:nvSpPr>
          <p:cNvPr id="18520" name="Line 88"/>
          <p:cNvSpPr>
            <a:spLocks noChangeShapeType="1"/>
          </p:cNvSpPr>
          <p:nvPr/>
        </p:nvSpPr>
        <p:spPr bwMode="auto">
          <a:xfrm>
            <a:off x="0" y="3681413"/>
            <a:ext cx="9144000" cy="0"/>
          </a:xfrm>
          <a:prstGeom prst="line">
            <a:avLst/>
          </a:prstGeom>
          <a:noFill/>
          <a:ln w="63500">
            <a:pattFill prst="sphere">
              <a:fgClr>
                <a:srgbClr val="009999"/>
              </a:fgClr>
              <a:bgClr>
                <a:srgbClr val="FF6600"/>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 name="Footer Placeholder 1"/>
          <p:cNvSpPr>
            <a:spLocks noGrp="1"/>
          </p:cNvSpPr>
          <p:nvPr>
            <p:ph type="ftr" sz="quarter" idx="11"/>
          </p:nvPr>
        </p:nvSpPr>
        <p:spPr/>
        <p:txBody>
          <a:bodyPr/>
          <a:lstStyle/>
          <a:p>
            <a:r>
              <a:rPr lang="en-US" smtClean="0"/>
              <a:t>Dr. Irene M. Gregory</a:t>
            </a:r>
            <a:endParaRPr lang="en-US" dirty="0"/>
          </a:p>
        </p:txBody>
      </p:sp>
      <p:sp>
        <p:nvSpPr>
          <p:cNvPr id="3" name="Slide Number Placeholder 2"/>
          <p:cNvSpPr>
            <a:spLocks noGrp="1"/>
          </p:cNvSpPr>
          <p:nvPr>
            <p:ph type="sldNum" sz="quarter" idx="12"/>
          </p:nvPr>
        </p:nvSpPr>
        <p:spPr/>
        <p:txBody>
          <a:bodyPr/>
          <a:lstStyle/>
          <a:p>
            <a:fld id="{2A9A4BBE-6B87-42F4-843D-3071F94E8D6F}" type="slidenum">
              <a:rPr lang="en-US" smtClean="0"/>
              <a:pPr/>
              <a:t>44</a:t>
            </a:fld>
            <a:endParaRPr lang="en-US"/>
          </a:p>
        </p:txBody>
      </p:sp>
    </p:spTree>
    <p:extLst>
      <p:ext uri="{BB962C8B-B14F-4D97-AF65-F5344CB8AC3E}">
        <p14:creationId xmlns:p14="http://schemas.microsoft.com/office/powerpoint/2010/main" val="25278223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8471"/>
                                        </p:tgtEl>
                                        <p:attrNameLst>
                                          <p:attrName>style.visibility</p:attrName>
                                        </p:attrNameLst>
                                      </p:cBhvr>
                                      <p:to>
                                        <p:strVal val="visible"/>
                                      </p:to>
                                    </p:set>
                                    <p:anim calcmode="lin" valueType="num">
                                      <p:cBhvr>
                                        <p:cTn id="7" dur="1000" fill="hold"/>
                                        <p:tgtEl>
                                          <p:spTgt spid="18471"/>
                                        </p:tgtEl>
                                        <p:attrNameLst>
                                          <p:attrName>ppt_w</p:attrName>
                                        </p:attrNameLst>
                                      </p:cBhvr>
                                      <p:tavLst>
                                        <p:tav tm="0">
                                          <p:val>
                                            <p:strVal val="#ppt_w*0.70"/>
                                          </p:val>
                                        </p:tav>
                                        <p:tav tm="100000">
                                          <p:val>
                                            <p:strVal val="#ppt_w"/>
                                          </p:val>
                                        </p:tav>
                                      </p:tavLst>
                                    </p:anim>
                                    <p:anim calcmode="lin" valueType="num">
                                      <p:cBhvr>
                                        <p:cTn id="8" dur="1000" fill="hold"/>
                                        <p:tgtEl>
                                          <p:spTgt spid="18471"/>
                                        </p:tgtEl>
                                        <p:attrNameLst>
                                          <p:attrName>ppt_h</p:attrName>
                                        </p:attrNameLst>
                                      </p:cBhvr>
                                      <p:tavLst>
                                        <p:tav tm="0">
                                          <p:val>
                                            <p:strVal val="#ppt_h"/>
                                          </p:val>
                                        </p:tav>
                                        <p:tav tm="100000">
                                          <p:val>
                                            <p:strVal val="#ppt_h"/>
                                          </p:val>
                                        </p:tav>
                                      </p:tavLst>
                                    </p:anim>
                                    <p:animEffect transition="in" filter="fade">
                                      <p:cBhvr>
                                        <p:cTn id="9" dur="1000"/>
                                        <p:tgtEl>
                                          <p:spTgt spid="1847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18472"/>
                                        </p:tgtEl>
                                        <p:attrNameLst>
                                          <p:attrName>style.visibility</p:attrName>
                                        </p:attrNameLst>
                                      </p:cBhvr>
                                      <p:to>
                                        <p:strVal val="visible"/>
                                      </p:to>
                                    </p:set>
                                    <p:animEffect transition="in" filter="fade">
                                      <p:cBhvr>
                                        <p:cTn id="14" dur="2000"/>
                                        <p:tgtEl>
                                          <p:spTgt spid="1847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8519"/>
                                        </p:tgtEl>
                                        <p:attrNameLst>
                                          <p:attrName>style.visibility</p:attrName>
                                        </p:attrNameLst>
                                      </p:cBhvr>
                                      <p:to>
                                        <p:strVal val="visible"/>
                                      </p:to>
                                    </p:set>
                                    <p:animEffect transition="in" filter="fade">
                                      <p:cBhvr>
                                        <p:cTn id="17" dur="2000"/>
                                        <p:tgtEl>
                                          <p:spTgt spid="18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71" grpId="0" animBg="1"/>
      <p:bldP spid="1851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1" y="1104284"/>
            <a:ext cx="8229600" cy="4784725"/>
          </a:xfrm>
        </p:spPr>
        <p:txBody>
          <a:bodyPr/>
          <a:lstStyle/>
          <a:p>
            <a:pPr>
              <a:lnSpc>
                <a:spcPct val="90000"/>
              </a:lnSpc>
              <a:buNone/>
            </a:pPr>
            <a:r>
              <a:rPr lang="en-US" dirty="0" smtClean="0"/>
              <a:t>What do we need to know?</a:t>
            </a:r>
          </a:p>
          <a:p>
            <a:pPr>
              <a:lnSpc>
                <a:spcPct val="90000"/>
              </a:lnSpc>
            </a:pPr>
            <a:r>
              <a:rPr lang="en-US" dirty="0" smtClean="0"/>
              <a:t>Boundaries of uncertainties </a:t>
            </a:r>
            <a:r>
              <a:rPr lang="en-US" dirty="0" smtClean="0">
                <a:sym typeface="Wingdings" pitchFamily="2" charset="2"/>
              </a:rPr>
              <a:t> sets the filter bandwidth</a:t>
            </a:r>
          </a:p>
          <a:p>
            <a:pPr>
              <a:lnSpc>
                <a:spcPct val="90000"/>
              </a:lnSpc>
            </a:pPr>
            <a:r>
              <a:rPr lang="en-US" dirty="0" smtClean="0"/>
              <a:t>CPU (hardware </a:t>
            </a:r>
            <a:r>
              <a:rPr lang="en-US" dirty="0" smtClean="0">
                <a:sym typeface="Wingdings" pitchFamily="2" charset="2"/>
              </a:rPr>
              <a:t> sets adaptive gain</a:t>
            </a:r>
            <a:endParaRPr lang="en-US" dirty="0" smtClean="0"/>
          </a:p>
          <a:p>
            <a:pPr>
              <a:lnSpc>
                <a:spcPct val="90000"/>
              </a:lnSpc>
            </a:pPr>
            <a:endParaRPr lang="en-US" dirty="0" smtClean="0"/>
          </a:p>
          <a:p>
            <a:pPr>
              <a:lnSpc>
                <a:spcPct val="90000"/>
              </a:lnSpc>
              <a:buNone/>
            </a:pPr>
            <a:r>
              <a:rPr lang="en-US" dirty="0" smtClean="0"/>
              <a:t>What do we get?</a:t>
            </a:r>
          </a:p>
          <a:p>
            <a:pPr>
              <a:lnSpc>
                <a:spcPct val="90000"/>
              </a:lnSpc>
            </a:pPr>
            <a:r>
              <a:rPr lang="en-US" dirty="0" smtClean="0"/>
              <a:t>Provides fast adaptation to rapid variation of uncertainties</a:t>
            </a:r>
          </a:p>
          <a:p>
            <a:pPr lvl="1">
              <a:lnSpc>
                <a:spcPct val="90000"/>
              </a:lnSpc>
            </a:pPr>
            <a:r>
              <a:rPr lang="en-US" dirty="0" smtClean="0"/>
              <a:t>Arbitrarily fast time-varying parameters and disturbances</a:t>
            </a:r>
          </a:p>
          <a:p>
            <a:pPr>
              <a:lnSpc>
                <a:spcPct val="90000"/>
              </a:lnSpc>
            </a:pPr>
            <a:endParaRPr lang="en-US" sz="1000" dirty="0" smtClean="0"/>
          </a:p>
          <a:p>
            <a:pPr>
              <a:lnSpc>
                <a:spcPct val="90000"/>
              </a:lnSpc>
            </a:pPr>
            <a:r>
              <a:rPr lang="en-US" dirty="0" smtClean="0"/>
              <a:t>Uniform closed-loop tracking performance across flight envelope</a:t>
            </a:r>
          </a:p>
          <a:p>
            <a:endParaRPr lang="en-US" dirty="0"/>
          </a:p>
        </p:txBody>
      </p:sp>
      <p:sp>
        <p:nvSpPr>
          <p:cNvPr id="4" name="Footer Placeholder 3"/>
          <p:cNvSpPr>
            <a:spLocks noGrp="1"/>
          </p:cNvSpPr>
          <p:nvPr>
            <p:ph type="ftr" sz="quarter" idx="11"/>
          </p:nvPr>
        </p:nvSpPr>
        <p:spPr/>
        <p:txBody>
          <a:bodyPr/>
          <a:lstStyle/>
          <a:p>
            <a:r>
              <a:rPr lang="en-US" dirty="0" smtClean="0"/>
              <a:t>Dr. Irene M. Gregory</a:t>
            </a:r>
            <a:endParaRPr lang="en-US" dirty="0"/>
          </a:p>
        </p:txBody>
      </p:sp>
      <p:sp>
        <p:nvSpPr>
          <p:cNvPr id="5" name="Slide Number Placeholder 4"/>
          <p:cNvSpPr>
            <a:spLocks noGrp="1"/>
          </p:cNvSpPr>
          <p:nvPr>
            <p:ph type="sldNum" sz="quarter" idx="12"/>
          </p:nvPr>
        </p:nvSpPr>
        <p:spPr/>
        <p:txBody>
          <a:bodyPr/>
          <a:lstStyle/>
          <a:p>
            <a:fld id="{1E4B6F8E-3031-4243-BF7A-3DDDF6CA9926}" type="slidenum">
              <a:rPr lang="en-US" smtClean="0"/>
              <a:pPr/>
              <a:t>45</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1906" name="Rectangle 2"/>
          <p:cNvSpPr>
            <a:spLocks noGrp="1" noChangeArrowheads="1"/>
          </p:cNvSpPr>
          <p:nvPr>
            <p:ph type="title"/>
          </p:nvPr>
        </p:nvSpPr>
        <p:spPr/>
        <p:txBody>
          <a:bodyPr/>
          <a:lstStyle/>
          <a:p>
            <a:r>
              <a:rPr lang="en-US" sz="2800" i="1" dirty="0"/>
              <a:t>n</a:t>
            </a:r>
            <a:r>
              <a:rPr lang="en-US" sz="2800" baseline="30000" dirty="0"/>
              <a:t>th</a:t>
            </a:r>
            <a:r>
              <a:rPr lang="en-US" sz="2800" dirty="0"/>
              <a:t> Order Systems with Matched Uncertainties</a:t>
            </a:r>
            <a:endParaRPr lang="en-US" dirty="0"/>
          </a:p>
        </p:txBody>
      </p:sp>
      <p:sp>
        <p:nvSpPr>
          <p:cNvPr id="1531907" name="Rectangle 3"/>
          <p:cNvSpPr>
            <a:spLocks noGrp="1" noChangeArrowheads="1"/>
          </p:cNvSpPr>
          <p:nvPr>
            <p:ph type="body" idx="1"/>
          </p:nvPr>
        </p:nvSpPr>
        <p:spPr>
          <a:xfrm>
            <a:off x="101600" y="1358900"/>
            <a:ext cx="8229600" cy="4525963"/>
          </a:xfrm>
        </p:spPr>
        <p:txBody>
          <a:bodyPr/>
          <a:lstStyle/>
          <a:p>
            <a:r>
              <a:rPr lang="en-US" sz="3200" dirty="0"/>
              <a:t>System Dynamics:</a:t>
            </a:r>
          </a:p>
          <a:p>
            <a:pPr lvl="1"/>
            <a:r>
              <a:rPr lang="en-US" sz="2800" b="0" dirty="0"/>
              <a:t>                                               are constant </a:t>
            </a:r>
            <a:r>
              <a:rPr lang="en-US" sz="2800" b="0" i="1" u="sng" dirty="0"/>
              <a:t>unknown</a:t>
            </a:r>
            <a:r>
              <a:rPr lang="en-US" sz="2800" b="0" dirty="0"/>
              <a:t> matrices</a:t>
            </a:r>
          </a:p>
          <a:p>
            <a:pPr lvl="1"/>
            <a:r>
              <a:rPr lang="en-US" sz="2800" b="0" dirty="0"/>
              <a:t>             is </a:t>
            </a:r>
            <a:r>
              <a:rPr lang="en-US" sz="2800" b="0" i="1" u="sng" dirty="0"/>
              <a:t>known</a:t>
            </a:r>
            <a:r>
              <a:rPr lang="en-US" sz="2800" b="0" dirty="0"/>
              <a:t> constant matrix, and</a:t>
            </a:r>
          </a:p>
          <a:p>
            <a:pPr lvl="1"/>
            <a:r>
              <a:rPr lang="en-US" sz="2800" b="0" dirty="0"/>
              <a:t>                            is </a:t>
            </a:r>
            <a:r>
              <a:rPr lang="en-US" sz="2800" b="0" i="1" u="sng" dirty="0"/>
              <a:t>known</a:t>
            </a:r>
            <a:r>
              <a:rPr lang="en-US" sz="2800" b="0" dirty="0"/>
              <a:t>, assuming</a:t>
            </a:r>
          </a:p>
          <a:p>
            <a:r>
              <a:rPr lang="en-US" sz="3200" dirty="0"/>
              <a:t>Uncertainty Approximation</a:t>
            </a:r>
            <a:r>
              <a:rPr lang="en-US" sz="3200" b="0" dirty="0"/>
              <a:t>:</a:t>
            </a:r>
            <a:endParaRPr lang="en-US" sz="3200" dirty="0"/>
          </a:p>
          <a:p>
            <a:pPr lvl="1">
              <a:lnSpc>
                <a:spcPct val="150000"/>
              </a:lnSpc>
            </a:pPr>
            <a:r>
              <a:rPr lang="en-US" sz="2800" b="0" i="1" u="sng" dirty="0"/>
              <a:t>matrix</a:t>
            </a:r>
            <a:r>
              <a:rPr lang="en-US" sz="2800" b="0" dirty="0"/>
              <a:t> of constant </a:t>
            </a:r>
            <a:r>
              <a:rPr lang="en-US" sz="2800" b="0" i="1" u="sng" dirty="0"/>
              <a:t>unknown</a:t>
            </a:r>
            <a:r>
              <a:rPr lang="en-US" sz="2800" b="0" dirty="0"/>
              <a:t> parameters:</a:t>
            </a:r>
          </a:p>
          <a:p>
            <a:pPr lvl="1"/>
            <a:r>
              <a:rPr lang="en-US" sz="2800" b="0" dirty="0"/>
              <a:t>vector of </a:t>
            </a:r>
            <a:r>
              <a:rPr lang="en-US" sz="2800" b="0" i="1" dirty="0"/>
              <a:t>N</a:t>
            </a:r>
            <a:r>
              <a:rPr lang="en-US" sz="2800" b="0" dirty="0"/>
              <a:t> </a:t>
            </a:r>
            <a:r>
              <a:rPr lang="en-US" sz="2800" b="0" i="1" u="sng" dirty="0"/>
              <a:t>fixed</a:t>
            </a:r>
            <a:r>
              <a:rPr lang="en-US" sz="2800" b="0" dirty="0"/>
              <a:t> RBF-s:</a:t>
            </a:r>
          </a:p>
          <a:p>
            <a:pPr lvl="1"/>
            <a:r>
              <a:rPr lang="en-US" sz="2800" b="0" dirty="0"/>
              <a:t>function approximation tolerance:</a:t>
            </a:r>
          </a:p>
        </p:txBody>
      </p:sp>
      <p:graphicFrame>
        <p:nvGraphicFramePr>
          <p:cNvPr id="1531908" name="Object 4"/>
          <p:cNvGraphicFramePr>
            <a:graphicFrameLocks noChangeAspect="1"/>
          </p:cNvGraphicFramePr>
          <p:nvPr/>
        </p:nvGraphicFramePr>
        <p:xfrm>
          <a:off x="4202113" y="1449388"/>
          <a:ext cx="4675187" cy="490537"/>
        </p:xfrm>
        <a:graphic>
          <a:graphicData uri="http://schemas.openxmlformats.org/presentationml/2006/ole">
            <mc:AlternateContent xmlns:mc="http://schemas.openxmlformats.org/markup-compatibility/2006">
              <mc:Choice xmlns:v="urn:schemas-microsoft-com:vml" Requires="v">
                <p:oleObj spid="_x0000_s240723" name="Equation" r:id="rId4" imgW="2679480" imgH="279360" progId="Equation.DSMT4">
                  <p:embed/>
                </p:oleObj>
              </mc:Choice>
              <mc:Fallback>
                <p:oleObj name="Equation" r:id="rId4" imgW="2679480" imgH="27936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2113" y="1449388"/>
                        <a:ext cx="4675187" cy="4905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1909" name="Object 5"/>
          <p:cNvGraphicFramePr>
            <a:graphicFrameLocks noChangeAspect="1"/>
          </p:cNvGraphicFramePr>
          <p:nvPr/>
        </p:nvGraphicFramePr>
        <p:xfrm>
          <a:off x="1016000" y="1993900"/>
          <a:ext cx="4232275" cy="442913"/>
        </p:xfrm>
        <a:graphic>
          <a:graphicData uri="http://schemas.openxmlformats.org/presentationml/2006/ole">
            <mc:AlternateContent xmlns:mc="http://schemas.openxmlformats.org/markup-compatibility/2006">
              <mc:Choice xmlns:v="urn:schemas-microsoft-com:vml" Requires="v">
                <p:oleObj spid="_x0000_s240724" name="Equation" r:id="rId6" imgW="2425680" imgH="253800" progId="Equation.DSMT4">
                  <p:embed/>
                </p:oleObj>
              </mc:Choice>
              <mc:Fallback>
                <p:oleObj name="Equation" r:id="rId6" imgW="2425680" imgH="2538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6000" y="1993900"/>
                        <a:ext cx="4232275"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1910" name="Object 6"/>
          <p:cNvGraphicFramePr>
            <a:graphicFrameLocks noChangeAspect="1"/>
          </p:cNvGraphicFramePr>
          <p:nvPr/>
        </p:nvGraphicFramePr>
        <p:xfrm>
          <a:off x="5964238" y="4051300"/>
          <a:ext cx="2722562" cy="441325"/>
        </p:xfrm>
        <a:graphic>
          <a:graphicData uri="http://schemas.openxmlformats.org/presentationml/2006/ole">
            <mc:AlternateContent xmlns:mc="http://schemas.openxmlformats.org/markup-compatibility/2006">
              <mc:Choice xmlns:v="urn:schemas-microsoft-com:vml" Requires="v">
                <p:oleObj spid="_x0000_s240725" name="Equation" r:id="rId8" imgW="1562040" imgH="253800" progId="Equation.DSMT4">
                  <p:embed/>
                </p:oleObj>
              </mc:Choice>
              <mc:Fallback>
                <p:oleObj name="Equation" r:id="rId8" imgW="1562040" imgH="2538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64238" y="4051300"/>
                        <a:ext cx="2722562" cy="44132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1911" name="Object 7"/>
          <p:cNvGraphicFramePr>
            <a:graphicFrameLocks noChangeAspect="1"/>
          </p:cNvGraphicFramePr>
          <p:nvPr/>
        </p:nvGraphicFramePr>
        <p:xfrm>
          <a:off x="7339013" y="4751388"/>
          <a:ext cx="1042987" cy="354012"/>
        </p:xfrm>
        <a:graphic>
          <a:graphicData uri="http://schemas.openxmlformats.org/presentationml/2006/ole">
            <mc:AlternateContent xmlns:mc="http://schemas.openxmlformats.org/markup-compatibility/2006">
              <mc:Choice xmlns:v="urn:schemas-microsoft-com:vml" Requires="v">
                <p:oleObj spid="_x0000_s240726" name="Equation" r:id="rId10" imgW="596880" imgH="203040" progId="Equation.DSMT4">
                  <p:embed/>
                </p:oleObj>
              </mc:Choice>
              <mc:Fallback>
                <p:oleObj name="Equation" r:id="rId10" imgW="596880" imgH="2030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39013" y="4751388"/>
                        <a:ext cx="1042987" cy="354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1912" name="Object 8"/>
          <p:cNvGraphicFramePr>
            <a:graphicFrameLocks noChangeAspect="1"/>
          </p:cNvGraphicFramePr>
          <p:nvPr/>
        </p:nvGraphicFramePr>
        <p:xfrm>
          <a:off x="5100638" y="5224463"/>
          <a:ext cx="3265487" cy="533400"/>
        </p:xfrm>
        <a:graphic>
          <a:graphicData uri="http://schemas.openxmlformats.org/presentationml/2006/ole">
            <mc:AlternateContent xmlns:mc="http://schemas.openxmlformats.org/markup-compatibility/2006">
              <mc:Choice xmlns:v="urn:schemas-microsoft-com:vml" Requires="v">
                <p:oleObj spid="_x0000_s240727" name="Equation" r:id="rId12" imgW="1866600" imgH="304560" progId="Equation.DSMT4">
                  <p:embed/>
                </p:oleObj>
              </mc:Choice>
              <mc:Fallback>
                <p:oleObj name="Equation" r:id="rId12" imgW="1866600" imgH="30456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00638" y="5224463"/>
                        <a:ext cx="3265487"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1913" name="Object 9"/>
          <p:cNvGraphicFramePr>
            <a:graphicFrameLocks noChangeAspect="1"/>
          </p:cNvGraphicFramePr>
          <p:nvPr/>
        </p:nvGraphicFramePr>
        <p:xfrm>
          <a:off x="1111250" y="2971800"/>
          <a:ext cx="974725" cy="334963"/>
        </p:xfrm>
        <a:graphic>
          <a:graphicData uri="http://schemas.openxmlformats.org/presentationml/2006/ole">
            <mc:AlternateContent xmlns:mc="http://schemas.openxmlformats.org/markup-compatibility/2006">
              <mc:Choice xmlns:v="urn:schemas-microsoft-com:vml" Requires="v">
                <p:oleObj spid="_x0000_s240728" name="Equation" r:id="rId14" imgW="558720" imgH="190440" progId="Equation.DSMT4">
                  <p:embed/>
                </p:oleObj>
              </mc:Choice>
              <mc:Fallback>
                <p:oleObj name="Equation" r:id="rId14" imgW="558720" imgH="1904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11250" y="2971800"/>
                        <a:ext cx="974725" cy="334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1914" name="Object 10"/>
          <p:cNvGraphicFramePr>
            <a:graphicFrameLocks noChangeAspect="1"/>
          </p:cNvGraphicFramePr>
          <p:nvPr/>
        </p:nvGraphicFramePr>
        <p:xfrm>
          <a:off x="1066800" y="3494088"/>
          <a:ext cx="2436813" cy="442912"/>
        </p:xfrm>
        <a:graphic>
          <a:graphicData uri="http://schemas.openxmlformats.org/presentationml/2006/ole">
            <mc:AlternateContent xmlns:mc="http://schemas.openxmlformats.org/markup-compatibility/2006">
              <mc:Choice xmlns:v="urn:schemas-microsoft-com:vml" Requires="v">
                <p:oleObj spid="_x0000_s240729" name="Equation" r:id="rId16" imgW="1396800" imgH="253800" progId="Equation.DSMT4">
                  <p:embed/>
                </p:oleObj>
              </mc:Choice>
              <mc:Fallback>
                <p:oleObj name="Equation" r:id="rId16" imgW="1396800" imgH="2538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66800" y="3494088"/>
                        <a:ext cx="2436813" cy="442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1915" name="Object 11"/>
          <p:cNvGraphicFramePr>
            <a:graphicFrameLocks noChangeAspect="1"/>
          </p:cNvGraphicFramePr>
          <p:nvPr/>
        </p:nvGraphicFramePr>
        <p:xfrm>
          <a:off x="6248400" y="5791200"/>
          <a:ext cx="1285875" cy="442913"/>
        </p:xfrm>
        <a:graphic>
          <a:graphicData uri="http://schemas.openxmlformats.org/presentationml/2006/ole">
            <mc:AlternateContent xmlns:mc="http://schemas.openxmlformats.org/markup-compatibility/2006">
              <mc:Choice xmlns:v="urn:schemas-microsoft-com:vml" Requires="v">
                <p:oleObj spid="_x0000_s240730" name="Equation" r:id="rId18" imgW="736560" imgH="253800" progId="Equation.DSMT4">
                  <p:embed/>
                </p:oleObj>
              </mc:Choice>
              <mc:Fallback>
                <p:oleObj name="Equation" r:id="rId18" imgW="736560" imgH="2538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248400" y="5791200"/>
                        <a:ext cx="1285875"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1916" name="Object 12"/>
          <p:cNvGraphicFramePr>
            <a:graphicFrameLocks noChangeAspect="1"/>
          </p:cNvGraphicFramePr>
          <p:nvPr/>
        </p:nvGraphicFramePr>
        <p:xfrm>
          <a:off x="7126288" y="3487738"/>
          <a:ext cx="687387" cy="398462"/>
        </p:xfrm>
        <a:graphic>
          <a:graphicData uri="http://schemas.openxmlformats.org/presentationml/2006/ole">
            <mc:AlternateContent xmlns:mc="http://schemas.openxmlformats.org/markup-compatibility/2006">
              <mc:Choice xmlns:v="urn:schemas-microsoft-com:vml" Requires="v">
                <p:oleObj spid="_x0000_s240731" name="Equation" r:id="rId20" imgW="393480" imgH="228600" progId="Equation.DSMT4">
                  <p:embed/>
                </p:oleObj>
              </mc:Choice>
              <mc:Fallback>
                <p:oleObj name="Equation" r:id="rId20" imgW="393480" imgH="2286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126288" y="3487738"/>
                        <a:ext cx="687387"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r>
              <a:rPr lang="en-US" smtClean="0"/>
              <a:t>Dr. Irene M. Gregory</a:t>
            </a:r>
            <a:endParaRPr lang="en-US" dirty="0"/>
          </a:p>
        </p:txBody>
      </p:sp>
      <p:sp>
        <p:nvSpPr>
          <p:cNvPr id="3" name="Slide Number Placeholder 2"/>
          <p:cNvSpPr>
            <a:spLocks noGrp="1"/>
          </p:cNvSpPr>
          <p:nvPr>
            <p:ph type="sldNum" sz="quarter" idx="12"/>
          </p:nvPr>
        </p:nvSpPr>
        <p:spPr/>
        <p:txBody>
          <a:bodyPr/>
          <a:lstStyle/>
          <a:p>
            <a:fld id="{1E4B6F8E-3031-4243-BF7A-3DDDF6CA9926}" type="slidenum">
              <a:rPr lang="en-US" smtClean="0"/>
              <a:pPr/>
              <a:t>46</a:t>
            </a:fld>
            <a:endParaRPr lang="en-US" dirty="0"/>
          </a:p>
        </p:txBody>
      </p:sp>
    </p:spTree>
    <p:extLst>
      <p:ext uri="{BB962C8B-B14F-4D97-AF65-F5344CB8AC3E}">
        <p14:creationId xmlns:p14="http://schemas.microsoft.com/office/powerpoint/2010/main" val="3992194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1"/>
          </p:nvPr>
        </p:nvSpPr>
        <p:spPr/>
        <p:txBody>
          <a:bodyPr/>
          <a:lstStyle/>
          <a:p>
            <a:fld id="{D01B0782-74D1-432E-A104-4D7627CD07EB}" type="slidenum">
              <a:rPr lang="en-US"/>
              <a:pPr/>
              <a:t>47</a:t>
            </a:fld>
            <a:endParaRPr lang="en-US" dirty="0"/>
          </a:p>
        </p:txBody>
      </p:sp>
      <p:sp>
        <p:nvSpPr>
          <p:cNvPr id="1532930" name="Rectangle 2"/>
          <p:cNvSpPr>
            <a:spLocks noGrp="1" noChangeArrowheads="1"/>
          </p:cNvSpPr>
          <p:nvPr>
            <p:ph type="title"/>
          </p:nvPr>
        </p:nvSpPr>
        <p:spPr>
          <a:xfrm>
            <a:off x="719313" y="122955"/>
            <a:ext cx="7689850" cy="490537"/>
          </a:xfrm>
        </p:spPr>
        <p:txBody>
          <a:bodyPr/>
          <a:lstStyle/>
          <a:p>
            <a:r>
              <a:rPr lang="en-US" sz="2800" i="1" dirty="0"/>
              <a:t>n</a:t>
            </a:r>
            <a:r>
              <a:rPr lang="en-US" sz="2800" baseline="30000" dirty="0"/>
              <a:t>th</a:t>
            </a:r>
            <a:r>
              <a:rPr lang="en-US" sz="2800" dirty="0"/>
              <a:t> Order Systems with Matched </a:t>
            </a:r>
            <a:r>
              <a:rPr lang="en-US" sz="2800" dirty="0" smtClean="0"/>
              <a:t>Uncertainties </a:t>
            </a:r>
            <a:endParaRPr lang="en-US" sz="2800" dirty="0"/>
          </a:p>
        </p:txBody>
      </p:sp>
      <p:sp>
        <p:nvSpPr>
          <p:cNvPr id="1532931" name="Rectangle 3"/>
          <p:cNvSpPr>
            <a:spLocks noGrp="1" noChangeArrowheads="1"/>
          </p:cNvSpPr>
          <p:nvPr>
            <p:ph type="body" idx="1"/>
          </p:nvPr>
        </p:nvSpPr>
        <p:spPr>
          <a:xfrm>
            <a:off x="228600" y="1600200"/>
            <a:ext cx="8229600" cy="4525963"/>
          </a:xfrm>
        </p:spPr>
        <p:txBody>
          <a:bodyPr/>
          <a:lstStyle/>
          <a:p>
            <a:pPr>
              <a:lnSpc>
                <a:spcPct val="90000"/>
              </a:lnSpc>
              <a:spcAft>
                <a:spcPts val="600"/>
              </a:spcAft>
            </a:pPr>
            <a:r>
              <a:rPr lang="en-US" sz="2400" dirty="0"/>
              <a:t>Stable Reference Model:</a:t>
            </a:r>
          </a:p>
          <a:p>
            <a:pPr>
              <a:lnSpc>
                <a:spcPct val="90000"/>
              </a:lnSpc>
              <a:spcAft>
                <a:spcPts val="600"/>
              </a:spcAft>
            </a:pPr>
            <a:r>
              <a:rPr lang="en-US" sz="2400" u="sng" dirty="0"/>
              <a:t>Control Goal</a:t>
            </a:r>
            <a:endParaRPr lang="en-US" dirty="0"/>
          </a:p>
          <a:p>
            <a:pPr lvl="1">
              <a:lnSpc>
                <a:spcPct val="150000"/>
              </a:lnSpc>
              <a:spcAft>
                <a:spcPts val="1200"/>
              </a:spcAft>
            </a:pPr>
            <a:r>
              <a:rPr lang="en-US" sz="2000" b="0" dirty="0"/>
              <a:t>bounded tracking, (UUB):</a:t>
            </a:r>
            <a:endParaRPr lang="en-US" b="0" dirty="0"/>
          </a:p>
          <a:p>
            <a:pPr>
              <a:lnSpc>
                <a:spcPct val="110000"/>
              </a:lnSpc>
            </a:pPr>
            <a:r>
              <a:rPr lang="en-US" sz="2400" dirty="0"/>
              <a:t>MRAC Design Process</a:t>
            </a:r>
          </a:p>
          <a:p>
            <a:pPr lvl="1">
              <a:lnSpc>
                <a:spcPct val="90000"/>
              </a:lnSpc>
            </a:pPr>
            <a:r>
              <a:rPr lang="en-US" sz="2000" b="0" dirty="0"/>
              <a:t>choose </a:t>
            </a:r>
            <a:r>
              <a:rPr lang="en-US" sz="2000" b="0" i="1" dirty="0"/>
              <a:t>N</a:t>
            </a:r>
            <a:r>
              <a:rPr lang="en-US" sz="2000" b="0" dirty="0"/>
              <a:t> </a:t>
            </a:r>
            <a:r>
              <a:rPr lang="en-US" sz="2000" b="0" u="sng" dirty="0"/>
              <a:t>fixed</a:t>
            </a:r>
            <a:r>
              <a:rPr lang="en-US" sz="2000" b="0" dirty="0"/>
              <a:t> RBF functions</a:t>
            </a:r>
          </a:p>
          <a:p>
            <a:pPr lvl="2">
              <a:lnSpc>
                <a:spcPct val="90000"/>
              </a:lnSpc>
            </a:pPr>
            <a:r>
              <a:rPr lang="en-US" sz="2000" b="0" dirty="0"/>
              <a:t>can be performed off-line in order to incorporate any prior knowledge about the uncertainty</a:t>
            </a:r>
          </a:p>
          <a:p>
            <a:pPr lvl="1">
              <a:lnSpc>
                <a:spcPct val="90000"/>
              </a:lnSpc>
            </a:pPr>
            <a:r>
              <a:rPr lang="en-US" sz="2000" b="0" dirty="0"/>
              <a:t>design MRAC and evaluate closed-loop system performance</a:t>
            </a:r>
          </a:p>
          <a:p>
            <a:pPr lvl="1">
              <a:lnSpc>
                <a:spcPct val="90000"/>
              </a:lnSpc>
            </a:pPr>
            <a:r>
              <a:rPr lang="en-US" sz="2000" b="0" dirty="0"/>
              <a:t>repeat previous two steps, if required</a:t>
            </a:r>
          </a:p>
        </p:txBody>
      </p:sp>
      <p:graphicFrame>
        <p:nvGraphicFramePr>
          <p:cNvPr id="1532932" name="Object 4"/>
          <p:cNvGraphicFramePr>
            <a:graphicFrameLocks noChangeAspect="1"/>
          </p:cNvGraphicFramePr>
          <p:nvPr/>
        </p:nvGraphicFramePr>
        <p:xfrm>
          <a:off x="5126038" y="1600200"/>
          <a:ext cx="3941762" cy="444500"/>
        </p:xfrm>
        <a:graphic>
          <a:graphicData uri="http://schemas.openxmlformats.org/presentationml/2006/ole">
            <mc:AlternateContent xmlns:mc="http://schemas.openxmlformats.org/markup-compatibility/2006">
              <mc:Choice xmlns:v="urn:schemas-microsoft-com:vml" Requires="v">
                <p:oleObj spid="_x0000_s241693" name="Equation" r:id="rId4" imgW="2260440" imgH="253800" progId="Equation.DSMT4">
                  <p:embed/>
                </p:oleObj>
              </mc:Choice>
              <mc:Fallback>
                <p:oleObj name="Equation" r:id="rId4" imgW="2260440" imgH="253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6038" y="1600200"/>
                        <a:ext cx="3941762" cy="444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2933" name="Object 5"/>
          <p:cNvGraphicFramePr>
            <a:graphicFrameLocks noChangeAspect="1"/>
          </p:cNvGraphicFramePr>
          <p:nvPr/>
        </p:nvGraphicFramePr>
        <p:xfrm>
          <a:off x="5118100" y="2679700"/>
          <a:ext cx="2371725" cy="533400"/>
        </p:xfrm>
        <a:graphic>
          <a:graphicData uri="http://schemas.openxmlformats.org/presentationml/2006/ole">
            <mc:AlternateContent xmlns:mc="http://schemas.openxmlformats.org/markup-compatibility/2006">
              <mc:Choice xmlns:v="urn:schemas-microsoft-com:vml" Requires="v">
                <p:oleObj spid="_x0000_s241694" name="Equation" r:id="rId6" imgW="1358640" imgH="304560" progId="Equation.DSMT4">
                  <p:embed/>
                </p:oleObj>
              </mc:Choice>
              <mc:Fallback>
                <p:oleObj name="Equation" r:id="rId6" imgW="1358640" imgH="30456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18100" y="2679700"/>
                        <a:ext cx="2371725"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2934" name="Object 6"/>
          <p:cNvGraphicFramePr>
            <a:graphicFrameLocks noChangeAspect="1"/>
          </p:cNvGraphicFramePr>
          <p:nvPr/>
        </p:nvGraphicFramePr>
        <p:xfrm>
          <a:off x="5126038" y="2146300"/>
          <a:ext cx="3498850" cy="422275"/>
        </p:xfrm>
        <a:graphic>
          <a:graphicData uri="http://schemas.openxmlformats.org/presentationml/2006/ole">
            <mc:AlternateContent xmlns:mc="http://schemas.openxmlformats.org/markup-compatibility/2006">
              <mc:Choice xmlns:v="urn:schemas-microsoft-com:vml" Requires="v">
                <p:oleObj spid="_x0000_s241695" name="Equation" r:id="rId8" imgW="2006280" imgH="241200" progId="Equation.DSMT4">
                  <p:embed/>
                </p:oleObj>
              </mc:Choice>
              <mc:Fallback>
                <p:oleObj name="Equation" r:id="rId8" imgW="2006280" imgH="241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26038" y="2146300"/>
                        <a:ext cx="3498850" cy="4222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r>
              <a:rPr lang="en-US" dirty="0" smtClean="0"/>
              <a:t>Dr. Irene M. Gregory</a:t>
            </a:r>
            <a:endParaRPr lang="en-US" dirty="0"/>
          </a:p>
        </p:txBody>
      </p:sp>
    </p:spTree>
    <p:extLst>
      <p:ext uri="{BB962C8B-B14F-4D97-AF65-F5344CB8AC3E}">
        <p14:creationId xmlns:p14="http://schemas.microsoft.com/office/powerpoint/2010/main" val="1370332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3954" name="Rectangle 2"/>
          <p:cNvSpPr>
            <a:spLocks noChangeArrowheads="1"/>
          </p:cNvSpPr>
          <p:nvPr/>
        </p:nvSpPr>
        <p:spPr bwMode="auto">
          <a:xfrm>
            <a:off x="7607300" y="4343400"/>
            <a:ext cx="1104900" cy="355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aphicFrame>
        <p:nvGraphicFramePr>
          <p:cNvPr id="1533955" name="Object 3"/>
          <p:cNvGraphicFramePr>
            <a:graphicFrameLocks noChangeAspect="1"/>
          </p:cNvGraphicFramePr>
          <p:nvPr/>
        </p:nvGraphicFramePr>
        <p:xfrm>
          <a:off x="4052888" y="2784475"/>
          <a:ext cx="4806950" cy="2016125"/>
        </p:xfrm>
        <a:graphic>
          <a:graphicData uri="http://schemas.openxmlformats.org/presentationml/2006/ole">
            <mc:AlternateContent xmlns:mc="http://schemas.openxmlformats.org/markup-compatibility/2006">
              <mc:Choice xmlns:v="urn:schemas-microsoft-com:vml" Requires="v">
                <p:oleObj spid="_x0000_s242726" name="Equation" r:id="rId4" imgW="2755800" imgH="1155600" progId="Equation.DSMT4">
                  <p:embed/>
                </p:oleObj>
              </mc:Choice>
              <mc:Fallback>
                <p:oleObj name="Equation" r:id="rId4" imgW="2755800" imgH="1155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2888" y="2784475"/>
                        <a:ext cx="4806950" cy="20161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3956" name="Rectangle 4"/>
          <p:cNvSpPr>
            <a:spLocks noGrp="1" noChangeArrowheads="1"/>
          </p:cNvSpPr>
          <p:nvPr>
            <p:ph type="title"/>
          </p:nvPr>
        </p:nvSpPr>
        <p:spPr>
          <a:xfrm>
            <a:off x="692017" y="95659"/>
            <a:ext cx="7689850" cy="490537"/>
          </a:xfrm>
        </p:spPr>
        <p:txBody>
          <a:bodyPr/>
          <a:lstStyle/>
          <a:p>
            <a:r>
              <a:rPr lang="en-US" sz="2800" dirty="0"/>
              <a:t>Control Solution: Adaptive </a:t>
            </a:r>
            <a:r>
              <a:rPr lang="en-US" sz="2800" i="1" u="sng" dirty="0" smtClean="0"/>
              <a:t>Augmentation</a:t>
            </a:r>
            <a:endParaRPr lang="en-US" sz="2800" dirty="0"/>
          </a:p>
        </p:txBody>
      </p:sp>
      <p:sp>
        <p:nvSpPr>
          <p:cNvPr id="1533957" name="Rectangle 5"/>
          <p:cNvSpPr>
            <a:spLocks noGrp="1" noChangeArrowheads="1"/>
          </p:cNvSpPr>
          <p:nvPr>
            <p:ph type="body" idx="1"/>
          </p:nvPr>
        </p:nvSpPr>
        <p:spPr>
          <a:xfrm>
            <a:off x="50800" y="1447800"/>
            <a:ext cx="8229600" cy="4525963"/>
          </a:xfrm>
        </p:spPr>
        <p:txBody>
          <a:bodyPr/>
          <a:lstStyle/>
          <a:p>
            <a:r>
              <a:rPr lang="en-US" sz="2400" dirty="0"/>
              <a:t>Nominal Control:</a:t>
            </a:r>
          </a:p>
          <a:p>
            <a:pPr>
              <a:lnSpc>
                <a:spcPct val="170000"/>
              </a:lnSpc>
            </a:pPr>
            <a:r>
              <a:rPr lang="en-US" sz="2400" dirty="0"/>
              <a:t>Adaptive Control:</a:t>
            </a:r>
          </a:p>
          <a:p>
            <a:pPr>
              <a:lnSpc>
                <a:spcPct val="160000"/>
              </a:lnSpc>
            </a:pPr>
            <a:r>
              <a:rPr lang="en-US" sz="2400" dirty="0"/>
              <a:t>Total Control:</a:t>
            </a:r>
            <a:endParaRPr lang="en-US" sz="2400" i="1" u="sng" dirty="0"/>
          </a:p>
          <a:p>
            <a:pPr lvl="1"/>
            <a:r>
              <a:rPr lang="en-US" sz="2000" b="0" dirty="0"/>
              <a:t>asymptotic tracking</a:t>
            </a:r>
          </a:p>
        </p:txBody>
      </p:sp>
      <p:graphicFrame>
        <p:nvGraphicFramePr>
          <p:cNvPr id="1533958" name="Object 6"/>
          <p:cNvGraphicFramePr>
            <a:graphicFrameLocks noChangeAspect="1"/>
          </p:cNvGraphicFramePr>
          <p:nvPr/>
        </p:nvGraphicFramePr>
        <p:xfrm>
          <a:off x="4052888" y="2125663"/>
          <a:ext cx="2922587" cy="465137"/>
        </p:xfrm>
        <a:graphic>
          <a:graphicData uri="http://schemas.openxmlformats.org/presentationml/2006/ole">
            <mc:AlternateContent xmlns:mc="http://schemas.openxmlformats.org/markup-compatibility/2006">
              <mc:Choice xmlns:v="urn:schemas-microsoft-com:vml" Requires="v">
                <p:oleObj spid="_x0000_s242727" name="Equation" r:id="rId6" imgW="1676160" imgH="266400" progId="Equation.DSMT4">
                  <p:embed/>
                </p:oleObj>
              </mc:Choice>
              <mc:Fallback>
                <p:oleObj name="Equation" r:id="rId6" imgW="1676160" imgH="2664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52888" y="2125663"/>
                        <a:ext cx="2922587" cy="4651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3959" name="Object 7"/>
          <p:cNvGraphicFramePr>
            <a:graphicFrameLocks noChangeAspect="1"/>
          </p:cNvGraphicFramePr>
          <p:nvPr/>
        </p:nvGraphicFramePr>
        <p:xfrm>
          <a:off x="4038600" y="1524000"/>
          <a:ext cx="1860550" cy="422275"/>
        </p:xfrm>
        <a:graphic>
          <a:graphicData uri="http://schemas.openxmlformats.org/presentationml/2006/ole">
            <mc:AlternateContent xmlns:mc="http://schemas.openxmlformats.org/markup-compatibility/2006">
              <mc:Choice xmlns:v="urn:schemas-microsoft-com:vml" Requires="v">
                <p:oleObj spid="_x0000_s242728" name="Equation" r:id="rId8" imgW="1066680" imgH="241200" progId="Equation.DSMT4">
                  <p:embed/>
                </p:oleObj>
              </mc:Choice>
              <mc:Fallback>
                <p:oleObj name="Equation" r:id="rId8" imgW="1066680" imgH="241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8600" y="1524000"/>
                        <a:ext cx="1860550" cy="4222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3960" name="Object 8"/>
          <p:cNvGraphicFramePr>
            <a:graphicFrameLocks noChangeAspect="1"/>
          </p:cNvGraphicFramePr>
          <p:nvPr/>
        </p:nvGraphicFramePr>
        <p:xfrm>
          <a:off x="4038600" y="5041900"/>
          <a:ext cx="3254375" cy="1431925"/>
        </p:xfrm>
        <a:graphic>
          <a:graphicData uri="http://schemas.openxmlformats.org/presentationml/2006/ole">
            <mc:AlternateContent xmlns:mc="http://schemas.openxmlformats.org/markup-compatibility/2006">
              <mc:Choice xmlns:v="urn:schemas-microsoft-com:vml" Requires="v">
                <p:oleObj spid="_x0000_s242729" name="Equation" r:id="rId10" imgW="2031840" imgH="888840" progId="Equation.DSMT4">
                  <p:embed/>
                </p:oleObj>
              </mc:Choice>
              <mc:Fallback>
                <p:oleObj name="Equation" r:id="rId10" imgW="2031840" imgH="8888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38600" y="5041900"/>
                        <a:ext cx="3254375" cy="14319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3961" name="AutoShape 9"/>
          <p:cNvSpPr>
            <a:spLocks noChangeArrowheads="1"/>
          </p:cNvSpPr>
          <p:nvPr/>
        </p:nvSpPr>
        <p:spPr bwMode="auto">
          <a:xfrm>
            <a:off x="2794000" y="2895600"/>
            <a:ext cx="977900" cy="241300"/>
          </a:xfrm>
          <a:prstGeom prst="rightArrow">
            <a:avLst>
              <a:gd name="adj1" fmla="val 50000"/>
              <a:gd name="adj2" fmla="val 10131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33962" name="AutoShape 10"/>
          <p:cNvSpPr>
            <a:spLocks noChangeArrowheads="1"/>
          </p:cNvSpPr>
          <p:nvPr/>
        </p:nvSpPr>
        <p:spPr bwMode="auto">
          <a:xfrm>
            <a:off x="6869376" y="1524000"/>
            <a:ext cx="1454150" cy="304800"/>
          </a:xfrm>
          <a:prstGeom prst="wedgeRectCallout">
            <a:avLst>
              <a:gd name="adj1" fmla="val -113801"/>
              <a:gd name="adj2" fmla="val 2344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dirty="0"/>
              <a:t>not required</a:t>
            </a:r>
          </a:p>
        </p:txBody>
      </p:sp>
      <p:sp>
        <p:nvSpPr>
          <p:cNvPr id="2" name="Footer Placeholder 1"/>
          <p:cNvSpPr>
            <a:spLocks noGrp="1"/>
          </p:cNvSpPr>
          <p:nvPr>
            <p:ph type="ftr" sz="quarter" idx="11"/>
          </p:nvPr>
        </p:nvSpPr>
        <p:spPr/>
        <p:txBody>
          <a:bodyPr/>
          <a:lstStyle/>
          <a:p>
            <a:r>
              <a:rPr lang="en-US" smtClean="0"/>
              <a:t>Dr. Irene M. Gregory</a:t>
            </a:r>
            <a:endParaRPr lang="en-US" dirty="0"/>
          </a:p>
        </p:txBody>
      </p:sp>
      <p:sp>
        <p:nvSpPr>
          <p:cNvPr id="3" name="Slide Number Placeholder 2"/>
          <p:cNvSpPr>
            <a:spLocks noGrp="1"/>
          </p:cNvSpPr>
          <p:nvPr>
            <p:ph type="sldNum" sz="quarter" idx="12"/>
          </p:nvPr>
        </p:nvSpPr>
        <p:spPr/>
        <p:txBody>
          <a:bodyPr/>
          <a:lstStyle/>
          <a:p>
            <a:fld id="{1E4B6F8E-3031-4243-BF7A-3DDDF6CA9926}" type="slidenum">
              <a:rPr lang="en-US" smtClean="0"/>
              <a:pPr/>
              <a:t>48</a:t>
            </a:fld>
            <a:endParaRPr lang="en-US" dirty="0"/>
          </a:p>
        </p:txBody>
      </p:sp>
    </p:spTree>
    <p:extLst>
      <p:ext uri="{BB962C8B-B14F-4D97-AF65-F5344CB8AC3E}">
        <p14:creationId xmlns:p14="http://schemas.microsoft.com/office/powerpoint/2010/main" val="1227731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0274" name="Rectangle 2"/>
          <p:cNvSpPr>
            <a:spLocks noGrp="1" noChangeArrowheads="1"/>
          </p:cNvSpPr>
          <p:nvPr>
            <p:ph type="title"/>
          </p:nvPr>
        </p:nvSpPr>
        <p:spPr>
          <a:xfrm>
            <a:off x="1085940" y="1324"/>
            <a:ext cx="6959600" cy="749300"/>
          </a:xfrm>
        </p:spPr>
        <p:txBody>
          <a:bodyPr/>
          <a:lstStyle/>
          <a:p>
            <a:r>
              <a:rPr lang="en-US" sz="3600" dirty="0" smtClean="0"/>
              <a:t>Why Adaptive Control?</a:t>
            </a:r>
            <a:endParaRPr lang="en-US" sz="3600" dirty="0"/>
          </a:p>
        </p:txBody>
      </p:sp>
      <p:sp>
        <p:nvSpPr>
          <p:cNvPr id="1590275" name="Rectangle 3"/>
          <p:cNvSpPr>
            <a:spLocks noGrp="1" noChangeArrowheads="1"/>
          </p:cNvSpPr>
          <p:nvPr>
            <p:ph type="body" idx="1"/>
          </p:nvPr>
        </p:nvSpPr>
        <p:spPr>
          <a:xfrm>
            <a:off x="660400" y="838200"/>
            <a:ext cx="7797800" cy="5181600"/>
          </a:xfrm>
        </p:spPr>
        <p:txBody>
          <a:bodyPr/>
          <a:lstStyle/>
          <a:p>
            <a:pPr marL="228600" indent="-228600"/>
            <a:r>
              <a:rPr lang="en-US" dirty="0"/>
              <a:t>Linear control methods often unable to provide good stability margins and desired tracking performance in the presence of highly non-linear airframe characteristics</a:t>
            </a:r>
          </a:p>
          <a:p>
            <a:pPr marL="685800" lvl="1" indent="-228600"/>
            <a:r>
              <a:rPr lang="en-US" b="0" dirty="0"/>
              <a:t>Leads to high gain feedback to dominate nonlinearity</a:t>
            </a:r>
          </a:p>
          <a:p>
            <a:pPr marL="685800" lvl="1" indent="-228600"/>
            <a:r>
              <a:rPr lang="en-US" b="0" dirty="0"/>
              <a:t>Requires extensive gain scheduling and accurate aerodynamic models</a:t>
            </a:r>
          </a:p>
          <a:p>
            <a:pPr marL="228600" indent="-228600"/>
            <a:r>
              <a:rPr lang="en-US" dirty="0" smtClean="0"/>
              <a:t>Benefits </a:t>
            </a:r>
            <a:r>
              <a:rPr lang="en-US" dirty="0"/>
              <a:t>of Adaptive Control</a:t>
            </a:r>
          </a:p>
          <a:p>
            <a:pPr marL="685800" lvl="1" indent="-228600"/>
            <a:r>
              <a:rPr lang="en-US" b="0" dirty="0"/>
              <a:t>provides consistent performance in the presence of </a:t>
            </a:r>
            <a:r>
              <a:rPr lang="en-US" b="0" dirty="0" smtClean="0"/>
              <a:t>modeling uncertainties</a:t>
            </a:r>
            <a:r>
              <a:rPr lang="en-US" dirty="0"/>
              <a:t>, large parameter variations and unknown </a:t>
            </a:r>
            <a:r>
              <a:rPr lang="en-US" dirty="0" smtClean="0"/>
              <a:t>unknowns </a:t>
            </a:r>
            <a:endParaRPr lang="en-US" b="0" dirty="0"/>
          </a:p>
          <a:p>
            <a:pPr marL="685800" lvl="1" indent="-228600"/>
            <a:r>
              <a:rPr lang="en-US" b="0" dirty="0"/>
              <a:t>does not need accurate aerodynamic model</a:t>
            </a:r>
          </a:p>
          <a:p>
            <a:pPr marL="228600" indent="-228600"/>
            <a:r>
              <a:rPr lang="en-US" dirty="0" smtClean="0"/>
              <a:t>Direct Adaptive Control</a:t>
            </a:r>
          </a:p>
          <a:p>
            <a:pPr marL="685800" lvl="1" indent="-228600"/>
            <a:r>
              <a:rPr lang="en-US" b="0" dirty="0" smtClean="0"/>
              <a:t>provides </a:t>
            </a:r>
            <a:r>
              <a:rPr lang="en-US" b="0" u="sng" dirty="0" smtClean="0"/>
              <a:t>incremental</a:t>
            </a:r>
            <a:r>
              <a:rPr lang="en-US" b="0" dirty="0" smtClean="0"/>
              <a:t> command to cancel / dominate uncertainties in aerodynamic modeling</a:t>
            </a:r>
          </a:p>
          <a:p>
            <a:pPr marL="1150938" lvl="2"/>
            <a:r>
              <a:rPr lang="en-US" b="0" dirty="0" smtClean="0"/>
              <a:t>nonlinear moments</a:t>
            </a:r>
          </a:p>
          <a:p>
            <a:pPr marL="685800" lvl="1" indent="-228600"/>
            <a:r>
              <a:rPr lang="en-US" b="0" dirty="0" smtClean="0"/>
              <a:t>“freezes” if desired tracking performance is achieved</a:t>
            </a:r>
          </a:p>
          <a:p>
            <a:pPr marL="685800" lvl="1" indent="-228600"/>
            <a:r>
              <a:rPr lang="en-US" b="0" dirty="0" smtClean="0"/>
              <a:t>does not rely on system (plant) ID</a:t>
            </a:r>
            <a:endParaRPr lang="en-US" b="0" dirty="0"/>
          </a:p>
        </p:txBody>
      </p:sp>
      <p:sp>
        <p:nvSpPr>
          <p:cNvPr id="1590276" name="Text Box 4"/>
          <p:cNvSpPr txBox="1">
            <a:spLocks noChangeArrowheads="1"/>
          </p:cNvSpPr>
          <p:nvPr/>
        </p:nvSpPr>
        <p:spPr bwMode="auto">
          <a:xfrm>
            <a:off x="1371600" y="6096000"/>
            <a:ext cx="6316663" cy="4667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i="1" dirty="0">
                <a:solidFill>
                  <a:srgbClr val="FF0000"/>
                </a:solidFill>
                <a:latin typeface="Arial" charset="0"/>
              </a:rPr>
              <a:t>Nonlinear Solution to a Nonlinear Problem</a:t>
            </a:r>
          </a:p>
        </p:txBody>
      </p:sp>
      <p:sp>
        <p:nvSpPr>
          <p:cNvPr id="2" name="Footer Placeholder 1"/>
          <p:cNvSpPr>
            <a:spLocks noGrp="1"/>
          </p:cNvSpPr>
          <p:nvPr>
            <p:ph type="ftr" sz="quarter" idx="11"/>
          </p:nvPr>
        </p:nvSpPr>
        <p:spPr/>
        <p:txBody>
          <a:bodyPr/>
          <a:lstStyle/>
          <a:p>
            <a:r>
              <a:rPr lang="en-US" smtClean="0"/>
              <a:t>Dr. Irene M. Gregory</a:t>
            </a:r>
            <a:endParaRPr lang="en-US" dirty="0"/>
          </a:p>
        </p:txBody>
      </p:sp>
      <p:sp>
        <p:nvSpPr>
          <p:cNvPr id="3" name="Slide Number Placeholder 2"/>
          <p:cNvSpPr>
            <a:spLocks noGrp="1"/>
          </p:cNvSpPr>
          <p:nvPr>
            <p:ph type="sldNum" sz="quarter" idx="12"/>
          </p:nvPr>
        </p:nvSpPr>
        <p:spPr/>
        <p:txBody>
          <a:bodyPr/>
          <a:lstStyle/>
          <a:p>
            <a:fld id="{1E4B6F8E-3031-4243-BF7A-3DDDF6CA9926}" type="slidenum">
              <a:rPr lang="en-US" smtClean="0"/>
              <a:pPr/>
              <a:t>4</a:t>
            </a:fld>
            <a:endParaRPr lang="en-US" dirty="0"/>
          </a:p>
        </p:txBody>
      </p:sp>
    </p:spTree>
    <p:extLst>
      <p:ext uri="{BB962C8B-B14F-4D97-AF65-F5344CB8AC3E}">
        <p14:creationId xmlns:p14="http://schemas.microsoft.com/office/powerpoint/2010/main" val="306029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1"/>
          </p:nvPr>
        </p:nvSpPr>
        <p:spPr/>
        <p:txBody>
          <a:bodyPr/>
          <a:lstStyle/>
          <a:p>
            <a:fld id="{AF96AD7E-43B2-4A94-92B1-BC722C14E351}" type="slidenum">
              <a:rPr lang="en-US"/>
              <a:pPr/>
              <a:t>49</a:t>
            </a:fld>
            <a:endParaRPr lang="en-US" dirty="0"/>
          </a:p>
        </p:txBody>
      </p:sp>
      <p:sp>
        <p:nvSpPr>
          <p:cNvPr id="1534978" name="Rectangle 2"/>
          <p:cNvSpPr>
            <a:spLocks noGrp="1" noChangeArrowheads="1"/>
          </p:cNvSpPr>
          <p:nvPr>
            <p:ph type="title"/>
          </p:nvPr>
        </p:nvSpPr>
        <p:spPr>
          <a:xfrm>
            <a:off x="1346200" y="88900"/>
            <a:ext cx="6959600" cy="749300"/>
          </a:xfrm>
        </p:spPr>
        <p:txBody>
          <a:bodyPr/>
          <a:lstStyle/>
          <a:p>
            <a:r>
              <a:rPr lang="en-US" dirty="0"/>
              <a:t>MRAC Block-Diagram</a:t>
            </a:r>
          </a:p>
        </p:txBody>
      </p:sp>
      <p:sp>
        <p:nvSpPr>
          <p:cNvPr id="1534979" name="Rectangle 3"/>
          <p:cNvSpPr>
            <a:spLocks noGrp="1" noChangeArrowheads="1"/>
          </p:cNvSpPr>
          <p:nvPr>
            <p:ph type="body" idx="1"/>
          </p:nvPr>
        </p:nvSpPr>
        <p:spPr>
          <a:xfrm>
            <a:off x="457200" y="4846638"/>
            <a:ext cx="8153400" cy="1401762"/>
          </a:xfrm>
          <a:solidFill>
            <a:schemeClr val="bg1"/>
          </a:solidFill>
          <a:ln>
            <a:solidFill>
              <a:schemeClr val="tx1"/>
            </a:solidFill>
            <a:miter lim="800000"/>
            <a:headEnd/>
            <a:tailEnd/>
          </a:ln>
        </p:spPr>
        <p:txBody>
          <a:bodyPr/>
          <a:lstStyle/>
          <a:p>
            <a:r>
              <a:rPr lang="en-US" sz="1800" dirty="0"/>
              <a:t>Reference Model provides desired response</a:t>
            </a:r>
          </a:p>
          <a:p>
            <a:r>
              <a:rPr lang="en-US" sz="1800" dirty="0"/>
              <a:t>Nominal Baseline Controller may be incorporated</a:t>
            </a:r>
          </a:p>
          <a:p>
            <a:r>
              <a:rPr lang="en-US" sz="1800" u="sng" dirty="0"/>
              <a:t>Solution</a:t>
            </a:r>
            <a:r>
              <a:rPr lang="en-US" sz="1800" dirty="0"/>
              <a:t>: Total Adaptive Control or Adaptive Augmentation of a Baseline Controller</a:t>
            </a:r>
          </a:p>
        </p:txBody>
      </p:sp>
      <p:grpSp>
        <p:nvGrpSpPr>
          <p:cNvPr id="1534980" name="Group 4"/>
          <p:cNvGrpSpPr>
            <a:grpSpLocks/>
          </p:cNvGrpSpPr>
          <p:nvPr/>
        </p:nvGrpSpPr>
        <p:grpSpPr bwMode="auto">
          <a:xfrm>
            <a:off x="762000" y="914400"/>
            <a:ext cx="7848600" cy="3810000"/>
            <a:chOff x="624" y="967"/>
            <a:chExt cx="4512" cy="2009"/>
          </a:xfrm>
        </p:grpSpPr>
        <p:graphicFrame>
          <p:nvGraphicFramePr>
            <p:cNvPr id="1534981" name="Object 5"/>
            <p:cNvGraphicFramePr>
              <a:graphicFrameLocks noChangeAspect="1"/>
            </p:cNvGraphicFramePr>
            <p:nvPr/>
          </p:nvGraphicFramePr>
          <p:xfrm>
            <a:off x="624" y="967"/>
            <a:ext cx="4512" cy="2009"/>
          </p:xfrm>
          <a:graphic>
            <a:graphicData uri="http://schemas.openxmlformats.org/presentationml/2006/ole">
              <mc:AlternateContent xmlns:mc="http://schemas.openxmlformats.org/markup-compatibility/2006">
                <mc:Choice xmlns:v="urn:schemas-microsoft-com:vml" Requires="v">
                  <p:oleObj spid="_x0000_s243723" name="Picture" r:id="rId4" imgW="5429160" imgH="2171880" progId="Word.Picture.8">
                    <p:embed/>
                  </p:oleObj>
                </mc:Choice>
                <mc:Fallback>
                  <p:oleObj name="Picture" r:id="rId4" imgW="5429160" imgH="217188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 y="967"/>
                          <a:ext cx="4512" cy="2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19191"/>
                                </a:outerShdw>
                              </a:effectLst>
                            </a14:hiddenEffects>
                          </a:ext>
                        </a:extLst>
                      </p:spPr>
                    </p:pic>
                  </p:oleObj>
                </mc:Fallback>
              </mc:AlternateContent>
            </a:graphicData>
          </a:graphic>
        </p:graphicFrame>
        <p:sp>
          <p:nvSpPr>
            <p:cNvPr id="1534982" name="Text Box 6"/>
            <p:cNvSpPr txBox="1">
              <a:spLocks noChangeArrowheads="1"/>
            </p:cNvSpPr>
            <p:nvPr/>
          </p:nvSpPr>
          <p:spPr bwMode="auto">
            <a:xfrm>
              <a:off x="1815" y="1108"/>
              <a:ext cx="633"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b="0" i="1" dirty="0">
                  <a:latin typeface="Arial" charset="0"/>
                </a:rPr>
                <a:t>x</a:t>
              </a:r>
            </a:p>
          </p:txBody>
        </p:sp>
        <p:sp>
          <p:nvSpPr>
            <p:cNvPr id="1534983" name="Text Box 7"/>
            <p:cNvSpPr txBox="1">
              <a:spLocks noChangeArrowheads="1"/>
            </p:cNvSpPr>
            <p:nvPr/>
          </p:nvSpPr>
          <p:spPr bwMode="auto">
            <a:xfrm>
              <a:off x="749" y="2729"/>
              <a:ext cx="1027" cy="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b="0" dirty="0">
                  <a:latin typeface="Arial" charset="0"/>
                </a:rPr>
                <a:t>Reference Input,</a:t>
              </a:r>
              <a:r>
                <a:rPr lang="en-US" sz="1200" b="0" i="1" dirty="0">
                  <a:latin typeface="Arial" charset="0"/>
                </a:rPr>
                <a:t> r</a:t>
              </a:r>
              <a:r>
                <a:rPr lang="en-US" sz="1200" b="0" dirty="0">
                  <a:latin typeface="Arial" charset="0"/>
                </a:rPr>
                <a:t>(</a:t>
              </a:r>
              <a:r>
                <a:rPr lang="en-US" sz="1200" b="0" i="1" dirty="0">
                  <a:latin typeface="Arial" charset="0"/>
                </a:rPr>
                <a:t>t</a:t>
              </a:r>
              <a:r>
                <a:rPr lang="en-US" sz="1200" b="0" dirty="0">
                  <a:latin typeface="Arial" charset="0"/>
                </a:rPr>
                <a:t>)</a:t>
              </a:r>
              <a:endParaRPr lang="en-US" sz="1200" b="0" i="1" dirty="0">
                <a:latin typeface="Arial" charset="0"/>
              </a:endParaRPr>
            </a:p>
          </p:txBody>
        </p:sp>
      </p:grpSp>
      <p:sp>
        <p:nvSpPr>
          <p:cNvPr id="2" name="Footer Placeholder 1"/>
          <p:cNvSpPr>
            <a:spLocks noGrp="1"/>
          </p:cNvSpPr>
          <p:nvPr>
            <p:ph type="ftr" sz="quarter" idx="11"/>
          </p:nvPr>
        </p:nvSpPr>
        <p:spPr/>
        <p:txBody>
          <a:bodyPr/>
          <a:lstStyle/>
          <a:p>
            <a:r>
              <a:rPr lang="en-US" smtClean="0"/>
              <a:t>Dr. Irene M. Gregory</a:t>
            </a:r>
            <a:endParaRPr lang="en-US" dirty="0"/>
          </a:p>
        </p:txBody>
      </p:sp>
    </p:spTree>
    <p:extLst>
      <p:ext uri="{BB962C8B-B14F-4D97-AF65-F5344CB8AC3E}">
        <p14:creationId xmlns:p14="http://schemas.microsoft.com/office/powerpoint/2010/main" val="2929088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Dr. Irene M. Gregory</a:t>
            </a:r>
            <a:endParaRPr lang="en-US" dirty="0"/>
          </a:p>
        </p:txBody>
      </p:sp>
      <p:sp>
        <p:nvSpPr>
          <p:cNvPr id="12" name="Slide Number Placeholder 5"/>
          <p:cNvSpPr>
            <a:spLocks noGrp="1"/>
          </p:cNvSpPr>
          <p:nvPr>
            <p:ph type="sldNum" sz="quarter" idx="12"/>
          </p:nvPr>
        </p:nvSpPr>
        <p:spPr/>
        <p:txBody>
          <a:bodyPr/>
          <a:lstStyle/>
          <a:p>
            <a:fld id="{D188D7AF-303B-4596-8B60-E301ACF4FE98}" type="slidenum">
              <a:rPr lang="en-US"/>
              <a:pPr/>
              <a:t>50</a:t>
            </a:fld>
            <a:endParaRPr lang="en-US" dirty="0"/>
          </a:p>
        </p:txBody>
      </p:sp>
      <p:sp>
        <p:nvSpPr>
          <p:cNvPr id="211970" name="Rectangle 2"/>
          <p:cNvSpPr>
            <a:spLocks noGrp="1" noChangeArrowheads="1"/>
          </p:cNvSpPr>
          <p:nvPr>
            <p:ph type="title"/>
          </p:nvPr>
        </p:nvSpPr>
        <p:spPr/>
        <p:txBody>
          <a:bodyPr/>
          <a:lstStyle/>
          <a:p>
            <a:r>
              <a:rPr lang="en-US" sz="2800" i="1" dirty="0">
                <a:latin typeface="Arial" charset="0"/>
              </a:rPr>
              <a:t>n</a:t>
            </a:r>
            <a:r>
              <a:rPr lang="en-US" sz="2800" baseline="30000" dirty="0">
                <a:latin typeface="Arial" charset="0"/>
              </a:rPr>
              <a:t>th</a:t>
            </a:r>
            <a:r>
              <a:rPr lang="en-US" sz="2800" dirty="0">
                <a:latin typeface="Arial" charset="0"/>
              </a:rPr>
              <a:t> Order Systems with Matched Uncertainties</a:t>
            </a:r>
          </a:p>
        </p:txBody>
      </p:sp>
      <p:sp>
        <p:nvSpPr>
          <p:cNvPr id="211971" name="Rectangle 3"/>
          <p:cNvSpPr>
            <a:spLocks noGrp="1" noChangeArrowheads="1"/>
          </p:cNvSpPr>
          <p:nvPr>
            <p:ph type="body" idx="1"/>
          </p:nvPr>
        </p:nvSpPr>
        <p:spPr>
          <a:xfrm>
            <a:off x="390525" y="944563"/>
            <a:ext cx="8372475" cy="5457825"/>
          </a:xfrm>
        </p:spPr>
        <p:txBody>
          <a:bodyPr/>
          <a:lstStyle/>
          <a:p>
            <a:pPr>
              <a:lnSpc>
                <a:spcPct val="90000"/>
              </a:lnSpc>
              <a:spcAft>
                <a:spcPts val="600"/>
              </a:spcAft>
            </a:pPr>
            <a:r>
              <a:rPr lang="en-US" dirty="0"/>
              <a:t>System Dynamics:</a:t>
            </a:r>
          </a:p>
          <a:p>
            <a:pPr lvl="1">
              <a:lnSpc>
                <a:spcPct val="90000"/>
              </a:lnSpc>
            </a:pPr>
            <a:r>
              <a:rPr lang="en-US" sz="1600" dirty="0"/>
              <a:t> </a:t>
            </a:r>
            <a:r>
              <a:rPr lang="en-US" sz="2800" dirty="0"/>
              <a:t>                                                 </a:t>
            </a:r>
            <a:r>
              <a:rPr lang="en-US" dirty="0"/>
              <a:t>are </a:t>
            </a:r>
            <a:r>
              <a:rPr lang="en-US" b="1" u="sng" dirty="0"/>
              <a:t>constant</a:t>
            </a:r>
            <a:r>
              <a:rPr lang="en-US" dirty="0"/>
              <a:t> </a:t>
            </a:r>
            <a:r>
              <a:rPr lang="en-US" i="1" u="sng" dirty="0"/>
              <a:t>unknown</a:t>
            </a:r>
            <a:r>
              <a:rPr lang="en-US" dirty="0"/>
              <a:t> matrices</a:t>
            </a:r>
          </a:p>
          <a:p>
            <a:pPr lvl="1">
              <a:lnSpc>
                <a:spcPct val="90000"/>
              </a:lnSpc>
            </a:pPr>
            <a:endParaRPr lang="en-US" sz="800" dirty="0"/>
          </a:p>
          <a:p>
            <a:pPr lvl="1">
              <a:lnSpc>
                <a:spcPct val="90000"/>
              </a:lnSpc>
              <a:spcAft>
                <a:spcPts val="600"/>
              </a:spcAft>
            </a:pPr>
            <a:r>
              <a:rPr lang="en-US" dirty="0"/>
              <a:t>                    is </a:t>
            </a:r>
            <a:r>
              <a:rPr lang="en-US" i="1" u="sng" dirty="0"/>
              <a:t>known</a:t>
            </a:r>
            <a:r>
              <a:rPr lang="en-US" dirty="0"/>
              <a:t> constant matrix, and</a:t>
            </a:r>
          </a:p>
          <a:p>
            <a:pPr lvl="1">
              <a:lnSpc>
                <a:spcPct val="90000"/>
              </a:lnSpc>
            </a:pPr>
            <a:endParaRPr lang="en-US" sz="700" dirty="0"/>
          </a:p>
          <a:p>
            <a:pPr lvl="1">
              <a:lnSpc>
                <a:spcPct val="90000"/>
              </a:lnSpc>
            </a:pPr>
            <a:r>
              <a:rPr lang="en-US" dirty="0"/>
              <a:t>                                           is </a:t>
            </a:r>
            <a:r>
              <a:rPr lang="en-US" i="1" u="sng" dirty="0"/>
              <a:t>known</a:t>
            </a:r>
            <a:endParaRPr lang="en-US" dirty="0"/>
          </a:p>
          <a:p>
            <a:pPr>
              <a:lnSpc>
                <a:spcPct val="90000"/>
              </a:lnSpc>
            </a:pPr>
            <a:endParaRPr lang="en-US" sz="2000" dirty="0"/>
          </a:p>
          <a:p>
            <a:pPr>
              <a:lnSpc>
                <a:spcPct val="90000"/>
              </a:lnSpc>
            </a:pPr>
            <a:r>
              <a:rPr lang="en-US" dirty="0"/>
              <a:t>Stable Reference Model:</a:t>
            </a:r>
          </a:p>
          <a:p>
            <a:pPr lvl="1">
              <a:lnSpc>
                <a:spcPct val="90000"/>
              </a:lnSpc>
            </a:pPr>
            <a:endParaRPr lang="en-US" sz="800" dirty="0"/>
          </a:p>
          <a:p>
            <a:pPr lvl="1">
              <a:lnSpc>
                <a:spcPct val="90000"/>
              </a:lnSpc>
            </a:pPr>
            <a:r>
              <a:rPr lang="en-US" dirty="0"/>
              <a:t>defines stable nominal closed-loop dynamics achievable under baseline control</a:t>
            </a:r>
          </a:p>
          <a:p>
            <a:pPr lvl="1">
              <a:lnSpc>
                <a:spcPct val="90000"/>
              </a:lnSpc>
            </a:pPr>
            <a:r>
              <a:rPr lang="en-US" dirty="0"/>
              <a:t>forms desired dynamics for adaptive augmentation with uncertainties</a:t>
            </a:r>
          </a:p>
          <a:p>
            <a:pPr lvl="1">
              <a:lnSpc>
                <a:spcPct val="90000"/>
              </a:lnSpc>
            </a:pPr>
            <a:endParaRPr lang="en-US" sz="800" dirty="0"/>
          </a:p>
          <a:p>
            <a:pPr>
              <a:lnSpc>
                <a:spcPct val="90000"/>
              </a:lnSpc>
            </a:pPr>
            <a:r>
              <a:rPr lang="en-US" dirty="0"/>
              <a:t>Control Goal</a:t>
            </a:r>
          </a:p>
          <a:p>
            <a:pPr lvl="1">
              <a:lnSpc>
                <a:spcPct val="150000"/>
              </a:lnSpc>
            </a:pPr>
            <a:r>
              <a:rPr lang="en-US" dirty="0"/>
              <a:t>bounded tracking, (UUB):</a:t>
            </a:r>
          </a:p>
          <a:p>
            <a:pPr>
              <a:lnSpc>
                <a:spcPct val="90000"/>
              </a:lnSpc>
            </a:pPr>
            <a:endParaRPr lang="en-US" sz="2000" dirty="0"/>
          </a:p>
        </p:txBody>
      </p:sp>
      <p:graphicFrame>
        <p:nvGraphicFramePr>
          <p:cNvPr id="211972" name="Object 4"/>
          <p:cNvGraphicFramePr>
            <a:graphicFrameLocks noChangeAspect="1"/>
          </p:cNvGraphicFramePr>
          <p:nvPr/>
        </p:nvGraphicFramePr>
        <p:xfrm>
          <a:off x="3912478" y="3304560"/>
          <a:ext cx="2125662" cy="422275"/>
        </p:xfrm>
        <a:graphic>
          <a:graphicData uri="http://schemas.openxmlformats.org/presentationml/2006/ole">
            <mc:AlternateContent xmlns:mc="http://schemas.openxmlformats.org/markup-compatibility/2006">
              <mc:Choice xmlns:v="urn:schemas-microsoft-com:vml" Requires="v">
                <p:oleObj spid="_x0000_s15440" name="Equation" r:id="rId4" imgW="1218671" imgH="241195" progId="Equation.DSMT4">
                  <p:embed/>
                </p:oleObj>
              </mc:Choice>
              <mc:Fallback>
                <p:oleObj name="Equation" r:id="rId4" imgW="1218671" imgH="241195" progId="Equation.DSMT4">
                  <p:embed/>
                  <p:pic>
                    <p:nvPicPr>
                      <p:cNvPr id="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2478" y="3304560"/>
                        <a:ext cx="2125662" cy="422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1973" name="Object 5"/>
          <p:cNvGraphicFramePr>
            <a:graphicFrameLocks noChangeAspect="1"/>
          </p:cNvGraphicFramePr>
          <p:nvPr/>
        </p:nvGraphicFramePr>
        <p:xfrm>
          <a:off x="4723903" y="5145585"/>
          <a:ext cx="2682875" cy="555625"/>
        </p:xfrm>
        <a:graphic>
          <a:graphicData uri="http://schemas.openxmlformats.org/presentationml/2006/ole">
            <mc:AlternateContent xmlns:mc="http://schemas.openxmlformats.org/markup-compatibility/2006">
              <mc:Choice xmlns:v="urn:schemas-microsoft-com:vml" Requires="v">
                <p:oleObj spid="_x0000_s15441" name="Equation" r:id="rId6" imgW="1536033" imgH="317362" progId="Equation.DSMT4">
                  <p:embed/>
                </p:oleObj>
              </mc:Choice>
              <mc:Fallback>
                <p:oleObj name="Equation" r:id="rId6" imgW="1536033" imgH="317362" progId="Equation.DSMT4">
                  <p:embed/>
                  <p:pic>
                    <p:nvPicPr>
                      <p:cNvPr id="0"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3903" y="5145585"/>
                        <a:ext cx="2682875" cy="555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1975" name="AutoShape 7"/>
          <p:cNvSpPr>
            <a:spLocks noChangeArrowheads="1"/>
          </p:cNvSpPr>
          <p:nvPr/>
        </p:nvSpPr>
        <p:spPr bwMode="auto">
          <a:xfrm>
            <a:off x="4158753" y="5345610"/>
            <a:ext cx="419100" cy="152400"/>
          </a:xfrm>
          <a:prstGeom prst="rightArrow">
            <a:avLst>
              <a:gd name="adj1" fmla="val 50000"/>
              <a:gd name="adj2" fmla="val 6875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aphicFrame>
        <p:nvGraphicFramePr>
          <p:cNvPr id="211976" name="Object 8"/>
          <p:cNvGraphicFramePr>
            <a:graphicFrameLocks noChangeAspect="1"/>
          </p:cNvGraphicFramePr>
          <p:nvPr/>
        </p:nvGraphicFramePr>
        <p:xfrm>
          <a:off x="3511550" y="931863"/>
          <a:ext cx="5384800" cy="512762"/>
        </p:xfrm>
        <a:graphic>
          <a:graphicData uri="http://schemas.openxmlformats.org/presentationml/2006/ole">
            <mc:AlternateContent xmlns:mc="http://schemas.openxmlformats.org/markup-compatibility/2006">
              <mc:Choice xmlns:v="urn:schemas-microsoft-com:vml" Requires="v">
                <p:oleObj spid="_x0000_s15442" name="Equation" r:id="rId8" imgW="3086100" imgH="292100" progId="Equation.DSMT4">
                  <p:embed/>
                </p:oleObj>
              </mc:Choice>
              <mc:Fallback>
                <p:oleObj name="Equation" r:id="rId8" imgW="3086100" imgH="292100" progId="Equation.DSMT4">
                  <p:embed/>
                  <p:pic>
                    <p:nvPicPr>
                      <p:cNvPr id="0"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11550" y="931863"/>
                        <a:ext cx="5384800" cy="5127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1977" name="Object 9"/>
          <p:cNvGraphicFramePr>
            <a:graphicFrameLocks noChangeAspect="1"/>
          </p:cNvGraphicFramePr>
          <p:nvPr/>
        </p:nvGraphicFramePr>
        <p:xfrm>
          <a:off x="1281113" y="1420813"/>
          <a:ext cx="4764087" cy="465137"/>
        </p:xfrm>
        <a:graphic>
          <a:graphicData uri="http://schemas.openxmlformats.org/presentationml/2006/ole">
            <mc:AlternateContent xmlns:mc="http://schemas.openxmlformats.org/markup-compatibility/2006">
              <mc:Choice xmlns:v="urn:schemas-microsoft-com:vml" Requires="v">
                <p:oleObj spid="_x0000_s15443" name="Equation" r:id="rId10" imgW="2730500" imgH="266700" progId="Equation.DSMT4">
                  <p:embed/>
                </p:oleObj>
              </mc:Choice>
              <mc:Fallback>
                <p:oleObj name="Equation" r:id="rId10" imgW="2730500" imgH="266700" progId="Equation.DSMT4">
                  <p:embed/>
                  <p:pic>
                    <p:nvPicPr>
                      <p:cNvPr id="0" name="Picture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1113" y="1420813"/>
                        <a:ext cx="47640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11978" name="Object 10"/>
          <p:cNvGraphicFramePr>
            <a:graphicFrameLocks noChangeAspect="1"/>
          </p:cNvGraphicFramePr>
          <p:nvPr/>
        </p:nvGraphicFramePr>
        <p:xfrm>
          <a:off x="1363663" y="2182813"/>
          <a:ext cx="1084262" cy="357187"/>
        </p:xfrm>
        <a:graphic>
          <a:graphicData uri="http://schemas.openxmlformats.org/presentationml/2006/ole">
            <mc:AlternateContent xmlns:mc="http://schemas.openxmlformats.org/markup-compatibility/2006">
              <mc:Choice xmlns:v="urn:schemas-microsoft-com:vml" Requires="v">
                <p:oleObj spid="_x0000_s15444" name="Equation" r:id="rId12" imgW="622030" imgH="203112" progId="Equation.DSMT4">
                  <p:embed/>
                </p:oleObj>
              </mc:Choice>
              <mc:Fallback>
                <p:oleObj name="Equation" r:id="rId12" imgW="622030" imgH="203112" progId="Equation.DSMT4">
                  <p:embed/>
                  <p:pic>
                    <p:nvPicPr>
                      <p:cNvPr id="0" name="Picture 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63663" y="2182813"/>
                        <a:ext cx="1084262"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11979" name="Object 11"/>
          <p:cNvGraphicFramePr>
            <a:graphicFrameLocks noChangeAspect="1"/>
          </p:cNvGraphicFramePr>
          <p:nvPr/>
        </p:nvGraphicFramePr>
        <p:xfrm>
          <a:off x="1194485" y="2634612"/>
          <a:ext cx="2770187" cy="465137"/>
        </p:xfrm>
        <a:graphic>
          <a:graphicData uri="http://schemas.openxmlformats.org/presentationml/2006/ole">
            <mc:AlternateContent xmlns:mc="http://schemas.openxmlformats.org/markup-compatibility/2006">
              <mc:Choice xmlns:v="urn:schemas-microsoft-com:vml" Requires="v">
                <p:oleObj spid="_x0000_s15445" name="Equation" r:id="rId14" imgW="1586811" imgH="266584" progId="Equation.DSMT4">
                  <p:embed/>
                </p:oleObj>
              </mc:Choice>
              <mc:Fallback>
                <p:oleObj name="Equation" r:id="rId14" imgW="1586811" imgH="266584" progId="Equation.DSMT4">
                  <p:embed/>
                  <p:pic>
                    <p:nvPicPr>
                      <p:cNvPr id="0" name="Picture 2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94485" y="2634612"/>
                        <a:ext cx="27701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420862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Dr. Irene M. Gregory</a:t>
            </a:r>
            <a:endParaRPr lang="en-US" dirty="0"/>
          </a:p>
        </p:txBody>
      </p:sp>
      <p:sp>
        <p:nvSpPr>
          <p:cNvPr id="10" name="Slide Number Placeholder 5"/>
          <p:cNvSpPr>
            <a:spLocks noGrp="1"/>
          </p:cNvSpPr>
          <p:nvPr>
            <p:ph type="sldNum" sz="quarter" idx="12"/>
          </p:nvPr>
        </p:nvSpPr>
        <p:spPr/>
        <p:txBody>
          <a:bodyPr/>
          <a:lstStyle/>
          <a:p>
            <a:fld id="{E7B8D108-CA6C-40BF-9FBB-C56C44790D3B}" type="slidenum">
              <a:rPr lang="en-US"/>
              <a:pPr/>
              <a:t>51</a:t>
            </a:fld>
            <a:endParaRPr lang="en-US" dirty="0"/>
          </a:p>
        </p:txBody>
      </p:sp>
      <p:sp>
        <p:nvSpPr>
          <p:cNvPr id="193538" name="Rectangle 2"/>
          <p:cNvSpPr>
            <a:spLocks noGrp="1" noChangeArrowheads="1"/>
          </p:cNvSpPr>
          <p:nvPr>
            <p:ph type="title"/>
          </p:nvPr>
        </p:nvSpPr>
        <p:spPr>
          <a:xfrm>
            <a:off x="1006475" y="122238"/>
            <a:ext cx="7772400" cy="573087"/>
          </a:xfrm>
        </p:spPr>
        <p:txBody>
          <a:bodyPr/>
          <a:lstStyle/>
          <a:p>
            <a:r>
              <a:rPr lang="en-US" sz="2800" dirty="0">
                <a:latin typeface="Arial" charset="0"/>
              </a:rPr>
              <a:t>MRAC Design Algorithm Summary</a:t>
            </a:r>
          </a:p>
        </p:txBody>
      </p:sp>
      <p:sp>
        <p:nvSpPr>
          <p:cNvPr id="193539" name="Rectangle 3"/>
          <p:cNvSpPr>
            <a:spLocks noGrp="1" noChangeArrowheads="1"/>
          </p:cNvSpPr>
          <p:nvPr>
            <p:ph type="body" idx="1"/>
          </p:nvPr>
        </p:nvSpPr>
        <p:spPr>
          <a:xfrm>
            <a:off x="346075" y="881063"/>
            <a:ext cx="8229600" cy="4525962"/>
          </a:xfrm>
        </p:spPr>
        <p:txBody>
          <a:bodyPr/>
          <a:lstStyle/>
          <a:p>
            <a:pPr>
              <a:lnSpc>
                <a:spcPct val="150000"/>
              </a:lnSpc>
            </a:pPr>
            <a:r>
              <a:rPr lang="en-US" dirty="0"/>
              <a:t>Approximation of uncertainty:</a:t>
            </a:r>
          </a:p>
          <a:p>
            <a:endParaRPr lang="en-US" sz="800" dirty="0"/>
          </a:p>
          <a:p>
            <a:pPr lvl="1">
              <a:lnSpc>
                <a:spcPct val="150000"/>
              </a:lnSpc>
            </a:pPr>
            <a:r>
              <a:rPr lang="en-US" i="1" u="sng" dirty="0"/>
              <a:t>matrix</a:t>
            </a:r>
            <a:r>
              <a:rPr lang="en-US" dirty="0"/>
              <a:t> of constant </a:t>
            </a:r>
            <a:r>
              <a:rPr lang="en-US" i="1" u="sng" dirty="0"/>
              <a:t>unknown</a:t>
            </a:r>
            <a:r>
              <a:rPr lang="en-US" dirty="0"/>
              <a:t> parameters:</a:t>
            </a:r>
          </a:p>
          <a:p>
            <a:pPr lvl="1">
              <a:lnSpc>
                <a:spcPct val="150000"/>
              </a:lnSpc>
            </a:pPr>
            <a:endParaRPr lang="en-US" sz="800" dirty="0"/>
          </a:p>
          <a:p>
            <a:pPr lvl="1"/>
            <a:r>
              <a:rPr lang="en-US" dirty="0"/>
              <a:t>vector of </a:t>
            </a:r>
            <a:r>
              <a:rPr lang="en-US" i="1" dirty="0"/>
              <a:t>N</a:t>
            </a:r>
            <a:r>
              <a:rPr lang="en-US" dirty="0"/>
              <a:t> </a:t>
            </a:r>
            <a:r>
              <a:rPr lang="en-US" i="1" u="sng" dirty="0"/>
              <a:t>fixed</a:t>
            </a:r>
            <a:r>
              <a:rPr lang="en-US" dirty="0"/>
              <a:t> RBF-s:</a:t>
            </a:r>
          </a:p>
          <a:p>
            <a:pPr lvl="1"/>
            <a:endParaRPr lang="en-US" sz="800" dirty="0"/>
          </a:p>
          <a:p>
            <a:pPr lvl="1"/>
            <a:r>
              <a:rPr lang="en-US" dirty="0"/>
              <a:t>function approximation tolerance:</a:t>
            </a:r>
          </a:p>
          <a:p>
            <a:endParaRPr lang="en-US" dirty="0"/>
          </a:p>
          <a:p>
            <a:r>
              <a:rPr lang="en-US" dirty="0"/>
              <a:t>Control law:</a:t>
            </a:r>
          </a:p>
        </p:txBody>
      </p:sp>
      <p:graphicFrame>
        <p:nvGraphicFramePr>
          <p:cNvPr id="193542" name="Object 6"/>
          <p:cNvGraphicFramePr>
            <a:graphicFrameLocks noChangeAspect="1"/>
          </p:cNvGraphicFramePr>
          <p:nvPr/>
        </p:nvGraphicFramePr>
        <p:xfrm>
          <a:off x="4475755" y="964276"/>
          <a:ext cx="3098800" cy="485775"/>
        </p:xfrm>
        <a:graphic>
          <a:graphicData uri="http://schemas.openxmlformats.org/presentationml/2006/ole">
            <mc:AlternateContent xmlns:mc="http://schemas.openxmlformats.org/markup-compatibility/2006">
              <mc:Choice xmlns:v="urn:schemas-microsoft-com:vml" Requires="v">
                <p:oleObj spid="_x0000_s16451" name="Equation" r:id="rId4" imgW="1778000" imgH="279400" progId="Equation.DSMT4">
                  <p:embed/>
                </p:oleObj>
              </mc:Choice>
              <mc:Fallback>
                <p:oleObj name="Equation" r:id="rId4" imgW="1778000" imgH="279400" progId="Equation.DSMT4">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5755" y="964276"/>
                        <a:ext cx="3098800" cy="4857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3543" name="Object 7"/>
          <p:cNvGraphicFramePr>
            <a:graphicFrameLocks noChangeAspect="1"/>
          </p:cNvGraphicFramePr>
          <p:nvPr/>
        </p:nvGraphicFramePr>
        <p:xfrm>
          <a:off x="5509076" y="1612947"/>
          <a:ext cx="1154112" cy="376238"/>
        </p:xfrm>
        <a:graphic>
          <a:graphicData uri="http://schemas.openxmlformats.org/presentationml/2006/ole">
            <mc:AlternateContent xmlns:mc="http://schemas.openxmlformats.org/markup-compatibility/2006">
              <mc:Choice xmlns:v="urn:schemas-microsoft-com:vml" Requires="v">
                <p:oleObj spid="_x0000_s16452" name="Equation" r:id="rId6" imgW="660113" imgH="215806" progId="Equation.DSMT4">
                  <p:embed/>
                </p:oleObj>
              </mc:Choice>
              <mc:Fallback>
                <p:oleObj name="Equation" r:id="rId6" imgW="660113" imgH="215806" progId="Equation.DSMT4">
                  <p:embed/>
                  <p:pic>
                    <p:nvPicPr>
                      <p:cNvPr id="0"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9076" y="1612947"/>
                        <a:ext cx="1154112"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93544" name="Object 8"/>
          <p:cNvGraphicFramePr>
            <a:graphicFrameLocks noChangeAspect="1"/>
          </p:cNvGraphicFramePr>
          <p:nvPr/>
        </p:nvGraphicFramePr>
        <p:xfrm>
          <a:off x="3948161" y="2068252"/>
          <a:ext cx="3797300" cy="577850"/>
        </p:xfrm>
        <a:graphic>
          <a:graphicData uri="http://schemas.openxmlformats.org/presentationml/2006/ole">
            <mc:AlternateContent xmlns:mc="http://schemas.openxmlformats.org/markup-compatibility/2006">
              <mc:Choice xmlns:v="urn:schemas-microsoft-com:vml" Requires="v">
                <p:oleObj spid="_x0000_s16453" name="Equation" r:id="rId8" imgW="2171700" imgH="330200" progId="Equation.DSMT4">
                  <p:embed/>
                </p:oleObj>
              </mc:Choice>
              <mc:Fallback>
                <p:oleObj name="Equation" r:id="rId8" imgW="2171700" imgH="330200" progId="Equation.DSMT4">
                  <p:embed/>
                  <p:pic>
                    <p:nvPicPr>
                      <p:cNvPr id="0"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48161" y="2068252"/>
                        <a:ext cx="37973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93547" name="Object 11"/>
          <p:cNvGraphicFramePr>
            <a:graphicFrameLocks noChangeAspect="1"/>
          </p:cNvGraphicFramePr>
          <p:nvPr/>
        </p:nvGraphicFramePr>
        <p:xfrm>
          <a:off x="4723287" y="2685150"/>
          <a:ext cx="1419225" cy="485775"/>
        </p:xfrm>
        <a:graphic>
          <a:graphicData uri="http://schemas.openxmlformats.org/presentationml/2006/ole">
            <mc:AlternateContent xmlns:mc="http://schemas.openxmlformats.org/markup-compatibility/2006">
              <mc:Choice xmlns:v="urn:schemas-microsoft-com:vml" Requires="v">
                <p:oleObj spid="_x0000_s16454" name="Equation" r:id="rId10" imgW="812447" imgH="279279" progId="Equation.DSMT4">
                  <p:embed/>
                </p:oleObj>
              </mc:Choice>
              <mc:Fallback>
                <p:oleObj name="Equation" r:id="rId10" imgW="812447" imgH="279279" progId="Equation.DSMT4">
                  <p:embed/>
                  <p:pic>
                    <p:nvPicPr>
                      <p:cNvPr id="0" name="Picture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23287" y="2685150"/>
                        <a:ext cx="14192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93553" name="Object 17"/>
          <p:cNvGraphicFramePr>
            <a:graphicFrameLocks noChangeAspect="1"/>
          </p:cNvGraphicFramePr>
          <p:nvPr/>
        </p:nvGraphicFramePr>
        <p:xfrm>
          <a:off x="1212850" y="4325938"/>
          <a:ext cx="6718300" cy="927100"/>
        </p:xfrm>
        <a:graphic>
          <a:graphicData uri="http://schemas.openxmlformats.org/presentationml/2006/ole">
            <mc:AlternateContent xmlns:mc="http://schemas.openxmlformats.org/markup-compatibility/2006">
              <mc:Choice xmlns:v="urn:schemas-microsoft-com:vml" Requires="v">
                <p:oleObj spid="_x0000_s16455" name="Equation" r:id="rId12" imgW="3848100" imgH="533400" progId="Equation.DSMT4">
                  <p:embed/>
                </p:oleObj>
              </mc:Choice>
              <mc:Fallback>
                <p:oleObj name="Equation" r:id="rId12" imgW="3848100" imgH="533400" progId="Equation.DSMT4">
                  <p:embed/>
                  <p:pic>
                    <p:nvPicPr>
                      <p:cNvPr id="0" name="Picture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12850" y="4325938"/>
                        <a:ext cx="6718300" cy="9271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39503625"/>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81C8CACE-07A5-4ECE-90EC-6C6524375EE9}" type="slidenum">
              <a:rPr lang="en-US"/>
              <a:pPr/>
              <a:t>52</a:t>
            </a:fld>
            <a:endParaRPr lang="en-US" dirty="0"/>
          </a:p>
        </p:txBody>
      </p:sp>
      <p:sp>
        <p:nvSpPr>
          <p:cNvPr id="1644546" name="Rectangle 2"/>
          <p:cNvSpPr>
            <a:spLocks noGrp="1" noChangeArrowheads="1"/>
          </p:cNvSpPr>
          <p:nvPr>
            <p:ph type="title"/>
          </p:nvPr>
        </p:nvSpPr>
        <p:spPr/>
        <p:txBody>
          <a:bodyPr/>
          <a:lstStyle/>
          <a:p>
            <a:r>
              <a:rPr lang="en-US" dirty="0"/>
              <a:t>Introducing Projection Operator</a:t>
            </a:r>
          </a:p>
        </p:txBody>
      </p:sp>
      <p:sp>
        <p:nvSpPr>
          <p:cNvPr id="1644547" name="Rectangle 3"/>
          <p:cNvSpPr>
            <a:spLocks noGrp="1" noChangeArrowheads="1"/>
          </p:cNvSpPr>
          <p:nvPr>
            <p:ph type="body" idx="1"/>
          </p:nvPr>
        </p:nvSpPr>
        <p:spPr/>
        <p:txBody>
          <a:bodyPr/>
          <a:lstStyle/>
          <a:p>
            <a:pPr>
              <a:lnSpc>
                <a:spcPct val="140000"/>
              </a:lnSpc>
            </a:pPr>
            <a:r>
              <a:rPr lang="en-US" dirty="0"/>
              <a:t>Requires no damping terms</a:t>
            </a:r>
          </a:p>
          <a:p>
            <a:pPr>
              <a:lnSpc>
                <a:spcPct val="140000"/>
              </a:lnSpc>
            </a:pPr>
            <a:r>
              <a:rPr lang="en-US" dirty="0"/>
              <a:t>Designed to keep NN weights within </a:t>
            </a:r>
            <a:r>
              <a:rPr lang="en-US" i="1" u="sng" dirty="0"/>
              <a:t>pre-specified</a:t>
            </a:r>
            <a:r>
              <a:rPr lang="en-US" dirty="0"/>
              <a:t> bounds</a:t>
            </a:r>
          </a:p>
          <a:p>
            <a:pPr>
              <a:lnSpc>
                <a:spcPct val="140000"/>
              </a:lnSpc>
            </a:pPr>
            <a:r>
              <a:rPr lang="en-US" dirty="0"/>
              <a:t>Maintains negative values of the Lyapunov function time-derivative outside of a compact subset</a:t>
            </a:r>
          </a:p>
          <a:p>
            <a:pPr>
              <a:lnSpc>
                <a:spcPct val="140000"/>
              </a:lnSpc>
            </a:pPr>
            <a:r>
              <a:rPr lang="en-US" dirty="0"/>
              <a:t>Contributes to providing closed-loop SISL</a:t>
            </a:r>
          </a:p>
          <a:p>
            <a:pPr>
              <a:lnSpc>
                <a:spcPct val="140000"/>
              </a:lnSpc>
            </a:pPr>
            <a:r>
              <a:rPr lang="en-US" dirty="0"/>
              <a:t>Equivalent to a nonlinear integrator anti-windup protection</a:t>
            </a:r>
          </a:p>
        </p:txBody>
      </p:sp>
      <p:sp>
        <p:nvSpPr>
          <p:cNvPr id="2" name="Footer Placeholder 1"/>
          <p:cNvSpPr>
            <a:spLocks noGrp="1"/>
          </p:cNvSpPr>
          <p:nvPr>
            <p:ph type="ftr" sz="quarter" idx="11"/>
          </p:nvPr>
        </p:nvSpPr>
        <p:spPr/>
        <p:txBody>
          <a:bodyPr/>
          <a:lstStyle/>
          <a:p>
            <a:r>
              <a:rPr lang="en-US" smtClean="0"/>
              <a:t>Dr. Irene M. Gregory</a:t>
            </a:r>
            <a:endParaRPr lang="en-US" dirty="0"/>
          </a:p>
        </p:txBody>
      </p:sp>
    </p:spTree>
    <p:extLst>
      <p:ext uri="{BB962C8B-B14F-4D97-AF65-F5344CB8AC3E}">
        <p14:creationId xmlns:p14="http://schemas.microsoft.com/office/powerpoint/2010/main" val="3784878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p:cNvSpPr>
            <a:spLocks noGrp="1"/>
          </p:cNvSpPr>
          <p:nvPr>
            <p:ph type="sldNum" sz="quarter" idx="11"/>
          </p:nvPr>
        </p:nvSpPr>
        <p:spPr/>
        <p:txBody>
          <a:bodyPr/>
          <a:lstStyle/>
          <a:p>
            <a:fld id="{84A74077-8678-48F5-8245-CEEB16DFDC4A}" type="slidenum">
              <a:rPr lang="en-US"/>
              <a:pPr/>
              <a:t>53</a:t>
            </a:fld>
            <a:endParaRPr lang="en-US" dirty="0"/>
          </a:p>
        </p:txBody>
      </p:sp>
      <p:sp>
        <p:nvSpPr>
          <p:cNvPr id="1645570" name="Rectangle 2"/>
          <p:cNvSpPr>
            <a:spLocks noGrp="1" noChangeArrowheads="1"/>
          </p:cNvSpPr>
          <p:nvPr>
            <p:ph type="title"/>
          </p:nvPr>
        </p:nvSpPr>
        <p:spPr>
          <a:xfrm>
            <a:off x="1113236" y="43216"/>
            <a:ext cx="6959600" cy="749300"/>
          </a:xfrm>
        </p:spPr>
        <p:txBody>
          <a:bodyPr/>
          <a:lstStyle/>
          <a:p>
            <a:r>
              <a:rPr lang="en-US" dirty="0"/>
              <a:t>Projection Operator</a:t>
            </a:r>
          </a:p>
        </p:txBody>
      </p:sp>
      <p:sp>
        <p:nvSpPr>
          <p:cNvPr id="1645571" name="Rectangle 3"/>
          <p:cNvSpPr>
            <a:spLocks noGrp="1" noChangeArrowheads="1"/>
          </p:cNvSpPr>
          <p:nvPr>
            <p:ph type="body" idx="1"/>
          </p:nvPr>
        </p:nvSpPr>
        <p:spPr>
          <a:xfrm>
            <a:off x="457200" y="1295400"/>
            <a:ext cx="4038600" cy="5029200"/>
          </a:xfrm>
        </p:spPr>
        <p:txBody>
          <a:bodyPr/>
          <a:lstStyle/>
          <a:p>
            <a:pPr>
              <a:lnSpc>
                <a:spcPct val="90000"/>
              </a:lnSpc>
            </a:pPr>
            <a:r>
              <a:rPr lang="en-US" b="0" dirty="0"/>
              <a:t>Function          defines pre-specified parameter domain boundary</a:t>
            </a:r>
          </a:p>
          <a:p>
            <a:pPr>
              <a:lnSpc>
                <a:spcPct val="90000"/>
              </a:lnSpc>
            </a:pPr>
            <a:r>
              <a:rPr lang="en-US" b="0" dirty="0"/>
              <a:t>Example:</a:t>
            </a:r>
          </a:p>
          <a:p>
            <a:pPr>
              <a:lnSpc>
                <a:spcPct val="90000"/>
              </a:lnSpc>
            </a:pPr>
            <a:endParaRPr lang="en-US" b="0" dirty="0"/>
          </a:p>
          <a:p>
            <a:pPr>
              <a:lnSpc>
                <a:spcPct val="90000"/>
              </a:lnSpc>
            </a:pPr>
            <a:endParaRPr lang="en-US" b="0" dirty="0"/>
          </a:p>
          <a:p>
            <a:pPr>
              <a:lnSpc>
                <a:spcPct val="90000"/>
              </a:lnSpc>
            </a:pPr>
            <a:endParaRPr lang="en-US" b="0" dirty="0"/>
          </a:p>
          <a:p>
            <a:pPr>
              <a:lnSpc>
                <a:spcPct val="90000"/>
              </a:lnSpc>
            </a:pPr>
            <a:endParaRPr lang="en-US" b="0" dirty="0"/>
          </a:p>
          <a:p>
            <a:pPr>
              <a:lnSpc>
                <a:spcPct val="90000"/>
              </a:lnSpc>
            </a:pPr>
            <a:endParaRPr lang="en-US" b="0" dirty="0"/>
          </a:p>
          <a:p>
            <a:pPr>
              <a:lnSpc>
                <a:spcPct val="170000"/>
              </a:lnSpc>
            </a:pPr>
            <a:endParaRPr lang="en-US" b="0" dirty="0"/>
          </a:p>
          <a:p>
            <a:pPr>
              <a:lnSpc>
                <a:spcPct val="230000"/>
              </a:lnSpc>
            </a:pPr>
            <a:endParaRPr lang="en-US" b="0" dirty="0"/>
          </a:p>
          <a:p>
            <a:pPr>
              <a:lnSpc>
                <a:spcPct val="110000"/>
              </a:lnSpc>
            </a:pPr>
            <a:r>
              <a:rPr lang="en-US" b="0" dirty="0"/>
              <a:t>    specifies boundary</a:t>
            </a:r>
          </a:p>
          <a:p>
            <a:pPr>
              <a:lnSpc>
                <a:spcPct val="110000"/>
              </a:lnSpc>
            </a:pPr>
            <a:r>
              <a:rPr lang="en-US" b="0" dirty="0"/>
              <a:t>    specifies boundary tolerance</a:t>
            </a:r>
          </a:p>
        </p:txBody>
      </p:sp>
      <p:graphicFrame>
        <p:nvGraphicFramePr>
          <p:cNvPr id="1645572" name="Object 4"/>
          <p:cNvGraphicFramePr>
            <a:graphicFrameLocks noChangeAspect="1"/>
          </p:cNvGraphicFramePr>
          <p:nvPr/>
        </p:nvGraphicFramePr>
        <p:xfrm>
          <a:off x="4829175" y="1143000"/>
          <a:ext cx="4238625" cy="2697163"/>
        </p:xfrm>
        <a:graphic>
          <a:graphicData uri="http://schemas.openxmlformats.org/presentationml/2006/ole">
            <mc:AlternateContent xmlns:mc="http://schemas.openxmlformats.org/markup-compatibility/2006">
              <mc:Choice xmlns:v="urn:schemas-microsoft-com:vml" Requires="v">
                <p:oleObj spid="_x0000_s244792" name="Picture" r:id="rId4" imgW="3143160" imgH="2000160" progId="Word.Picture.8">
                  <p:embed/>
                </p:oleObj>
              </mc:Choice>
              <mc:Fallback>
                <p:oleObj name="Picture" r:id="rId4" imgW="3143160" imgH="200016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9175" y="1143000"/>
                        <a:ext cx="4238625" cy="269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45573" name="Object 5"/>
          <p:cNvGraphicFramePr>
            <a:graphicFrameLocks noChangeAspect="1"/>
          </p:cNvGraphicFramePr>
          <p:nvPr/>
        </p:nvGraphicFramePr>
        <p:xfrm>
          <a:off x="1927225" y="1295400"/>
          <a:ext cx="663575" cy="446088"/>
        </p:xfrm>
        <a:graphic>
          <a:graphicData uri="http://schemas.openxmlformats.org/presentationml/2006/ole">
            <mc:AlternateContent xmlns:mc="http://schemas.openxmlformats.org/markup-compatibility/2006">
              <mc:Choice xmlns:v="urn:schemas-microsoft-com:vml" Requires="v">
                <p:oleObj spid="_x0000_s244793" name="Equation" r:id="rId6" imgW="380880" imgH="253800" progId="Equation.DSMT4">
                  <p:embed/>
                </p:oleObj>
              </mc:Choice>
              <mc:Fallback>
                <p:oleObj name="Equation" r:id="rId6" imgW="380880" imgH="2538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7225" y="1295400"/>
                        <a:ext cx="663575"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5574" name="Object 6"/>
          <p:cNvGraphicFramePr>
            <a:graphicFrameLocks noChangeAspect="1"/>
          </p:cNvGraphicFramePr>
          <p:nvPr/>
        </p:nvGraphicFramePr>
        <p:xfrm>
          <a:off x="749300" y="2711450"/>
          <a:ext cx="2035175" cy="869950"/>
        </p:xfrm>
        <a:graphic>
          <a:graphicData uri="http://schemas.openxmlformats.org/presentationml/2006/ole">
            <mc:AlternateContent xmlns:mc="http://schemas.openxmlformats.org/markup-compatibility/2006">
              <mc:Choice xmlns:v="urn:schemas-microsoft-com:vml" Requires="v">
                <p:oleObj spid="_x0000_s244794" name="Equation" r:id="rId8" imgW="1168200" imgH="495000" progId="Equation.DSMT4">
                  <p:embed/>
                </p:oleObj>
              </mc:Choice>
              <mc:Fallback>
                <p:oleObj name="Equation" r:id="rId8" imgW="1168200" imgH="4950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9300" y="2711450"/>
                        <a:ext cx="2035175" cy="8699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5575" name="Object 7"/>
          <p:cNvGraphicFramePr>
            <a:graphicFrameLocks noChangeAspect="1"/>
          </p:cNvGraphicFramePr>
          <p:nvPr/>
        </p:nvGraphicFramePr>
        <p:xfrm>
          <a:off x="727075" y="3783013"/>
          <a:ext cx="7921625" cy="1627187"/>
        </p:xfrm>
        <a:graphic>
          <a:graphicData uri="http://schemas.openxmlformats.org/presentationml/2006/ole">
            <mc:AlternateContent xmlns:mc="http://schemas.openxmlformats.org/markup-compatibility/2006">
              <mc:Choice xmlns:v="urn:schemas-microsoft-com:vml" Requires="v">
                <p:oleObj spid="_x0000_s244795" name="Equation" r:id="rId10" imgW="4546440" imgH="927000" progId="Equation.DSMT4">
                  <p:embed/>
                </p:oleObj>
              </mc:Choice>
              <mc:Fallback>
                <p:oleObj name="Equation" r:id="rId10" imgW="4546440" imgH="9270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7075" y="3783013"/>
                        <a:ext cx="7921625" cy="16271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5576" name="Object 8"/>
          <p:cNvGraphicFramePr>
            <a:graphicFrameLocks noChangeAspect="1"/>
          </p:cNvGraphicFramePr>
          <p:nvPr/>
        </p:nvGraphicFramePr>
        <p:xfrm>
          <a:off x="762000" y="5924550"/>
          <a:ext cx="287338" cy="400050"/>
        </p:xfrm>
        <a:graphic>
          <a:graphicData uri="http://schemas.openxmlformats.org/presentationml/2006/ole">
            <mc:AlternateContent xmlns:mc="http://schemas.openxmlformats.org/markup-compatibility/2006">
              <mc:Choice xmlns:v="urn:schemas-microsoft-com:vml" Requires="v">
                <p:oleObj spid="_x0000_s244796" name="Equation" r:id="rId12" imgW="164880" imgH="228600" progId="Equation.DSMT4">
                  <p:embed/>
                </p:oleObj>
              </mc:Choice>
              <mc:Fallback>
                <p:oleObj name="Equation" r:id="rId12" imgW="164880" imgH="228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000" y="5924550"/>
                        <a:ext cx="287338"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5577" name="Object 9"/>
          <p:cNvGraphicFramePr>
            <a:graphicFrameLocks noChangeAspect="1"/>
          </p:cNvGraphicFramePr>
          <p:nvPr/>
        </p:nvGraphicFramePr>
        <p:xfrm>
          <a:off x="739775" y="5543550"/>
          <a:ext cx="485775" cy="400050"/>
        </p:xfrm>
        <a:graphic>
          <a:graphicData uri="http://schemas.openxmlformats.org/presentationml/2006/ole">
            <mc:AlternateContent xmlns:mc="http://schemas.openxmlformats.org/markup-compatibility/2006">
              <mc:Choice xmlns:v="urn:schemas-microsoft-com:vml" Requires="v">
                <p:oleObj spid="_x0000_s244797" name="Equation" r:id="rId14" imgW="279360" imgH="228600" progId="Equation.DSMT4">
                  <p:embed/>
                </p:oleObj>
              </mc:Choice>
              <mc:Fallback>
                <p:oleObj name="Equation" r:id="rId14" imgW="279360" imgH="2286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9775" y="5543550"/>
                        <a:ext cx="485775"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5578" name="Rectangle 10"/>
          <p:cNvSpPr>
            <a:spLocks noChangeArrowheads="1"/>
          </p:cNvSpPr>
          <p:nvPr/>
        </p:nvSpPr>
        <p:spPr bwMode="auto">
          <a:xfrm>
            <a:off x="711200" y="5562600"/>
            <a:ext cx="3784600" cy="762000"/>
          </a:xfrm>
          <a:prstGeom prst="rect">
            <a:avLst/>
          </a:prstGeom>
          <a:noFill/>
          <a:ln w="254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 name="Footer Placeholder 1"/>
          <p:cNvSpPr>
            <a:spLocks noGrp="1"/>
          </p:cNvSpPr>
          <p:nvPr>
            <p:ph type="ftr" sz="quarter" idx="11"/>
          </p:nvPr>
        </p:nvSpPr>
        <p:spPr/>
        <p:txBody>
          <a:bodyPr/>
          <a:lstStyle/>
          <a:p>
            <a:r>
              <a:rPr lang="en-US" smtClean="0"/>
              <a:t>Dr. Irene M. Gregory</a:t>
            </a:r>
            <a:endParaRPr lang="en-US" dirty="0"/>
          </a:p>
        </p:txBody>
      </p:sp>
    </p:spTree>
    <p:extLst>
      <p:ext uri="{BB962C8B-B14F-4D97-AF65-F5344CB8AC3E}">
        <p14:creationId xmlns:p14="http://schemas.microsoft.com/office/powerpoint/2010/main" val="4224838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4"/>
          <p:cNvSpPr>
            <a:spLocks noGrp="1"/>
          </p:cNvSpPr>
          <p:nvPr>
            <p:ph type="sldNum" sz="quarter" idx="11"/>
          </p:nvPr>
        </p:nvSpPr>
        <p:spPr/>
        <p:txBody>
          <a:bodyPr/>
          <a:lstStyle/>
          <a:p>
            <a:fld id="{2FE1D28E-1795-4C06-96CD-EAC2A4A00C4E}" type="slidenum">
              <a:rPr lang="en-US"/>
              <a:pPr/>
              <a:t>54</a:t>
            </a:fld>
            <a:endParaRPr lang="en-US" dirty="0"/>
          </a:p>
        </p:txBody>
      </p:sp>
      <p:sp>
        <p:nvSpPr>
          <p:cNvPr id="1646594" name="Rectangle 2"/>
          <p:cNvSpPr>
            <a:spLocks noGrp="1" noChangeArrowheads="1"/>
          </p:cNvSpPr>
          <p:nvPr>
            <p:ph type="title"/>
          </p:nvPr>
        </p:nvSpPr>
        <p:spPr>
          <a:xfrm>
            <a:off x="1099588" y="83212"/>
            <a:ext cx="6959600" cy="749300"/>
          </a:xfrm>
        </p:spPr>
        <p:txBody>
          <a:bodyPr/>
          <a:lstStyle/>
          <a:p>
            <a:r>
              <a:rPr lang="en-US" dirty="0"/>
              <a:t>Projection Operator, (continued)</a:t>
            </a:r>
          </a:p>
        </p:txBody>
      </p:sp>
      <p:sp>
        <p:nvSpPr>
          <p:cNvPr id="1646595" name="Rectangle 3"/>
          <p:cNvSpPr>
            <a:spLocks noGrp="1" noChangeArrowheads="1"/>
          </p:cNvSpPr>
          <p:nvPr>
            <p:ph type="body" idx="1"/>
          </p:nvPr>
        </p:nvSpPr>
        <p:spPr>
          <a:xfrm>
            <a:off x="381000" y="1371600"/>
            <a:ext cx="4419600" cy="5105400"/>
          </a:xfrm>
        </p:spPr>
        <p:txBody>
          <a:bodyPr/>
          <a:lstStyle/>
          <a:p>
            <a:pPr>
              <a:lnSpc>
                <a:spcPct val="110000"/>
              </a:lnSpc>
            </a:pPr>
            <a:r>
              <a:rPr lang="en-US" sz="1800" b="0" i="1" u="sng" dirty="0"/>
              <a:t>Definition</a:t>
            </a:r>
            <a:r>
              <a:rPr lang="en-US" sz="1800" b="0" dirty="0"/>
              <a:t>:</a:t>
            </a:r>
          </a:p>
          <a:p>
            <a:pPr>
              <a:lnSpc>
                <a:spcPct val="110000"/>
              </a:lnSpc>
            </a:pPr>
            <a:endParaRPr lang="en-US" sz="1600" b="0" dirty="0"/>
          </a:p>
          <a:p>
            <a:pPr>
              <a:lnSpc>
                <a:spcPct val="110000"/>
              </a:lnSpc>
            </a:pPr>
            <a:endParaRPr lang="en-US" sz="1600" dirty="0"/>
          </a:p>
          <a:p>
            <a:pPr>
              <a:lnSpc>
                <a:spcPct val="110000"/>
              </a:lnSpc>
            </a:pPr>
            <a:endParaRPr lang="en-US" sz="1600" dirty="0"/>
          </a:p>
          <a:p>
            <a:pPr>
              <a:lnSpc>
                <a:spcPct val="130000"/>
              </a:lnSpc>
            </a:pPr>
            <a:r>
              <a:rPr lang="en-US" sz="1600" dirty="0"/>
              <a:t>Depends on</a:t>
            </a:r>
          </a:p>
          <a:p>
            <a:pPr>
              <a:lnSpc>
                <a:spcPct val="130000"/>
              </a:lnSpc>
            </a:pPr>
            <a:r>
              <a:rPr lang="en-US" sz="1600" dirty="0"/>
              <a:t>Does not alter </a:t>
            </a:r>
            <a:r>
              <a:rPr lang="en-US" sz="1600" i="1" dirty="0"/>
              <a:t>y</a:t>
            </a:r>
            <a:r>
              <a:rPr lang="en-US" sz="1600" dirty="0"/>
              <a:t> if     is within the pre-specified bounds:</a:t>
            </a:r>
          </a:p>
          <a:p>
            <a:pPr>
              <a:lnSpc>
                <a:spcPct val="170000"/>
              </a:lnSpc>
            </a:pPr>
            <a:r>
              <a:rPr lang="en-US" sz="1600" dirty="0"/>
              <a:t>Gradient:</a:t>
            </a:r>
          </a:p>
          <a:p>
            <a:pPr>
              <a:lnSpc>
                <a:spcPct val="140000"/>
              </a:lnSpc>
            </a:pPr>
            <a:r>
              <a:rPr lang="en-US" sz="1600" dirty="0"/>
              <a:t>In                          the operator subtracts                  gradient vector            (normal to the boundary) from </a:t>
            </a:r>
            <a:r>
              <a:rPr lang="en-US" sz="1600" i="1" dirty="0"/>
              <a:t>y</a:t>
            </a:r>
          </a:p>
          <a:p>
            <a:pPr lvl="1">
              <a:lnSpc>
                <a:spcPct val="130000"/>
              </a:lnSpc>
            </a:pPr>
            <a:r>
              <a:rPr lang="en-US" sz="1400" b="0" dirty="0"/>
              <a:t>get a </a:t>
            </a:r>
            <a:r>
              <a:rPr lang="en-US" sz="1400" b="0" i="1" dirty="0"/>
              <a:t>smooth</a:t>
            </a:r>
            <a:r>
              <a:rPr lang="en-US" sz="1400" b="0" dirty="0"/>
              <a:t> transition from </a:t>
            </a:r>
            <a:r>
              <a:rPr lang="en-US" sz="1400" b="0" i="1" dirty="0"/>
              <a:t>y</a:t>
            </a:r>
            <a:r>
              <a:rPr lang="en-US" sz="1400" b="0" dirty="0"/>
              <a:t> for             to a tangent vector field for</a:t>
            </a:r>
          </a:p>
          <a:p>
            <a:pPr>
              <a:lnSpc>
                <a:spcPct val="180000"/>
              </a:lnSpc>
            </a:pPr>
            <a:r>
              <a:rPr lang="en-US" sz="1800" b="0" i="1" u="sng" dirty="0"/>
              <a:t>Important Property</a:t>
            </a:r>
          </a:p>
          <a:p>
            <a:pPr lvl="1">
              <a:lnSpc>
                <a:spcPct val="110000"/>
              </a:lnSpc>
            </a:pPr>
            <a:r>
              <a:rPr lang="en-US" sz="1600" b="0" dirty="0"/>
              <a:t>yields closed-loop SISL</a:t>
            </a:r>
          </a:p>
        </p:txBody>
      </p:sp>
      <p:graphicFrame>
        <p:nvGraphicFramePr>
          <p:cNvPr id="1646596" name="Object 4"/>
          <p:cNvGraphicFramePr>
            <a:graphicFrameLocks noChangeAspect="1"/>
          </p:cNvGraphicFramePr>
          <p:nvPr/>
        </p:nvGraphicFramePr>
        <p:xfrm>
          <a:off x="2128838" y="1308100"/>
          <a:ext cx="6557962" cy="1206500"/>
        </p:xfrm>
        <a:graphic>
          <a:graphicData uri="http://schemas.openxmlformats.org/presentationml/2006/ole">
            <mc:AlternateContent xmlns:mc="http://schemas.openxmlformats.org/markup-compatibility/2006">
              <mc:Choice xmlns:v="urn:schemas-microsoft-com:vml" Requires="v">
                <p:oleObj spid="_x0000_s245861" name="Equation" r:id="rId4" imgW="4559040" imgH="838080" progId="Equation.DSMT4">
                  <p:embed/>
                </p:oleObj>
              </mc:Choice>
              <mc:Fallback>
                <p:oleObj name="Equation" r:id="rId4" imgW="4559040" imgH="838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8838" y="1308100"/>
                        <a:ext cx="6557962" cy="1206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46597" name="Object 5"/>
          <p:cNvGraphicFramePr>
            <a:graphicFrameLocks noChangeAspect="1"/>
          </p:cNvGraphicFramePr>
          <p:nvPr/>
        </p:nvGraphicFramePr>
        <p:xfrm>
          <a:off x="4800600" y="2819400"/>
          <a:ext cx="4267200" cy="2714625"/>
        </p:xfrm>
        <a:graphic>
          <a:graphicData uri="http://schemas.openxmlformats.org/presentationml/2006/ole">
            <mc:AlternateContent xmlns:mc="http://schemas.openxmlformats.org/markup-compatibility/2006">
              <mc:Choice xmlns:v="urn:schemas-microsoft-com:vml" Requires="v">
                <p:oleObj spid="_x0000_s245862" name="Picture" r:id="rId6" imgW="3143160" imgH="2000160" progId="Word.Picture.8">
                  <p:embed/>
                </p:oleObj>
              </mc:Choice>
              <mc:Fallback>
                <p:oleObj name="Picture" r:id="rId6" imgW="3143160" imgH="2000160" progId="Word.Picture.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2819400"/>
                        <a:ext cx="4267200" cy="27146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46598" name="Object 6"/>
          <p:cNvGraphicFramePr>
            <a:graphicFrameLocks noChangeAspect="1"/>
          </p:cNvGraphicFramePr>
          <p:nvPr/>
        </p:nvGraphicFramePr>
        <p:xfrm>
          <a:off x="2006600" y="2759075"/>
          <a:ext cx="566738" cy="365125"/>
        </p:xfrm>
        <a:graphic>
          <a:graphicData uri="http://schemas.openxmlformats.org/presentationml/2006/ole">
            <mc:AlternateContent xmlns:mc="http://schemas.openxmlformats.org/markup-compatibility/2006">
              <mc:Choice xmlns:v="urn:schemas-microsoft-com:vml" Requires="v">
                <p:oleObj spid="_x0000_s245863" name="Equation" r:id="rId8" imgW="393480" imgH="253800" progId="Equation.DSMT4">
                  <p:embed/>
                </p:oleObj>
              </mc:Choice>
              <mc:Fallback>
                <p:oleObj name="Equation" r:id="rId8" imgW="393480" imgH="2538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06600" y="2759075"/>
                        <a:ext cx="5667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46599" name="Object 7"/>
          <p:cNvGraphicFramePr>
            <a:graphicFrameLocks noChangeAspect="1"/>
          </p:cNvGraphicFramePr>
          <p:nvPr/>
        </p:nvGraphicFramePr>
        <p:xfrm>
          <a:off x="2560638" y="3124200"/>
          <a:ext cx="182562" cy="255588"/>
        </p:xfrm>
        <a:graphic>
          <a:graphicData uri="http://schemas.openxmlformats.org/presentationml/2006/ole">
            <mc:AlternateContent xmlns:mc="http://schemas.openxmlformats.org/markup-compatibility/2006">
              <mc:Choice xmlns:v="urn:schemas-microsoft-com:vml" Requires="v">
                <p:oleObj spid="_x0000_s245864" name="Equation" r:id="rId10" imgW="126720" imgH="177480" progId="Equation.DSMT4">
                  <p:embed/>
                </p:oleObj>
              </mc:Choice>
              <mc:Fallback>
                <p:oleObj name="Equation" r:id="rId10" imgW="126720" imgH="1774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60638" y="3124200"/>
                        <a:ext cx="182562"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46600" name="Object 8"/>
          <p:cNvGraphicFramePr>
            <a:graphicFrameLocks noChangeAspect="1"/>
          </p:cNvGraphicFramePr>
          <p:nvPr/>
        </p:nvGraphicFramePr>
        <p:xfrm>
          <a:off x="3886200" y="3429000"/>
          <a:ext cx="811213" cy="347663"/>
        </p:xfrm>
        <a:graphic>
          <a:graphicData uri="http://schemas.openxmlformats.org/presentationml/2006/ole">
            <mc:AlternateContent xmlns:mc="http://schemas.openxmlformats.org/markup-compatibility/2006">
              <mc:Choice xmlns:v="urn:schemas-microsoft-com:vml" Requires="v">
                <p:oleObj spid="_x0000_s245865" name="Equation" r:id="rId12" imgW="596880" imgH="253800" progId="Equation.DSMT4">
                  <p:embed/>
                </p:oleObj>
              </mc:Choice>
              <mc:Fallback>
                <p:oleObj name="Equation" r:id="rId12" imgW="596880" imgH="2538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86200" y="3429000"/>
                        <a:ext cx="811213" cy="3476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6601" name="Object 9"/>
          <p:cNvGraphicFramePr>
            <a:graphicFrameLocks noChangeAspect="1"/>
          </p:cNvGraphicFramePr>
          <p:nvPr/>
        </p:nvGraphicFramePr>
        <p:xfrm>
          <a:off x="1066800" y="4248150"/>
          <a:ext cx="1295400" cy="400050"/>
        </p:xfrm>
        <a:graphic>
          <a:graphicData uri="http://schemas.openxmlformats.org/presentationml/2006/ole">
            <mc:AlternateContent xmlns:mc="http://schemas.openxmlformats.org/markup-compatibility/2006">
              <mc:Choice xmlns:v="urn:schemas-microsoft-com:vml" Requires="v">
                <p:oleObj spid="_x0000_s245866" name="Equation" r:id="rId14" imgW="914400" imgH="279360" progId="Equation.DSMT4">
                  <p:embed/>
                </p:oleObj>
              </mc:Choice>
              <mc:Fallback>
                <p:oleObj name="Equation" r:id="rId14" imgW="914400" imgH="27936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66800" y="4248150"/>
                        <a:ext cx="12954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6602" name="Object 10"/>
          <p:cNvGraphicFramePr>
            <a:graphicFrameLocks noChangeAspect="1"/>
          </p:cNvGraphicFramePr>
          <p:nvPr/>
        </p:nvGraphicFramePr>
        <p:xfrm>
          <a:off x="2374900" y="4646613"/>
          <a:ext cx="568325" cy="319087"/>
        </p:xfrm>
        <a:graphic>
          <a:graphicData uri="http://schemas.openxmlformats.org/presentationml/2006/ole">
            <mc:AlternateContent xmlns:mc="http://schemas.openxmlformats.org/markup-compatibility/2006">
              <mc:Choice xmlns:v="urn:schemas-microsoft-com:vml" Requires="v">
                <p:oleObj spid="_x0000_s245867" name="Equation" r:id="rId16" imgW="457200" imgH="253800" progId="Equation.DSMT4">
                  <p:embed/>
                </p:oleObj>
              </mc:Choice>
              <mc:Fallback>
                <p:oleObj name="Equation" r:id="rId16" imgW="457200" imgH="2538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74900" y="4646613"/>
                        <a:ext cx="568325" cy="31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6603" name="Object 11"/>
          <p:cNvGraphicFramePr>
            <a:graphicFrameLocks noChangeAspect="1"/>
          </p:cNvGraphicFramePr>
          <p:nvPr/>
        </p:nvGraphicFramePr>
        <p:xfrm>
          <a:off x="3889375" y="5334000"/>
          <a:ext cx="530225" cy="255588"/>
        </p:xfrm>
        <a:graphic>
          <a:graphicData uri="http://schemas.openxmlformats.org/presentationml/2006/ole">
            <mc:AlternateContent xmlns:mc="http://schemas.openxmlformats.org/markup-compatibility/2006">
              <mc:Choice xmlns:v="urn:schemas-microsoft-com:vml" Requires="v">
                <p:oleObj spid="_x0000_s245868" name="Equation" r:id="rId18" imgW="368280" imgH="177480" progId="Equation.DSMT4">
                  <p:embed/>
                </p:oleObj>
              </mc:Choice>
              <mc:Fallback>
                <p:oleObj name="Equation" r:id="rId18" imgW="368280" imgH="1774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89375" y="5334000"/>
                        <a:ext cx="530225"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46604" name="Object 12"/>
          <p:cNvGraphicFramePr>
            <a:graphicFrameLocks noChangeAspect="1"/>
          </p:cNvGraphicFramePr>
          <p:nvPr/>
        </p:nvGraphicFramePr>
        <p:xfrm>
          <a:off x="3124200" y="5599113"/>
          <a:ext cx="493713" cy="255587"/>
        </p:xfrm>
        <a:graphic>
          <a:graphicData uri="http://schemas.openxmlformats.org/presentationml/2006/ole">
            <mc:AlternateContent xmlns:mc="http://schemas.openxmlformats.org/markup-compatibility/2006">
              <mc:Choice xmlns:v="urn:schemas-microsoft-com:vml" Requires="v">
                <p:oleObj spid="_x0000_s245869" name="Equation" r:id="rId20" imgW="342720" imgH="177480" progId="Equation.DSMT4">
                  <p:embed/>
                </p:oleObj>
              </mc:Choice>
              <mc:Fallback>
                <p:oleObj name="Equation" r:id="rId20" imgW="342720" imgH="1774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124200" y="5599113"/>
                        <a:ext cx="49371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46605" name="Object 13"/>
          <p:cNvGraphicFramePr>
            <a:graphicFrameLocks noChangeAspect="1"/>
          </p:cNvGraphicFramePr>
          <p:nvPr/>
        </p:nvGraphicFramePr>
        <p:xfrm>
          <a:off x="4800600" y="6019800"/>
          <a:ext cx="2419350" cy="428625"/>
        </p:xfrm>
        <a:graphic>
          <a:graphicData uri="http://schemas.openxmlformats.org/presentationml/2006/ole">
            <mc:AlternateContent xmlns:mc="http://schemas.openxmlformats.org/markup-compatibility/2006">
              <mc:Choice xmlns:v="urn:schemas-microsoft-com:vml" Requires="v">
                <p:oleObj spid="_x0000_s245870" name="Equation" r:id="rId22" imgW="1790640" imgH="317160" progId="Equation.DSMT4">
                  <p:embed/>
                </p:oleObj>
              </mc:Choice>
              <mc:Fallback>
                <p:oleObj name="Equation" r:id="rId22" imgW="1790640" imgH="31716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800600" y="6019800"/>
                        <a:ext cx="2419350" cy="428625"/>
                      </a:xfrm>
                      <a:prstGeom prst="rect">
                        <a:avLst/>
                      </a:prstGeom>
                      <a:noFill/>
                      <a:ln w="254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46606" name="AutoShape 14"/>
          <p:cNvSpPr>
            <a:spLocks noChangeArrowheads="1"/>
          </p:cNvSpPr>
          <p:nvPr/>
        </p:nvSpPr>
        <p:spPr bwMode="auto">
          <a:xfrm>
            <a:off x="3048000" y="6172200"/>
            <a:ext cx="1676400" cy="152400"/>
          </a:xfrm>
          <a:prstGeom prst="rightArrow">
            <a:avLst>
              <a:gd name="adj1" fmla="val 50000"/>
              <a:gd name="adj2" fmla="val 27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aphicFrame>
        <p:nvGraphicFramePr>
          <p:cNvPr id="1646607" name="Object 15"/>
          <p:cNvGraphicFramePr>
            <a:graphicFrameLocks noChangeAspect="1"/>
          </p:cNvGraphicFramePr>
          <p:nvPr/>
        </p:nvGraphicFramePr>
        <p:xfrm>
          <a:off x="2413000" y="3733800"/>
          <a:ext cx="1397000" cy="592138"/>
        </p:xfrm>
        <a:graphic>
          <a:graphicData uri="http://schemas.openxmlformats.org/presentationml/2006/ole">
            <mc:AlternateContent xmlns:mc="http://schemas.openxmlformats.org/markup-compatibility/2006">
              <mc:Choice xmlns:v="urn:schemas-microsoft-com:vml" Requires="v">
                <p:oleObj spid="_x0000_s245871" name="Equation" r:id="rId24" imgW="1028520" imgH="431640" progId="Equation.DSMT4">
                  <p:embed/>
                </p:oleObj>
              </mc:Choice>
              <mc:Fallback>
                <p:oleObj name="Equation" r:id="rId24" imgW="1028520" imgH="43164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413000" y="3733800"/>
                        <a:ext cx="1397000" cy="5921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6608" name="Line 16"/>
          <p:cNvSpPr>
            <a:spLocks noChangeShapeType="1"/>
          </p:cNvSpPr>
          <p:nvPr/>
        </p:nvSpPr>
        <p:spPr bwMode="auto">
          <a:xfrm>
            <a:off x="2667000" y="3581400"/>
            <a:ext cx="1066800" cy="0"/>
          </a:xfrm>
          <a:prstGeom prst="line">
            <a:avLst/>
          </a:prstGeom>
          <a:noFill/>
          <a:ln w="38100">
            <a:solidFill>
              <a:srgbClr val="33CC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46609" name="Line 17"/>
          <p:cNvSpPr>
            <a:spLocks noChangeShapeType="1"/>
          </p:cNvSpPr>
          <p:nvPr/>
        </p:nvSpPr>
        <p:spPr bwMode="auto">
          <a:xfrm>
            <a:off x="1828800" y="4038600"/>
            <a:ext cx="533400" cy="0"/>
          </a:xfrm>
          <a:prstGeom prst="line">
            <a:avLst/>
          </a:prstGeom>
          <a:noFill/>
          <a:ln w="38100">
            <a:solidFill>
              <a:srgbClr val="33CC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 name="Footer Placeholder 1"/>
          <p:cNvSpPr>
            <a:spLocks noGrp="1"/>
          </p:cNvSpPr>
          <p:nvPr>
            <p:ph type="ftr" sz="quarter" idx="11"/>
          </p:nvPr>
        </p:nvSpPr>
        <p:spPr/>
        <p:txBody>
          <a:bodyPr/>
          <a:lstStyle/>
          <a:p>
            <a:r>
              <a:rPr lang="en-US" smtClean="0"/>
              <a:t>Dr. Irene M. Gregory</a:t>
            </a:r>
            <a:endParaRPr lang="en-US" dirty="0"/>
          </a:p>
        </p:txBody>
      </p:sp>
    </p:spTree>
    <p:extLst>
      <p:ext uri="{BB962C8B-B14F-4D97-AF65-F5344CB8AC3E}">
        <p14:creationId xmlns:p14="http://schemas.microsoft.com/office/powerpoint/2010/main" val="3526063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718A9557-9265-4B22-B405-D8462472E57C}" type="slidenum">
              <a:rPr lang="en-US"/>
              <a:pPr/>
              <a:t>55</a:t>
            </a:fld>
            <a:endParaRPr lang="en-US" dirty="0"/>
          </a:p>
        </p:txBody>
      </p:sp>
      <p:sp>
        <p:nvSpPr>
          <p:cNvPr id="1649666" name="Rectangle 2"/>
          <p:cNvSpPr>
            <a:spLocks noGrp="1" noChangeArrowheads="1"/>
          </p:cNvSpPr>
          <p:nvPr>
            <p:ph type="title"/>
          </p:nvPr>
        </p:nvSpPr>
        <p:spPr/>
        <p:txBody>
          <a:bodyPr/>
          <a:lstStyle/>
          <a:p>
            <a:r>
              <a:rPr lang="en-US" sz="2800" dirty="0"/>
              <a:t>Adaptation with Parameter Projection</a:t>
            </a:r>
          </a:p>
        </p:txBody>
      </p:sp>
      <p:sp>
        <p:nvSpPr>
          <p:cNvPr id="1649667" name="Rectangle 3"/>
          <p:cNvSpPr>
            <a:spLocks noGrp="1" noChangeArrowheads="1"/>
          </p:cNvSpPr>
          <p:nvPr>
            <p:ph type="body" idx="1"/>
          </p:nvPr>
        </p:nvSpPr>
        <p:spPr/>
        <p:txBody>
          <a:bodyPr/>
          <a:lstStyle/>
          <a:p>
            <a:pPr>
              <a:lnSpc>
                <a:spcPct val="110000"/>
              </a:lnSpc>
            </a:pPr>
            <a:r>
              <a:rPr lang="en-US" sz="1800" dirty="0"/>
              <a:t>Modified adaptive laws:</a:t>
            </a:r>
          </a:p>
          <a:p>
            <a:pPr>
              <a:lnSpc>
                <a:spcPct val="110000"/>
              </a:lnSpc>
            </a:pPr>
            <a:endParaRPr lang="en-US" sz="1800" dirty="0"/>
          </a:p>
          <a:p>
            <a:pPr>
              <a:lnSpc>
                <a:spcPct val="110000"/>
              </a:lnSpc>
            </a:pPr>
            <a:endParaRPr lang="en-US" sz="1800" dirty="0"/>
          </a:p>
          <a:p>
            <a:pPr>
              <a:lnSpc>
                <a:spcPct val="110000"/>
              </a:lnSpc>
            </a:pPr>
            <a:endParaRPr lang="en-US" sz="1800" dirty="0"/>
          </a:p>
          <a:p>
            <a:pPr>
              <a:lnSpc>
                <a:spcPct val="110000"/>
              </a:lnSpc>
            </a:pPr>
            <a:endParaRPr lang="en-US" sz="1800" dirty="0"/>
          </a:p>
          <a:p>
            <a:pPr>
              <a:lnSpc>
                <a:spcPct val="110000"/>
              </a:lnSpc>
            </a:pPr>
            <a:r>
              <a:rPr lang="en-US" sz="1800" dirty="0"/>
              <a:t>Projection Operator, its bounds and tolerances are defined </a:t>
            </a:r>
            <a:r>
              <a:rPr lang="en-US" sz="1800" i="1" u="sng" dirty="0"/>
              <a:t>column-wise</a:t>
            </a:r>
            <a:endParaRPr lang="en-US" sz="1800" dirty="0"/>
          </a:p>
          <a:p>
            <a:pPr>
              <a:lnSpc>
                <a:spcPct val="110000"/>
              </a:lnSpc>
            </a:pPr>
            <a:r>
              <a:rPr lang="en-US" sz="1800" dirty="0"/>
              <a:t>Lyapunov function time-derivative is negative outside of a compact domain</a:t>
            </a:r>
          </a:p>
          <a:p>
            <a:pPr lvl="1">
              <a:lnSpc>
                <a:spcPct val="110000"/>
              </a:lnSpc>
            </a:pPr>
            <a:r>
              <a:rPr lang="en-US" sz="1600" b="0" dirty="0"/>
              <a:t>implies system stability and boundedness of tracking error</a:t>
            </a:r>
          </a:p>
          <a:p>
            <a:pPr>
              <a:lnSpc>
                <a:spcPct val="160000"/>
              </a:lnSpc>
            </a:pPr>
            <a:r>
              <a:rPr lang="en-US" sz="1800" dirty="0"/>
              <a:t>Adaptive parameters stay within the pre-specified bounds</a:t>
            </a:r>
          </a:p>
        </p:txBody>
      </p:sp>
      <p:graphicFrame>
        <p:nvGraphicFramePr>
          <p:cNvPr id="1649668" name="Object 4"/>
          <p:cNvGraphicFramePr>
            <a:graphicFrameLocks noChangeAspect="1"/>
          </p:cNvGraphicFramePr>
          <p:nvPr/>
        </p:nvGraphicFramePr>
        <p:xfrm>
          <a:off x="3811588" y="1371600"/>
          <a:ext cx="3873500" cy="1782763"/>
        </p:xfrm>
        <a:graphic>
          <a:graphicData uri="http://schemas.openxmlformats.org/presentationml/2006/ole">
            <mc:AlternateContent xmlns:mc="http://schemas.openxmlformats.org/markup-compatibility/2006">
              <mc:Choice xmlns:v="urn:schemas-microsoft-com:vml" Requires="v">
                <p:oleObj spid="_x0000_s246795" name="Equation" r:id="rId4" imgW="2222280" imgH="1015920" progId="Equation.DSMT4">
                  <p:embed/>
                </p:oleObj>
              </mc:Choice>
              <mc:Fallback>
                <p:oleObj name="Equation" r:id="rId4" imgW="2222280" imgH="10159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1588" y="1371600"/>
                        <a:ext cx="3873500" cy="17827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r>
              <a:rPr lang="en-US" smtClean="0"/>
              <a:t>Dr. Irene M. Gregory</a:t>
            </a:r>
            <a:endParaRPr lang="en-US" dirty="0"/>
          </a:p>
        </p:txBody>
      </p:sp>
    </p:spTree>
    <p:extLst>
      <p:ext uri="{BB962C8B-B14F-4D97-AF65-F5344CB8AC3E}">
        <p14:creationId xmlns:p14="http://schemas.microsoft.com/office/powerpoint/2010/main" val="2442430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0"/>
          <p:cNvSpPr txBox="1">
            <a:spLocks noChangeArrowheads="1"/>
          </p:cNvSpPr>
          <p:nvPr/>
        </p:nvSpPr>
        <p:spPr>
          <a:xfrm>
            <a:off x="3024259" y="6189302"/>
            <a:ext cx="1524000" cy="458787"/>
          </a:xfrm>
          <a:prstGeom prst="rect">
            <a:avLst/>
          </a:prstGeom>
          <a:solidFill>
            <a:schemeClr val="bg1"/>
          </a:solidFill>
          <a:ln w="25400" cap="rnd">
            <a:solidFill>
              <a:srgbClr val="000099"/>
            </a:solidFill>
            <a:prstDash val="sysDash"/>
            <a:round/>
          </a:ln>
          <a:effectLst>
            <a:outerShdw blurRad="50800" dist="38100" dir="2700000" algn="tl" rotWithShape="0">
              <a:prstClr val="black">
                <a:alpha val="40000"/>
              </a:prstClr>
            </a:outerShdw>
          </a:effectLst>
        </p:spPr>
        <p:txBody>
          <a:bodyPr anchor="ctr"/>
          <a:lstStyle/>
          <a:p>
            <a:pPr algn="ctr">
              <a:lnSpc>
                <a:spcPct val="90000"/>
              </a:lnSpc>
              <a:spcBef>
                <a:spcPts val="0"/>
              </a:spcBef>
              <a:spcAft>
                <a:spcPts val="1200"/>
              </a:spcAft>
              <a:buFont typeface="Arial" charset="0"/>
              <a:buNone/>
              <a:defRPr/>
            </a:pPr>
            <a:endParaRPr lang="en-US" kern="0" dirty="0">
              <a:solidFill>
                <a:schemeClr val="accent6"/>
              </a:solidFill>
              <a:latin typeface="Calibri" pitchFamily="34" charset="0"/>
            </a:endParaRPr>
          </a:p>
        </p:txBody>
      </p:sp>
      <p:sp>
        <p:nvSpPr>
          <p:cNvPr id="6" name="Rectangle 30"/>
          <p:cNvSpPr txBox="1">
            <a:spLocks noChangeArrowheads="1"/>
          </p:cNvSpPr>
          <p:nvPr/>
        </p:nvSpPr>
        <p:spPr>
          <a:xfrm>
            <a:off x="8143665" y="5618085"/>
            <a:ext cx="905289" cy="419100"/>
          </a:xfrm>
          <a:prstGeom prst="rect">
            <a:avLst/>
          </a:prstGeom>
          <a:solidFill>
            <a:schemeClr val="bg1"/>
          </a:solidFill>
          <a:ln w="25400" cap="rnd">
            <a:solidFill>
              <a:srgbClr val="000099"/>
            </a:solidFill>
            <a:prstDash val="sysDash"/>
            <a:round/>
          </a:ln>
          <a:effectLst>
            <a:outerShdw blurRad="50800" dist="38100" dir="2700000" algn="tl" rotWithShape="0">
              <a:prstClr val="black">
                <a:alpha val="40000"/>
              </a:prstClr>
            </a:outerShdw>
          </a:effectLst>
        </p:spPr>
        <p:txBody>
          <a:bodyPr anchor="ctr"/>
          <a:lstStyle/>
          <a:p>
            <a:pPr algn="ctr">
              <a:lnSpc>
                <a:spcPct val="90000"/>
              </a:lnSpc>
              <a:spcBef>
                <a:spcPts val="0"/>
              </a:spcBef>
              <a:spcAft>
                <a:spcPts val="1200"/>
              </a:spcAft>
              <a:buFont typeface="Arial" charset="0"/>
              <a:buNone/>
              <a:defRPr/>
            </a:pPr>
            <a:endParaRPr lang="en-US" kern="0" dirty="0">
              <a:solidFill>
                <a:schemeClr val="accent6"/>
              </a:solidFill>
              <a:latin typeface="Calibri" pitchFamily="34" charset="0"/>
            </a:endParaRPr>
          </a:p>
        </p:txBody>
      </p:sp>
      <p:sp>
        <p:nvSpPr>
          <p:cNvPr id="7" name="Rectangle 30"/>
          <p:cNvSpPr txBox="1">
            <a:spLocks noChangeArrowheads="1"/>
          </p:cNvSpPr>
          <p:nvPr/>
        </p:nvSpPr>
        <p:spPr>
          <a:xfrm>
            <a:off x="3189420" y="4009878"/>
            <a:ext cx="5440230" cy="762000"/>
          </a:xfrm>
          <a:prstGeom prst="rect">
            <a:avLst/>
          </a:prstGeom>
          <a:solidFill>
            <a:schemeClr val="bg1"/>
          </a:solidFill>
          <a:ln w="25400" cap="rnd">
            <a:solidFill>
              <a:srgbClr val="C00000"/>
            </a:solidFill>
            <a:prstDash val="sysDash"/>
            <a:round/>
          </a:ln>
          <a:effectLst>
            <a:outerShdw blurRad="50800" dist="38100" dir="2700000" algn="tl" rotWithShape="0">
              <a:prstClr val="black">
                <a:alpha val="40000"/>
              </a:prstClr>
            </a:outerShdw>
          </a:effectLst>
        </p:spPr>
        <p:txBody>
          <a:bodyPr anchor="ctr"/>
          <a:lstStyle/>
          <a:p>
            <a:pPr algn="ctr">
              <a:lnSpc>
                <a:spcPct val="90000"/>
              </a:lnSpc>
              <a:spcBef>
                <a:spcPts val="0"/>
              </a:spcBef>
              <a:spcAft>
                <a:spcPts val="1200"/>
              </a:spcAft>
              <a:buFont typeface="Arial" charset="0"/>
              <a:buNone/>
              <a:defRPr/>
            </a:pPr>
            <a:endParaRPr lang="en-US" kern="0" dirty="0">
              <a:solidFill>
                <a:schemeClr val="accent6"/>
              </a:solidFill>
              <a:latin typeface="Calibri" pitchFamily="34" charset="0"/>
            </a:endParaRPr>
          </a:p>
        </p:txBody>
      </p:sp>
      <p:sp>
        <p:nvSpPr>
          <p:cNvPr id="8" name="Rectangle 30"/>
          <p:cNvSpPr txBox="1">
            <a:spLocks noChangeArrowheads="1"/>
          </p:cNvSpPr>
          <p:nvPr/>
        </p:nvSpPr>
        <p:spPr>
          <a:xfrm>
            <a:off x="3138626" y="2329507"/>
            <a:ext cx="4883150" cy="814388"/>
          </a:xfrm>
          <a:prstGeom prst="rect">
            <a:avLst/>
          </a:prstGeom>
          <a:solidFill>
            <a:schemeClr val="bg1"/>
          </a:solidFill>
          <a:ln w="25400" cap="rnd">
            <a:solidFill>
              <a:srgbClr val="C00000"/>
            </a:solidFill>
            <a:prstDash val="sysDash"/>
            <a:round/>
          </a:ln>
          <a:effectLst>
            <a:outerShdw blurRad="50800" dist="38100" dir="2700000" algn="tl" rotWithShape="0">
              <a:prstClr val="black">
                <a:alpha val="40000"/>
              </a:prstClr>
            </a:outerShdw>
          </a:effectLst>
        </p:spPr>
        <p:txBody>
          <a:bodyPr anchor="ctr"/>
          <a:lstStyle/>
          <a:p>
            <a:pPr algn="ctr">
              <a:lnSpc>
                <a:spcPct val="90000"/>
              </a:lnSpc>
              <a:spcBef>
                <a:spcPts val="0"/>
              </a:spcBef>
              <a:spcAft>
                <a:spcPts val="1200"/>
              </a:spcAft>
              <a:buFont typeface="Arial" charset="0"/>
              <a:buNone/>
              <a:defRPr/>
            </a:pPr>
            <a:endParaRPr lang="en-US" kern="0" dirty="0">
              <a:solidFill>
                <a:schemeClr val="accent6"/>
              </a:solidFill>
              <a:latin typeface="Calibri" pitchFamily="34" charset="0"/>
            </a:endParaRPr>
          </a:p>
        </p:txBody>
      </p:sp>
      <p:sp>
        <p:nvSpPr>
          <p:cNvPr id="9" name="Rectangle 30"/>
          <p:cNvSpPr txBox="1">
            <a:spLocks noChangeArrowheads="1"/>
          </p:cNvSpPr>
          <p:nvPr/>
        </p:nvSpPr>
        <p:spPr>
          <a:xfrm>
            <a:off x="190500" y="921168"/>
            <a:ext cx="4152900" cy="342900"/>
          </a:xfrm>
          <a:prstGeom prst="rect">
            <a:avLst/>
          </a:prstGeom>
        </p:spPr>
        <p:txBody>
          <a:bodyPr/>
          <a:lstStyle/>
          <a:p>
            <a:pPr marL="285750" indent="-285750" algn="just">
              <a:lnSpc>
                <a:spcPct val="90000"/>
              </a:lnSpc>
              <a:spcBef>
                <a:spcPts val="600"/>
              </a:spcBef>
              <a:spcAft>
                <a:spcPts val="1200"/>
              </a:spcAft>
              <a:buFont typeface="Wingdings" pitchFamily="2" charset="2"/>
              <a:buChar char="§"/>
              <a:defRPr/>
            </a:pPr>
            <a:r>
              <a:rPr lang="en-US" sz="2400" kern="0" dirty="0">
                <a:solidFill>
                  <a:schemeClr val="accent6"/>
                </a:solidFill>
                <a:latin typeface="Calibri" pitchFamily="34" charset="0"/>
              </a:rPr>
              <a:t>System dynamics:</a:t>
            </a:r>
          </a:p>
          <a:p>
            <a:pPr marL="809625" indent="-352425" algn="just">
              <a:lnSpc>
                <a:spcPct val="90000"/>
              </a:lnSpc>
              <a:spcBef>
                <a:spcPts val="600"/>
              </a:spcBef>
              <a:spcAft>
                <a:spcPts val="600"/>
              </a:spcAft>
              <a:buFont typeface="Arial" charset="0"/>
              <a:buNone/>
              <a:defRPr/>
            </a:pPr>
            <a:endParaRPr lang="en-US" sz="2400" kern="0" dirty="0">
              <a:solidFill>
                <a:schemeClr val="accent6"/>
              </a:solidFill>
              <a:latin typeface="Calibri" pitchFamily="34" charset="0"/>
            </a:endParaRPr>
          </a:p>
        </p:txBody>
      </p:sp>
      <p:pic>
        <p:nvPicPr>
          <p:cNvPr id="10" name="Picture 6" descr="txp_fig"/>
          <p:cNvPicPr>
            <a:picLocks noChangeAspect="1"/>
          </p:cNvPicPr>
          <p:nvPr>
            <p:custDataLst>
              <p:tags r:id="rId1"/>
            </p:custDataLst>
          </p:nvPr>
        </p:nvPicPr>
        <p:blipFill>
          <a:blip r:embed="rId14" cstate="print">
            <a:clrChange>
              <a:clrFrom>
                <a:srgbClr val="FFFFFF"/>
              </a:clrFrom>
              <a:clrTo>
                <a:srgbClr val="FFFFFF">
                  <a:alpha val="0"/>
                </a:srgbClr>
              </a:clrTo>
            </a:clrChange>
          </a:blip>
          <a:srcRect/>
          <a:stretch>
            <a:fillRect/>
          </a:stretch>
        </p:blipFill>
        <p:spPr bwMode="auto">
          <a:xfrm>
            <a:off x="3135313" y="779055"/>
            <a:ext cx="5601763" cy="753848"/>
          </a:xfrm>
          <a:prstGeom prst="rect">
            <a:avLst/>
          </a:prstGeom>
          <a:noFill/>
          <a:ln w="9525">
            <a:noFill/>
            <a:miter lim="800000"/>
            <a:headEnd/>
            <a:tailEnd/>
          </a:ln>
        </p:spPr>
      </p:pic>
      <p:pic>
        <p:nvPicPr>
          <p:cNvPr id="11" name="Picture 13" descr="txp_fig"/>
          <p:cNvPicPr>
            <a:picLocks noChangeAspect="1"/>
          </p:cNvPicPr>
          <p:nvPr>
            <p:custDataLst>
              <p:tags r:id="rId2"/>
            </p:custDataLst>
          </p:nvPr>
        </p:nvPicPr>
        <p:blipFill>
          <a:blip r:embed="rId15" cstate="print">
            <a:clrChange>
              <a:clrFrom>
                <a:srgbClr val="FFFFFF"/>
              </a:clrFrom>
              <a:clrTo>
                <a:srgbClr val="FFFFFF">
                  <a:alpha val="0"/>
                </a:srgbClr>
              </a:clrTo>
            </a:clrChange>
          </a:blip>
          <a:srcRect/>
          <a:stretch>
            <a:fillRect/>
          </a:stretch>
        </p:blipFill>
        <p:spPr bwMode="auto">
          <a:xfrm>
            <a:off x="3238499" y="2473968"/>
            <a:ext cx="4622801" cy="585143"/>
          </a:xfrm>
          <a:prstGeom prst="rect">
            <a:avLst/>
          </a:prstGeom>
          <a:noFill/>
          <a:ln w="9525">
            <a:noFill/>
            <a:miter lim="800000"/>
            <a:headEnd/>
            <a:tailEnd/>
          </a:ln>
        </p:spPr>
      </p:pic>
      <p:pic>
        <p:nvPicPr>
          <p:cNvPr id="12" name="Picture 22" descr="txp_fig"/>
          <p:cNvPicPr>
            <a:picLocks noChangeAspect="1"/>
          </p:cNvPicPr>
          <p:nvPr>
            <p:custDataLst>
              <p:tags r:id="rId3"/>
            </p:custDataLst>
          </p:nvPr>
        </p:nvPicPr>
        <p:blipFill>
          <a:blip r:embed="rId16" cstate="print">
            <a:clrChange>
              <a:clrFrom>
                <a:srgbClr val="FFFFFF"/>
              </a:clrFrom>
              <a:clrTo>
                <a:srgbClr val="FFFFFF">
                  <a:alpha val="0"/>
                </a:srgbClr>
              </a:clrTo>
            </a:clrChange>
          </a:blip>
          <a:srcRect/>
          <a:stretch>
            <a:fillRect/>
          </a:stretch>
        </p:blipFill>
        <p:spPr bwMode="auto">
          <a:xfrm>
            <a:off x="3276601" y="3345841"/>
            <a:ext cx="3868534" cy="409290"/>
          </a:xfrm>
          <a:prstGeom prst="rect">
            <a:avLst/>
          </a:prstGeom>
          <a:noFill/>
          <a:ln w="9525">
            <a:noFill/>
            <a:miter lim="800000"/>
            <a:headEnd/>
            <a:tailEnd/>
          </a:ln>
        </p:spPr>
      </p:pic>
      <p:pic>
        <p:nvPicPr>
          <p:cNvPr id="46" name="Picture 45" descr="txp_fig"/>
          <p:cNvPicPr>
            <a:picLocks noChangeAspect="1"/>
          </p:cNvPicPr>
          <p:nvPr>
            <p:custDataLst>
              <p:tags r:id="rId4"/>
            </p:custDataLst>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503004" y="4926795"/>
            <a:ext cx="4104461" cy="429760"/>
          </a:xfrm>
          <a:prstGeom prst="rect">
            <a:avLst/>
          </a:prstGeom>
          <a:noFill/>
          <a:ln/>
          <a:effectLst/>
          <a:extLst>
            <a:ext uri="{909E8E84-426E-40DD-AFC4-6F175D3DCCD1}">
              <a14:hiddenFill xmlns:a14="http://schemas.microsoft.com/office/drawing/2010/main">
                <a:solidFill>
                  <a:srgbClr val="FFFFFF">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4" name="Picture 26" descr="txp_fig"/>
          <p:cNvPicPr>
            <a:picLocks noChangeAspect="1"/>
          </p:cNvPicPr>
          <p:nvPr>
            <p:custDataLst>
              <p:tags r:id="rId5"/>
            </p:custDataLst>
          </p:nvPr>
        </p:nvPicPr>
        <p:blipFill>
          <a:blip r:embed="rId18" cstate="print">
            <a:clrChange>
              <a:clrFrom>
                <a:srgbClr val="FFFFFF"/>
              </a:clrFrom>
              <a:clrTo>
                <a:srgbClr val="FFFFFF">
                  <a:alpha val="0"/>
                </a:srgbClr>
              </a:clrTo>
            </a:clrChange>
          </a:blip>
          <a:srcRect/>
          <a:stretch>
            <a:fillRect/>
          </a:stretch>
        </p:blipFill>
        <p:spPr bwMode="auto">
          <a:xfrm>
            <a:off x="3160509" y="5664116"/>
            <a:ext cx="4742761" cy="342900"/>
          </a:xfrm>
          <a:prstGeom prst="rect">
            <a:avLst/>
          </a:prstGeom>
          <a:noFill/>
          <a:ln w="9525">
            <a:noFill/>
            <a:miter lim="800000"/>
            <a:headEnd/>
            <a:tailEnd/>
          </a:ln>
        </p:spPr>
      </p:pic>
      <p:pic>
        <p:nvPicPr>
          <p:cNvPr id="15" name="Picture 28" descr="txp_fig"/>
          <p:cNvPicPr>
            <a:picLocks noChangeAspect="1"/>
          </p:cNvPicPr>
          <p:nvPr>
            <p:custDataLst>
              <p:tags r:id="rId6"/>
            </p:custDataLst>
          </p:nvPr>
        </p:nvPicPr>
        <p:blipFill>
          <a:blip r:embed="rId19" cstate="print">
            <a:clrChange>
              <a:clrFrom>
                <a:srgbClr val="FFFFFF"/>
              </a:clrFrom>
              <a:clrTo>
                <a:srgbClr val="FFFFFF">
                  <a:alpha val="0"/>
                </a:srgbClr>
              </a:clrTo>
            </a:clrChange>
          </a:blip>
          <a:srcRect/>
          <a:stretch>
            <a:fillRect/>
          </a:stretch>
        </p:blipFill>
        <p:spPr bwMode="auto">
          <a:xfrm>
            <a:off x="8200197" y="5738995"/>
            <a:ext cx="768350" cy="263525"/>
          </a:xfrm>
          <a:prstGeom prst="rect">
            <a:avLst/>
          </a:prstGeom>
          <a:noFill/>
          <a:ln w="9525">
            <a:noFill/>
            <a:miter lim="800000"/>
            <a:headEnd/>
            <a:tailEnd/>
          </a:ln>
        </p:spPr>
      </p:pic>
      <p:pic>
        <p:nvPicPr>
          <p:cNvPr id="16" name="Picture 29" descr="txp_fig"/>
          <p:cNvPicPr>
            <a:picLocks noChangeAspect="1"/>
          </p:cNvPicPr>
          <p:nvPr>
            <p:custDataLst>
              <p:tags r:id="rId7"/>
            </p:custDataLst>
          </p:nvPr>
        </p:nvPicPr>
        <p:blipFill>
          <a:blip r:embed="rId20" cstate="print">
            <a:clrChange>
              <a:clrFrom>
                <a:srgbClr val="FFFFFF"/>
              </a:clrFrom>
              <a:clrTo>
                <a:srgbClr val="FFFFFF">
                  <a:alpha val="0"/>
                </a:srgbClr>
              </a:clrTo>
            </a:clrChange>
          </a:blip>
          <a:srcRect/>
          <a:stretch>
            <a:fillRect/>
          </a:stretch>
        </p:blipFill>
        <p:spPr bwMode="auto">
          <a:xfrm>
            <a:off x="6907212" y="1700775"/>
            <a:ext cx="2144604" cy="403225"/>
          </a:xfrm>
          <a:prstGeom prst="rect">
            <a:avLst/>
          </a:prstGeom>
          <a:noFill/>
          <a:ln w="9525">
            <a:noFill/>
            <a:miter lim="800000"/>
            <a:headEnd/>
            <a:tailEnd/>
          </a:ln>
        </p:spPr>
      </p:pic>
      <p:pic>
        <p:nvPicPr>
          <p:cNvPr id="17" name="Picture 32" descr="txp_fig"/>
          <p:cNvPicPr>
            <a:picLocks noChangeAspect="1"/>
          </p:cNvPicPr>
          <p:nvPr>
            <p:custDataLst>
              <p:tags r:id="rId8"/>
            </p:custDataLst>
          </p:nvPr>
        </p:nvPicPr>
        <p:blipFill>
          <a:blip r:embed="rId21" cstate="print">
            <a:clrChange>
              <a:clrFrom>
                <a:srgbClr val="FFFFFF"/>
              </a:clrFrom>
              <a:clrTo>
                <a:srgbClr val="FFFFFF">
                  <a:alpha val="0"/>
                </a:srgbClr>
              </a:clrTo>
            </a:clrChange>
          </a:blip>
          <a:srcRect/>
          <a:stretch>
            <a:fillRect/>
          </a:stretch>
        </p:blipFill>
        <p:spPr bwMode="auto">
          <a:xfrm>
            <a:off x="3135313" y="1703340"/>
            <a:ext cx="3401192" cy="381485"/>
          </a:xfrm>
          <a:prstGeom prst="rect">
            <a:avLst/>
          </a:prstGeom>
          <a:noFill/>
          <a:ln w="9525">
            <a:noFill/>
            <a:miter lim="800000"/>
            <a:headEnd/>
            <a:tailEnd/>
          </a:ln>
        </p:spPr>
      </p:pic>
      <p:pic>
        <p:nvPicPr>
          <p:cNvPr id="19" name="Picture 32" descr="txp_fig"/>
          <p:cNvPicPr>
            <a:picLocks noChangeAspect="1"/>
          </p:cNvPicPr>
          <p:nvPr>
            <p:custDataLst>
              <p:tags r:id="rId9"/>
            </p:custDataLst>
          </p:nvPr>
        </p:nvPicPr>
        <p:blipFill>
          <a:blip r:embed="rId22" cstate="print">
            <a:clrChange>
              <a:clrFrom>
                <a:srgbClr val="FFFFFF"/>
              </a:clrFrom>
              <a:clrTo>
                <a:srgbClr val="FFFFFF">
                  <a:alpha val="0"/>
                </a:srgbClr>
              </a:clrTo>
            </a:clrChange>
          </a:blip>
          <a:srcRect/>
          <a:stretch>
            <a:fillRect/>
          </a:stretch>
        </p:blipFill>
        <p:spPr bwMode="auto">
          <a:xfrm>
            <a:off x="3151662" y="6292489"/>
            <a:ext cx="1112838" cy="282575"/>
          </a:xfrm>
          <a:prstGeom prst="rect">
            <a:avLst/>
          </a:prstGeom>
          <a:noFill/>
          <a:ln w="9525">
            <a:noFill/>
            <a:miter lim="800000"/>
            <a:headEnd/>
            <a:tailEnd/>
          </a:ln>
        </p:spPr>
      </p:pic>
      <p:sp>
        <p:nvSpPr>
          <p:cNvPr id="23" name="Rectangle 30"/>
          <p:cNvSpPr txBox="1">
            <a:spLocks noChangeArrowheads="1"/>
          </p:cNvSpPr>
          <p:nvPr/>
        </p:nvSpPr>
        <p:spPr>
          <a:xfrm>
            <a:off x="190500" y="1700775"/>
            <a:ext cx="4152900" cy="342900"/>
          </a:xfrm>
          <a:prstGeom prst="rect">
            <a:avLst/>
          </a:prstGeom>
        </p:spPr>
        <p:txBody>
          <a:bodyPr/>
          <a:lstStyle/>
          <a:p>
            <a:pPr marL="285750" indent="-285750" algn="just">
              <a:lnSpc>
                <a:spcPct val="90000"/>
              </a:lnSpc>
              <a:spcBef>
                <a:spcPts val="600"/>
              </a:spcBef>
              <a:spcAft>
                <a:spcPts val="1200"/>
              </a:spcAft>
              <a:buFont typeface="Wingdings" pitchFamily="2" charset="2"/>
              <a:buChar char="§"/>
              <a:defRPr/>
            </a:pPr>
            <a:r>
              <a:rPr lang="en-US" sz="2400" kern="0" dirty="0">
                <a:solidFill>
                  <a:schemeClr val="accent6"/>
                </a:solidFill>
                <a:latin typeface="Calibri" pitchFamily="34" charset="0"/>
              </a:rPr>
              <a:t>Ideal controller:</a:t>
            </a:r>
          </a:p>
          <a:p>
            <a:pPr marL="809625" indent="-352425" algn="just">
              <a:lnSpc>
                <a:spcPct val="90000"/>
              </a:lnSpc>
              <a:spcBef>
                <a:spcPts val="600"/>
              </a:spcBef>
              <a:spcAft>
                <a:spcPts val="600"/>
              </a:spcAft>
              <a:buFont typeface="Arial" charset="0"/>
              <a:buNone/>
              <a:defRPr/>
            </a:pPr>
            <a:endParaRPr lang="en-US" sz="2400" kern="0" dirty="0">
              <a:solidFill>
                <a:schemeClr val="accent6"/>
              </a:solidFill>
              <a:latin typeface="Calibri" pitchFamily="34" charset="0"/>
            </a:endParaRPr>
          </a:p>
        </p:txBody>
      </p:sp>
      <p:sp>
        <p:nvSpPr>
          <p:cNvPr id="25" name="Rectangle 30"/>
          <p:cNvSpPr txBox="1">
            <a:spLocks noChangeArrowheads="1"/>
          </p:cNvSpPr>
          <p:nvPr/>
        </p:nvSpPr>
        <p:spPr>
          <a:xfrm>
            <a:off x="188670" y="3336641"/>
            <a:ext cx="4152900" cy="342900"/>
          </a:xfrm>
          <a:prstGeom prst="rect">
            <a:avLst/>
          </a:prstGeom>
        </p:spPr>
        <p:txBody>
          <a:bodyPr/>
          <a:lstStyle/>
          <a:p>
            <a:pPr marL="285750" indent="-285750" algn="just">
              <a:lnSpc>
                <a:spcPct val="90000"/>
              </a:lnSpc>
              <a:spcBef>
                <a:spcPts val="600"/>
              </a:spcBef>
              <a:spcAft>
                <a:spcPts val="1200"/>
              </a:spcAft>
              <a:buFont typeface="Wingdings" pitchFamily="2" charset="2"/>
              <a:buChar char="§"/>
              <a:defRPr/>
            </a:pPr>
            <a:r>
              <a:rPr lang="en-US" sz="2400" kern="0" dirty="0">
                <a:solidFill>
                  <a:schemeClr val="accent6"/>
                </a:solidFill>
                <a:latin typeface="Calibri" pitchFamily="34" charset="0"/>
              </a:rPr>
              <a:t>Adaptive controller:</a:t>
            </a:r>
          </a:p>
          <a:p>
            <a:pPr marL="809625" indent="-352425" algn="just">
              <a:lnSpc>
                <a:spcPct val="90000"/>
              </a:lnSpc>
              <a:spcBef>
                <a:spcPts val="600"/>
              </a:spcBef>
              <a:spcAft>
                <a:spcPts val="600"/>
              </a:spcAft>
              <a:buFont typeface="Arial" charset="0"/>
              <a:buNone/>
              <a:defRPr/>
            </a:pPr>
            <a:endParaRPr lang="en-US" sz="2400" kern="0" dirty="0">
              <a:solidFill>
                <a:schemeClr val="accent6"/>
              </a:solidFill>
              <a:latin typeface="Calibri" pitchFamily="34" charset="0"/>
            </a:endParaRPr>
          </a:p>
        </p:txBody>
      </p:sp>
      <p:pic>
        <p:nvPicPr>
          <p:cNvPr id="26" name="Picture 44" descr="txp_fig"/>
          <p:cNvPicPr>
            <a:picLocks noChangeAspect="1"/>
          </p:cNvPicPr>
          <p:nvPr>
            <p:custDataLst>
              <p:tags r:id="rId10"/>
            </p:custDataLst>
          </p:nvPr>
        </p:nvPicPr>
        <p:blipFill>
          <a:blip r:embed="rId23" cstate="print">
            <a:clrChange>
              <a:clrFrom>
                <a:srgbClr val="FFFFFF"/>
              </a:clrFrom>
              <a:clrTo>
                <a:srgbClr val="FFFFFF">
                  <a:alpha val="0"/>
                </a:srgbClr>
              </a:clrTo>
            </a:clrChange>
          </a:blip>
          <a:srcRect/>
          <a:stretch>
            <a:fillRect/>
          </a:stretch>
        </p:blipFill>
        <p:spPr bwMode="auto">
          <a:xfrm>
            <a:off x="3419850" y="4082528"/>
            <a:ext cx="5023256" cy="654050"/>
          </a:xfrm>
          <a:prstGeom prst="rect">
            <a:avLst/>
          </a:prstGeom>
          <a:noFill/>
          <a:ln w="9525">
            <a:noFill/>
            <a:miter lim="800000"/>
            <a:headEnd/>
            <a:tailEnd/>
          </a:ln>
        </p:spPr>
      </p:pic>
      <p:sp>
        <p:nvSpPr>
          <p:cNvPr id="28" name="Rectangle 30"/>
          <p:cNvSpPr txBox="1">
            <a:spLocks noChangeArrowheads="1"/>
          </p:cNvSpPr>
          <p:nvPr/>
        </p:nvSpPr>
        <p:spPr>
          <a:xfrm>
            <a:off x="272184" y="4951633"/>
            <a:ext cx="4152900" cy="342900"/>
          </a:xfrm>
          <a:prstGeom prst="rect">
            <a:avLst/>
          </a:prstGeom>
        </p:spPr>
        <p:txBody>
          <a:bodyPr/>
          <a:lstStyle/>
          <a:p>
            <a:pPr marL="285750" indent="-285750" algn="just">
              <a:lnSpc>
                <a:spcPct val="90000"/>
              </a:lnSpc>
              <a:spcBef>
                <a:spcPts val="600"/>
              </a:spcBef>
              <a:spcAft>
                <a:spcPts val="1200"/>
              </a:spcAft>
              <a:buFont typeface="Wingdings" pitchFamily="2" charset="2"/>
              <a:buChar char="§"/>
              <a:defRPr/>
            </a:pPr>
            <a:r>
              <a:rPr lang="en-US" sz="2400" kern="0" dirty="0">
                <a:solidFill>
                  <a:schemeClr val="accent6"/>
                </a:solidFill>
                <a:latin typeface="Calibri" pitchFamily="34" charset="0"/>
              </a:rPr>
              <a:t>Adaptive law:</a:t>
            </a:r>
          </a:p>
          <a:p>
            <a:pPr marL="809625" indent="-352425" algn="just">
              <a:lnSpc>
                <a:spcPct val="90000"/>
              </a:lnSpc>
              <a:spcBef>
                <a:spcPts val="600"/>
              </a:spcBef>
              <a:spcAft>
                <a:spcPts val="600"/>
              </a:spcAft>
              <a:buFont typeface="Arial" charset="0"/>
              <a:buNone/>
              <a:defRPr/>
            </a:pPr>
            <a:endParaRPr lang="en-US" sz="2400" kern="0" dirty="0">
              <a:solidFill>
                <a:schemeClr val="accent6"/>
              </a:solidFill>
              <a:latin typeface="Calibri" pitchFamily="34" charset="0"/>
            </a:endParaRPr>
          </a:p>
        </p:txBody>
      </p:sp>
      <p:sp>
        <p:nvSpPr>
          <p:cNvPr id="44" name="TextBox 43"/>
          <p:cNvSpPr txBox="1"/>
          <p:nvPr/>
        </p:nvSpPr>
        <p:spPr>
          <a:xfrm>
            <a:off x="876300" y="69233"/>
            <a:ext cx="7391400" cy="584775"/>
          </a:xfrm>
          <a:prstGeom prst="rect">
            <a:avLst/>
          </a:prstGeom>
          <a:noFill/>
        </p:spPr>
        <p:txBody>
          <a:bodyPr>
            <a:spAutoFit/>
          </a:bodyPr>
          <a:lstStyle/>
          <a:p>
            <a:pPr algn="ctr">
              <a:spcBef>
                <a:spcPct val="20000"/>
              </a:spcBef>
              <a:defRPr/>
            </a:pPr>
            <a:r>
              <a:rPr lang="en-US" sz="3200" kern="0" dirty="0" smtClean="0">
                <a:solidFill>
                  <a:schemeClr val="accent2"/>
                </a:solidFill>
                <a:latin typeface="+mj-lt"/>
              </a:rPr>
              <a:t>Direct Method </a:t>
            </a:r>
            <a:r>
              <a:rPr lang="en-US" sz="3200" kern="0" dirty="0">
                <a:solidFill>
                  <a:schemeClr val="accent2"/>
                </a:solidFill>
                <a:latin typeface="+mj-lt"/>
              </a:rPr>
              <a:t>of Adaptive </a:t>
            </a:r>
            <a:r>
              <a:rPr lang="en-US" sz="3200" kern="0" dirty="0" smtClean="0">
                <a:solidFill>
                  <a:schemeClr val="accent2"/>
                </a:solidFill>
                <a:latin typeface="+mj-lt"/>
              </a:rPr>
              <a:t>Control</a:t>
            </a:r>
            <a:endParaRPr lang="en-US" sz="3200" kern="0" dirty="0">
              <a:solidFill>
                <a:schemeClr val="accent2"/>
              </a:solidFill>
              <a:latin typeface="+mj-lt"/>
            </a:endParaRPr>
          </a:p>
        </p:txBody>
      </p:sp>
      <p:sp>
        <p:nvSpPr>
          <p:cNvPr id="45" name="Rectangle 30"/>
          <p:cNvSpPr txBox="1">
            <a:spLocks noChangeArrowheads="1"/>
          </p:cNvSpPr>
          <p:nvPr/>
        </p:nvSpPr>
        <p:spPr>
          <a:xfrm>
            <a:off x="190500" y="2473968"/>
            <a:ext cx="4152900" cy="342900"/>
          </a:xfrm>
          <a:prstGeom prst="rect">
            <a:avLst/>
          </a:prstGeom>
        </p:spPr>
        <p:txBody>
          <a:bodyPr/>
          <a:lstStyle/>
          <a:p>
            <a:pPr marL="285750" indent="-285750" algn="just">
              <a:lnSpc>
                <a:spcPct val="90000"/>
              </a:lnSpc>
              <a:spcBef>
                <a:spcPts val="600"/>
              </a:spcBef>
              <a:spcAft>
                <a:spcPts val="1200"/>
              </a:spcAft>
              <a:buFont typeface="Wingdings" pitchFamily="2" charset="2"/>
              <a:buChar char="§"/>
              <a:defRPr/>
            </a:pPr>
            <a:r>
              <a:rPr lang="en-US" sz="2400" kern="0" dirty="0" smtClean="0">
                <a:solidFill>
                  <a:schemeClr val="accent6"/>
                </a:solidFill>
                <a:latin typeface="Calibri" pitchFamily="34" charset="0"/>
              </a:rPr>
              <a:t>Reference System:</a:t>
            </a:r>
            <a:endParaRPr lang="en-US" sz="2400" kern="0" dirty="0">
              <a:solidFill>
                <a:schemeClr val="accent6"/>
              </a:solidFill>
              <a:latin typeface="Calibri" pitchFamily="34" charset="0"/>
            </a:endParaRPr>
          </a:p>
          <a:p>
            <a:pPr marL="809625" indent="-352425" algn="just">
              <a:lnSpc>
                <a:spcPct val="90000"/>
              </a:lnSpc>
              <a:spcBef>
                <a:spcPts val="600"/>
              </a:spcBef>
              <a:spcAft>
                <a:spcPts val="600"/>
              </a:spcAft>
              <a:buFont typeface="Arial" charset="0"/>
              <a:buNone/>
              <a:defRPr/>
            </a:pPr>
            <a:endParaRPr lang="en-US" sz="2400" kern="0" dirty="0">
              <a:solidFill>
                <a:schemeClr val="accent6"/>
              </a:solidFill>
              <a:latin typeface="Calibri" pitchFamily="34" charset="0"/>
            </a:endParaRPr>
          </a:p>
        </p:txBody>
      </p:sp>
      <p:sp>
        <p:nvSpPr>
          <p:cNvPr id="48" name="Rectangle 30"/>
          <p:cNvSpPr txBox="1">
            <a:spLocks noChangeArrowheads="1"/>
          </p:cNvSpPr>
          <p:nvPr/>
        </p:nvSpPr>
        <p:spPr>
          <a:xfrm>
            <a:off x="270640" y="5618085"/>
            <a:ext cx="4152900" cy="342900"/>
          </a:xfrm>
          <a:prstGeom prst="rect">
            <a:avLst/>
          </a:prstGeom>
        </p:spPr>
        <p:txBody>
          <a:bodyPr/>
          <a:lstStyle/>
          <a:p>
            <a:pPr marL="285750" indent="-285750" algn="just">
              <a:lnSpc>
                <a:spcPct val="90000"/>
              </a:lnSpc>
              <a:spcBef>
                <a:spcPts val="600"/>
              </a:spcBef>
              <a:spcAft>
                <a:spcPts val="1200"/>
              </a:spcAft>
              <a:buFont typeface="Wingdings" pitchFamily="2" charset="2"/>
              <a:buChar char="§"/>
              <a:defRPr/>
            </a:pPr>
            <a:r>
              <a:rPr lang="en-US" sz="2400" kern="0" dirty="0" smtClean="0">
                <a:solidFill>
                  <a:schemeClr val="accent6"/>
                </a:solidFill>
                <a:latin typeface="Calibri" pitchFamily="34" charset="0"/>
              </a:rPr>
              <a:t>Lyapunov function:</a:t>
            </a:r>
            <a:endParaRPr lang="en-US" sz="2400" kern="0" dirty="0">
              <a:solidFill>
                <a:schemeClr val="accent6"/>
              </a:solidFill>
              <a:latin typeface="Calibri" pitchFamily="34" charset="0"/>
            </a:endParaRPr>
          </a:p>
        </p:txBody>
      </p:sp>
      <p:sp>
        <p:nvSpPr>
          <p:cNvPr id="49" name="Rectangle 30"/>
          <p:cNvSpPr txBox="1">
            <a:spLocks noChangeArrowheads="1"/>
          </p:cNvSpPr>
          <p:nvPr/>
        </p:nvSpPr>
        <p:spPr>
          <a:xfrm>
            <a:off x="188670" y="4219428"/>
            <a:ext cx="4152900" cy="342900"/>
          </a:xfrm>
          <a:prstGeom prst="rect">
            <a:avLst/>
          </a:prstGeom>
        </p:spPr>
        <p:txBody>
          <a:bodyPr/>
          <a:lstStyle/>
          <a:p>
            <a:pPr marL="285750" indent="-285750" algn="just">
              <a:lnSpc>
                <a:spcPct val="90000"/>
              </a:lnSpc>
              <a:spcBef>
                <a:spcPts val="600"/>
              </a:spcBef>
              <a:spcAft>
                <a:spcPts val="1200"/>
              </a:spcAft>
              <a:buFont typeface="Wingdings" pitchFamily="2" charset="2"/>
              <a:buChar char="§"/>
              <a:defRPr/>
            </a:pPr>
            <a:r>
              <a:rPr lang="en-US" sz="2400" kern="0" dirty="0" smtClean="0">
                <a:solidFill>
                  <a:schemeClr val="accent6"/>
                </a:solidFill>
                <a:latin typeface="Calibri" pitchFamily="34" charset="0"/>
              </a:rPr>
              <a:t>Error dynamics:</a:t>
            </a:r>
            <a:endParaRPr lang="en-US" sz="2400" kern="0" dirty="0">
              <a:solidFill>
                <a:schemeClr val="accent6"/>
              </a:solidFill>
              <a:latin typeface="Calibri" pitchFamily="34" charset="0"/>
            </a:endParaRPr>
          </a:p>
          <a:p>
            <a:pPr marL="809625" indent="-352425" algn="just">
              <a:lnSpc>
                <a:spcPct val="90000"/>
              </a:lnSpc>
              <a:spcBef>
                <a:spcPts val="600"/>
              </a:spcBef>
              <a:spcAft>
                <a:spcPts val="600"/>
              </a:spcAft>
              <a:buFont typeface="Arial" charset="0"/>
              <a:buNone/>
              <a:defRPr/>
            </a:pPr>
            <a:endParaRPr lang="en-US" sz="2400" kern="0" dirty="0">
              <a:solidFill>
                <a:schemeClr val="accent6"/>
              </a:solidFill>
              <a:latin typeface="Calibri" pitchFamily="34" charset="0"/>
            </a:endParaRPr>
          </a:p>
        </p:txBody>
      </p:sp>
      <p:sp>
        <p:nvSpPr>
          <p:cNvPr id="50" name="Rectangle 30"/>
          <p:cNvSpPr txBox="1">
            <a:spLocks noChangeArrowheads="1"/>
          </p:cNvSpPr>
          <p:nvPr/>
        </p:nvSpPr>
        <p:spPr>
          <a:xfrm>
            <a:off x="259492" y="6180483"/>
            <a:ext cx="3160358" cy="342900"/>
          </a:xfrm>
          <a:prstGeom prst="rect">
            <a:avLst/>
          </a:prstGeom>
        </p:spPr>
        <p:txBody>
          <a:bodyPr/>
          <a:lstStyle/>
          <a:p>
            <a:pPr marL="285750" indent="-285750" algn="just">
              <a:lnSpc>
                <a:spcPct val="90000"/>
              </a:lnSpc>
              <a:spcBef>
                <a:spcPts val="600"/>
              </a:spcBef>
              <a:spcAft>
                <a:spcPts val="1200"/>
              </a:spcAft>
              <a:buFont typeface="Wingdings" pitchFamily="2" charset="2"/>
              <a:buChar char="§"/>
              <a:defRPr/>
            </a:pPr>
            <a:r>
              <a:rPr lang="en-US" sz="2400" kern="0" dirty="0" smtClean="0">
                <a:solidFill>
                  <a:schemeClr val="accent6"/>
                </a:solidFill>
                <a:latin typeface="Calibri" pitchFamily="34" charset="0"/>
              </a:rPr>
              <a:t>Barbalat’s lemma:</a:t>
            </a:r>
            <a:endParaRPr lang="en-US" sz="2400" kern="0" dirty="0">
              <a:solidFill>
                <a:schemeClr val="accent6"/>
              </a:solidFill>
              <a:latin typeface="Calibri" pitchFamily="34" charset="0"/>
            </a:endParaRPr>
          </a:p>
        </p:txBody>
      </p:sp>
      <p:sp>
        <p:nvSpPr>
          <p:cNvPr id="51" name="Rectangle 30"/>
          <p:cNvSpPr txBox="1">
            <a:spLocks noChangeArrowheads="1"/>
          </p:cNvSpPr>
          <p:nvPr/>
        </p:nvSpPr>
        <p:spPr>
          <a:xfrm>
            <a:off x="4742911" y="6232164"/>
            <a:ext cx="3700195" cy="342900"/>
          </a:xfrm>
          <a:prstGeom prst="rect">
            <a:avLst/>
          </a:prstGeom>
          <a:ln w="28575">
            <a:solidFill>
              <a:srgbClr val="C00000"/>
            </a:solidFill>
          </a:ln>
        </p:spPr>
        <p:txBody>
          <a:bodyPr/>
          <a:lstStyle/>
          <a:p>
            <a:pPr algn="just">
              <a:lnSpc>
                <a:spcPct val="90000"/>
              </a:lnSpc>
              <a:spcBef>
                <a:spcPts val="600"/>
              </a:spcBef>
              <a:spcAft>
                <a:spcPts val="1200"/>
              </a:spcAft>
              <a:defRPr/>
            </a:pPr>
            <a:r>
              <a:rPr lang="en-US" sz="2400" kern="0" dirty="0" smtClean="0">
                <a:solidFill>
                  <a:schemeClr val="accent6"/>
                </a:solidFill>
                <a:latin typeface="Calibri" pitchFamily="34" charset="0"/>
              </a:rPr>
              <a:t>uses boundedness of              </a:t>
            </a:r>
            <a:endParaRPr lang="en-US" sz="2400" kern="0" dirty="0">
              <a:solidFill>
                <a:schemeClr val="accent6"/>
              </a:solidFill>
              <a:latin typeface="Calibri" pitchFamily="34" charset="0"/>
            </a:endParaRPr>
          </a:p>
        </p:txBody>
      </p:sp>
      <p:pic>
        <p:nvPicPr>
          <p:cNvPr id="53" name="Picture 52" descr="txp_fig"/>
          <p:cNvPicPr>
            <a:picLocks noChangeAspect="1"/>
          </p:cNvPicPr>
          <p:nvPr>
            <p:custDataLst>
              <p:tags r:id="rId11"/>
            </p:custDataLst>
          </p:nvPr>
        </p:nvPicPr>
        <p:blipFill>
          <a:blip r:embed="rId2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555078" y="6270970"/>
            <a:ext cx="742207" cy="339559"/>
          </a:xfrm>
          <a:prstGeom prst="rect">
            <a:avLst/>
          </a:prstGeom>
          <a:noFill/>
          <a:ln/>
          <a:effectLst/>
          <a:extLst>
            <a:ext uri="{909E8E84-426E-40DD-AFC4-6F175D3DCCD1}">
              <a14:hiddenFill xmlns:a14="http://schemas.microsoft.com/office/drawing/2010/main">
                <a:solidFill>
                  <a:srgbClr val="FFFFFF">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2" name="Footer Placeholder 1"/>
          <p:cNvSpPr>
            <a:spLocks noGrp="1"/>
          </p:cNvSpPr>
          <p:nvPr>
            <p:ph type="ftr" sz="quarter" idx="11"/>
          </p:nvPr>
        </p:nvSpPr>
        <p:spPr/>
        <p:txBody>
          <a:bodyPr/>
          <a:lstStyle/>
          <a:p>
            <a:r>
              <a:rPr lang="en-US" smtClean="0"/>
              <a:t>Dr. Irene M. Gregory</a:t>
            </a:r>
            <a:endParaRPr lang="en-US" dirty="0"/>
          </a:p>
        </p:txBody>
      </p:sp>
      <p:sp>
        <p:nvSpPr>
          <p:cNvPr id="4" name="Slide Number Placeholder 3"/>
          <p:cNvSpPr>
            <a:spLocks noGrp="1"/>
          </p:cNvSpPr>
          <p:nvPr>
            <p:ph type="sldNum" sz="quarter" idx="12"/>
          </p:nvPr>
        </p:nvSpPr>
        <p:spPr/>
        <p:txBody>
          <a:bodyPr/>
          <a:lstStyle/>
          <a:p>
            <a:fld id="{2A9A4BBE-6B87-42F4-843D-3071F94E8D6F}" type="slidenum">
              <a:rPr lang="en-US" smtClean="0"/>
              <a:pPr/>
              <a:t>56</a:t>
            </a:fld>
            <a:endParaRPr lang="en-US"/>
          </a:p>
        </p:txBody>
      </p:sp>
    </p:spTree>
    <p:extLst>
      <p:ext uri="{BB962C8B-B14F-4D97-AF65-F5344CB8AC3E}">
        <p14:creationId xmlns:p14="http://schemas.microsoft.com/office/powerpoint/2010/main" val="47555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10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childTnLst>
                                </p:cTn>
                              </p:par>
                              <p:par>
                                <p:cTn id="22" presetID="10" presetClass="entr" presetSubtype="0" fill="hold"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childTnLst>
                                </p:cTn>
                              </p:par>
                              <p:par>
                                <p:cTn id="25" presetID="10"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childTnLst>
                                </p:cTn>
                              </p:par>
                              <p:par>
                                <p:cTn id="28" presetID="10"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10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fade">
                                      <p:cBhvr>
                                        <p:cTn id="46" dur="1000"/>
                                        <p:tgtEl>
                                          <p:spTgt spid="4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1000"/>
                                        <p:tgtEl>
                                          <p:spTgt spid="4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1000"/>
                                        <p:tgtEl>
                                          <p:spTgt spid="5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childTnLst>
                                </p:cTn>
                              </p:par>
                              <p:par>
                                <p:cTn id="62" presetID="10" presetClass="entr" presetSubtype="0" fill="hold" nodeType="with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25" grpId="0"/>
      <p:bldP spid="28" grpId="0"/>
      <p:bldP spid="48" grpId="0"/>
      <p:bldP spid="49" grpId="0"/>
      <p:bldP spid="50" grpId="0"/>
      <p:bldP spid="5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6300" y="55585"/>
            <a:ext cx="7391400" cy="584775"/>
          </a:xfrm>
          <a:prstGeom prst="rect">
            <a:avLst/>
          </a:prstGeom>
          <a:noFill/>
        </p:spPr>
        <p:txBody>
          <a:bodyPr>
            <a:spAutoFit/>
          </a:bodyPr>
          <a:lstStyle/>
          <a:p>
            <a:pPr algn="ctr">
              <a:spcBef>
                <a:spcPct val="20000"/>
              </a:spcBef>
              <a:buFont typeface="Arial" pitchFamily="34" charset="0"/>
              <a:buNone/>
              <a:defRPr/>
            </a:pPr>
            <a:r>
              <a:rPr lang="en-US" sz="3200" kern="0" dirty="0" smtClean="0">
                <a:solidFill>
                  <a:schemeClr val="accent2"/>
                </a:solidFill>
                <a:latin typeface="+mj-lt"/>
              </a:rPr>
              <a:t>Indirect Method of Adaptive Control</a:t>
            </a:r>
            <a:endParaRPr lang="en-US" sz="1800" kern="0" dirty="0">
              <a:solidFill>
                <a:schemeClr val="accent2"/>
              </a:solidFill>
              <a:latin typeface="+mj-lt"/>
            </a:endParaRPr>
          </a:p>
        </p:txBody>
      </p:sp>
      <p:sp>
        <p:nvSpPr>
          <p:cNvPr id="4" name="Rectangle 30"/>
          <p:cNvSpPr txBox="1">
            <a:spLocks noChangeArrowheads="1"/>
          </p:cNvSpPr>
          <p:nvPr/>
        </p:nvSpPr>
        <p:spPr>
          <a:xfrm>
            <a:off x="232235" y="5701547"/>
            <a:ext cx="5278734" cy="342900"/>
          </a:xfrm>
          <a:prstGeom prst="rect">
            <a:avLst/>
          </a:prstGeom>
        </p:spPr>
        <p:txBody>
          <a:bodyPr/>
          <a:lstStyle/>
          <a:p>
            <a:pPr marL="285750" indent="-285750" algn="just">
              <a:lnSpc>
                <a:spcPct val="90000"/>
              </a:lnSpc>
              <a:spcBef>
                <a:spcPts val="600"/>
              </a:spcBef>
              <a:spcAft>
                <a:spcPts val="1200"/>
              </a:spcAft>
              <a:buFont typeface="Wingdings" pitchFamily="2" charset="2"/>
              <a:buChar char="§"/>
              <a:defRPr/>
            </a:pPr>
            <a:r>
              <a:rPr lang="en-US" sz="2400" kern="0" dirty="0">
                <a:solidFill>
                  <a:schemeClr val="accent6"/>
                </a:solidFill>
                <a:latin typeface="Calibri" pitchFamily="34" charset="0"/>
              </a:rPr>
              <a:t>Closed-loop state </a:t>
            </a:r>
            <a:r>
              <a:rPr lang="en-US" sz="2400" kern="0" dirty="0" smtClean="0">
                <a:solidFill>
                  <a:schemeClr val="accent6"/>
                </a:solidFill>
                <a:latin typeface="Calibri" pitchFamily="34" charset="0"/>
              </a:rPr>
              <a:t>predictor</a:t>
            </a:r>
            <a:endParaRPr lang="en-US" sz="2400" kern="0" dirty="0">
              <a:solidFill>
                <a:schemeClr val="accent6"/>
              </a:solidFill>
              <a:latin typeface="Calibri" pitchFamily="34" charset="0"/>
            </a:endParaRPr>
          </a:p>
          <a:p>
            <a:pPr marL="809625" indent="-352425" algn="just">
              <a:lnSpc>
                <a:spcPct val="90000"/>
              </a:lnSpc>
              <a:spcBef>
                <a:spcPts val="600"/>
              </a:spcBef>
              <a:spcAft>
                <a:spcPts val="600"/>
              </a:spcAft>
              <a:buFont typeface="Arial" charset="0"/>
              <a:buNone/>
              <a:defRPr/>
            </a:pPr>
            <a:endParaRPr lang="en-US" sz="2400" kern="0" dirty="0">
              <a:solidFill>
                <a:schemeClr val="accent6"/>
              </a:solidFill>
              <a:latin typeface="Calibri" pitchFamily="34" charset="0"/>
            </a:endParaRPr>
          </a:p>
        </p:txBody>
      </p:sp>
      <p:pic>
        <p:nvPicPr>
          <p:cNvPr id="22" name="Picture 21" descr="txp_fig"/>
          <p:cNvPicPr>
            <a:picLocks noChangeAspect="1"/>
          </p:cNvPicPr>
          <p:nvPr>
            <p:custDataLst>
              <p:tags r:id="rId1"/>
            </p:custDataLst>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218398" y="1623965"/>
            <a:ext cx="4284921" cy="816758"/>
          </a:xfrm>
          <a:prstGeom prst="rect">
            <a:avLst/>
          </a:prstGeom>
          <a:noFill/>
          <a:ln/>
          <a:effectLst/>
          <a:extLst>
            <a:ext uri="{909E8E84-426E-40DD-AFC4-6F175D3DCCD1}">
              <a14:hiddenFill xmlns:a14="http://schemas.microsoft.com/office/drawing/2010/main">
                <a:solidFill>
                  <a:srgbClr val="FFFFFF">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9" name="Picture 58" descr="txp_fig"/>
          <p:cNvPicPr>
            <a:picLocks noChangeAspect="1"/>
          </p:cNvPicPr>
          <p:nvPr>
            <p:custDataLst>
              <p:tags r:id="rId2"/>
            </p:custDataLst>
          </p:nvPr>
        </p:nvPicPr>
        <p:blipFill>
          <a:blip r:embed="rId14" cstate="print">
            <a:clrChange>
              <a:clrFrom>
                <a:srgbClr val="FFFFFF"/>
              </a:clrFrom>
              <a:clrTo>
                <a:srgbClr val="FFFFFF">
                  <a:alpha val="0"/>
                </a:srgbClr>
              </a:clrTo>
            </a:clrChange>
          </a:blip>
          <a:srcRect/>
          <a:stretch>
            <a:fillRect/>
          </a:stretch>
        </p:blipFill>
        <p:spPr bwMode="auto">
          <a:xfrm>
            <a:off x="4207999" y="5589628"/>
            <a:ext cx="2869510" cy="680674"/>
          </a:xfrm>
          <a:prstGeom prst="rect">
            <a:avLst/>
          </a:prstGeom>
          <a:noFill/>
          <a:ln w="9525">
            <a:noFill/>
            <a:miter lim="800000"/>
            <a:headEnd/>
            <a:tailEnd/>
          </a:ln>
        </p:spPr>
      </p:pic>
      <p:sp>
        <p:nvSpPr>
          <p:cNvPr id="11" name="Rectangle 30"/>
          <p:cNvSpPr txBox="1">
            <a:spLocks noChangeArrowheads="1"/>
          </p:cNvSpPr>
          <p:nvPr/>
        </p:nvSpPr>
        <p:spPr>
          <a:xfrm>
            <a:off x="190500" y="1678992"/>
            <a:ext cx="4152900" cy="342900"/>
          </a:xfrm>
          <a:prstGeom prst="rect">
            <a:avLst/>
          </a:prstGeom>
        </p:spPr>
        <p:txBody>
          <a:bodyPr/>
          <a:lstStyle/>
          <a:p>
            <a:pPr marL="285750" indent="-285750" algn="just">
              <a:lnSpc>
                <a:spcPct val="90000"/>
              </a:lnSpc>
              <a:spcBef>
                <a:spcPts val="600"/>
              </a:spcBef>
              <a:spcAft>
                <a:spcPts val="1200"/>
              </a:spcAft>
              <a:buFont typeface="Wingdings" pitchFamily="2" charset="2"/>
              <a:buChar char="§"/>
              <a:defRPr/>
            </a:pPr>
            <a:r>
              <a:rPr lang="en-US" sz="2400" kern="0" dirty="0">
                <a:solidFill>
                  <a:schemeClr val="accent6"/>
                </a:solidFill>
                <a:latin typeface="Calibri" pitchFamily="34" charset="0"/>
              </a:rPr>
              <a:t>State predictor:</a:t>
            </a:r>
          </a:p>
          <a:p>
            <a:pPr marL="809625" indent="-352425" algn="just">
              <a:lnSpc>
                <a:spcPct val="90000"/>
              </a:lnSpc>
              <a:spcBef>
                <a:spcPts val="600"/>
              </a:spcBef>
              <a:spcAft>
                <a:spcPts val="600"/>
              </a:spcAft>
              <a:buFont typeface="Arial" charset="0"/>
              <a:buNone/>
              <a:defRPr/>
            </a:pPr>
            <a:endParaRPr lang="en-US" sz="2400" kern="0" dirty="0">
              <a:solidFill>
                <a:schemeClr val="accent6"/>
              </a:solidFill>
              <a:latin typeface="Calibri" pitchFamily="34" charset="0"/>
            </a:endParaRPr>
          </a:p>
        </p:txBody>
      </p:sp>
      <p:sp>
        <p:nvSpPr>
          <p:cNvPr id="19" name="Rectangle 30"/>
          <p:cNvSpPr txBox="1">
            <a:spLocks noChangeArrowheads="1"/>
          </p:cNvSpPr>
          <p:nvPr/>
        </p:nvSpPr>
        <p:spPr>
          <a:xfrm>
            <a:off x="190500" y="921168"/>
            <a:ext cx="4152900" cy="342900"/>
          </a:xfrm>
          <a:prstGeom prst="rect">
            <a:avLst/>
          </a:prstGeom>
        </p:spPr>
        <p:txBody>
          <a:bodyPr/>
          <a:lstStyle/>
          <a:p>
            <a:pPr marL="285750" indent="-285750" algn="just">
              <a:lnSpc>
                <a:spcPct val="90000"/>
              </a:lnSpc>
              <a:spcBef>
                <a:spcPts val="600"/>
              </a:spcBef>
              <a:spcAft>
                <a:spcPts val="1200"/>
              </a:spcAft>
              <a:buFont typeface="Wingdings" pitchFamily="2" charset="2"/>
              <a:buChar char="§"/>
              <a:defRPr/>
            </a:pPr>
            <a:r>
              <a:rPr lang="en-US" sz="2400" kern="0" dirty="0">
                <a:solidFill>
                  <a:schemeClr val="accent6"/>
                </a:solidFill>
                <a:latin typeface="Calibri" pitchFamily="34" charset="0"/>
              </a:rPr>
              <a:t>System dynamics:</a:t>
            </a:r>
          </a:p>
          <a:p>
            <a:pPr marL="809625" indent="-352425" algn="just">
              <a:lnSpc>
                <a:spcPct val="90000"/>
              </a:lnSpc>
              <a:spcBef>
                <a:spcPts val="600"/>
              </a:spcBef>
              <a:spcAft>
                <a:spcPts val="600"/>
              </a:spcAft>
              <a:buFont typeface="Arial" charset="0"/>
              <a:buNone/>
              <a:defRPr/>
            </a:pPr>
            <a:endParaRPr lang="en-US" sz="2400" kern="0" dirty="0">
              <a:solidFill>
                <a:schemeClr val="accent6"/>
              </a:solidFill>
              <a:latin typeface="Calibri" pitchFamily="34" charset="0"/>
            </a:endParaRPr>
          </a:p>
        </p:txBody>
      </p:sp>
      <p:pic>
        <p:nvPicPr>
          <p:cNvPr id="20" name="Picture 6" descr="txp_fig"/>
          <p:cNvPicPr>
            <a:picLocks noChangeAspect="1"/>
          </p:cNvPicPr>
          <p:nvPr>
            <p:custDataLst>
              <p:tags r:id="rId3"/>
            </p:custDataLst>
          </p:nvPr>
        </p:nvPicPr>
        <p:blipFill>
          <a:blip r:embed="rId15" cstate="print">
            <a:clrChange>
              <a:clrFrom>
                <a:srgbClr val="FFFFFF"/>
              </a:clrFrom>
              <a:clrTo>
                <a:srgbClr val="FFFFFF">
                  <a:alpha val="0"/>
                </a:srgbClr>
              </a:clrTo>
            </a:clrChange>
          </a:blip>
          <a:srcRect/>
          <a:stretch>
            <a:fillRect/>
          </a:stretch>
        </p:blipFill>
        <p:spPr bwMode="auto">
          <a:xfrm>
            <a:off x="3135313" y="779055"/>
            <a:ext cx="5601763" cy="753848"/>
          </a:xfrm>
          <a:prstGeom prst="rect">
            <a:avLst/>
          </a:prstGeom>
          <a:noFill/>
          <a:ln w="9525">
            <a:noFill/>
            <a:miter lim="800000"/>
            <a:headEnd/>
            <a:tailEnd/>
          </a:ln>
        </p:spPr>
      </p:pic>
      <p:sp>
        <p:nvSpPr>
          <p:cNvPr id="23" name="Rectangle 30"/>
          <p:cNvSpPr txBox="1">
            <a:spLocks noChangeArrowheads="1"/>
          </p:cNvSpPr>
          <p:nvPr/>
        </p:nvSpPr>
        <p:spPr>
          <a:xfrm>
            <a:off x="3164295" y="2529219"/>
            <a:ext cx="5440230" cy="762000"/>
          </a:xfrm>
          <a:prstGeom prst="rect">
            <a:avLst/>
          </a:prstGeom>
          <a:solidFill>
            <a:schemeClr val="bg1"/>
          </a:solidFill>
          <a:ln w="25400" cap="rnd">
            <a:solidFill>
              <a:srgbClr val="C00000"/>
            </a:solidFill>
            <a:prstDash val="sysDash"/>
            <a:round/>
          </a:ln>
          <a:effectLst>
            <a:outerShdw blurRad="50800" dist="38100" dir="2700000" algn="tl" rotWithShape="0">
              <a:prstClr val="black">
                <a:alpha val="40000"/>
              </a:prstClr>
            </a:outerShdw>
          </a:effectLst>
        </p:spPr>
        <p:txBody>
          <a:bodyPr anchor="ctr"/>
          <a:lstStyle/>
          <a:p>
            <a:pPr algn="ctr">
              <a:lnSpc>
                <a:spcPct val="90000"/>
              </a:lnSpc>
              <a:spcBef>
                <a:spcPts val="0"/>
              </a:spcBef>
              <a:spcAft>
                <a:spcPts val="1200"/>
              </a:spcAft>
              <a:buFont typeface="Arial" charset="0"/>
              <a:buNone/>
              <a:defRPr/>
            </a:pPr>
            <a:endParaRPr lang="en-US" kern="0" dirty="0">
              <a:solidFill>
                <a:schemeClr val="accent6"/>
              </a:solidFill>
              <a:latin typeface="Calibri" pitchFamily="34" charset="0"/>
            </a:endParaRPr>
          </a:p>
        </p:txBody>
      </p:sp>
      <p:pic>
        <p:nvPicPr>
          <p:cNvPr id="24" name="Picture 44" descr="txp_fig"/>
          <p:cNvPicPr>
            <a:picLocks noChangeAspect="1"/>
          </p:cNvPicPr>
          <p:nvPr>
            <p:custDataLst>
              <p:tags r:id="rId4"/>
            </p:custDataLst>
          </p:nvPr>
        </p:nvPicPr>
        <p:blipFill>
          <a:blip r:embed="rId16" cstate="print">
            <a:clrChange>
              <a:clrFrom>
                <a:srgbClr val="FFFFFF"/>
              </a:clrFrom>
              <a:clrTo>
                <a:srgbClr val="FFFFFF">
                  <a:alpha val="0"/>
                </a:srgbClr>
              </a:clrTo>
            </a:clrChange>
          </a:blip>
          <a:srcRect/>
          <a:stretch>
            <a:fillRect/>
          </a:stretch>
        </p:blipFill>
        <p:spPr bwMode="auto">
          <a:xfrm>
            <a:off x="3279510" y="2567624"/>
            <a:ext cx="5023256" cy="654050"/>
          </a:xfrm>
          <a:prstGeom prst="rect">
            <a:avLst/>
          </a:prstGeom>
          <a:noFill/>
          <a:ln w="9525">
            <a:noFill/>
            <a:miter lim="800000"/>
            <a:headEnd/>
            <a:tailEnd/>
          </a:ln>
        </p:spPr>
      </p:pic>
      <p:sp>
        <p:nvSpPr>
          <p:cNvPr id="26" name="Rectangle 30"/>
          <p:cNvSpPr txBox="1">
            <a:spLocks noChangeArrowheads="1"/>
          </p:cNvSpPr>
          <p:nvPr/>
        </p:nvSpPr>
        <p:spPr>
          <a:xfrm>
            <a:off x="8081010" y="4180634"/>
            <a:ext cx="905289" cy="419100"/>
          </a:xfrm>
          <a:prstGeom prst="rect">
            <a:avLst/>
          </a:prstGeom>
          <a:solidFill>
            <a:schemeClr val="bg1"/>
          </a:solidFill>
          <a:ln w="25400" cap="rnd">
            <a:solidFill>
              <a:srgbClr val="000099"/>
            </a:solidFill>
            <a:prstDash val="sysDash"/>
            <a:round/>
          </a:ln>
          <a:effectLst>
            <a:outerShdw blurRad="50800" dist="38100" dir="2700000" algn="tl" rotWithShape="0">
              <a:prstClr val="black">
                <a:alpha val="40000"/>
              </a:prstClr>
            </a:outerShdw>
          </a:effectLst>
        </p:spPr>
        <p:txBody>
          <a:bodyPr anchor="ctr"/>
          <a:lstStyle/>
          <a:p>
            <a:pPr algn="ctr">
              <a:lnSpc>
                <a:spcPct val="90000"/>
              </a:lnSpc>
              <a:spcBef>
                <a:spcPts val="0"/>
              </a:spcBef>
              <a:spcAft>
                <a:spcPts val="1200"/>
              </a:spcAft>
              <a:buFont typeface="Arial" charset="0"/>
              <a:buNone/>
              <a:defRPr/>
            </a:pPr>
            <a:endParaRPr lang="en-US" kern="0" dirty="0">
              <a:solidFill>
                <a:schemeClr val="accent6"/>
              </a:solidFill>
              <a:latin typeface="Calibri" pitchFamily="34" charset="0"/>
            </a:endParaRPr>
          </a:p>
        </p:txBody>
      </p:sp>
      <p:pic>
        <p:nvPicPr>
          <p:cNvPr id="27" name="Picture 26" descr="txp_fig"/>
          <p:cNvPicPr>
            <a:picLocks noChangeAspect="1"/>
          </p:cNvPicPr>
          <p:nvPr>
            <p:custDataLst>
              <p:tags r:id="rId5"/>
            </p:custDataLst>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440349" y="3489344"/>
            <a:ext cx="4104461" cy="429760"/>
          </a:xfrm>
          <a:prstGeom prst="rect">
            <a:avLst/>
          </a:prstGeom>
          <a:noFill/>
          <a:ln/>
          <a:effectLst/>
          <a:extLst>
            <a:ext uri="{909E8E84-426E-40DD-AFC4-6F175D3DCCD1}">
              <a14:hiddenFill xmlns:a14="http://schemas.microsoft.com/office/drawing/2010/main">
                <a:solidFill>
                  <a:srgbClr val="FFFFFF">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28" name="Picture 26" descr="txp_fig"/>
          <p:cNvPicPr>
            <a:picLocks noChangeAspect="1"/>
          </p:cNvPicPr>
          <p:nvPr>
            <p:custDataLst>
              <p:tags r:id="rId6"/>
            </p:custDataLst>
          </p:nvPr>
        </p:nvPicPr>
        <p:blipFill>
          <a:blip r:embed="rId18" cstate="print">
            <a:clrChange>
              <a:clrFrom>
                <a:srgbClr val="FFFFFF"/>
              </a:clrFrom>
              <a:clrTo>
                <a:srgbClr val="FFFFFF">
                  <a:alpha val="0"/>
                </a:srgbClr>
              </a:clrTo>
            </a:clrChange>
          </a:blip>
          <a:srcRect/>
          <a:stretch>
            <a:fillRect/>
          </a:stretch>
        </p:blipFill>
        <p:spPr bwMode="auto">
          <a:xfrm>
            <a:off x="3097854" y="4226665"/>
            <a:ext cx="4742761" cy="342900"/>
          </a:xfrm>
          <a:prstGeom prst="rect">
            <a:avLst/>
          </a:prstGeom>
          <a:noFill/>
          <a:ln w="9525">
            <a:noFill/>
            <a:miter lim="800000"/>
            <a:headEnd/>
            <a:tailEnd/>
          </a:ln>
        </p:spPr>
      </p:pic>
      <p:pic>
        <p:nvPicPr>
          <p:cNvPr id="29" name="Picture 28" descr="txp_fig"/>
          <p:cNvPicPr>
            <a:picLocks noChangeAspect="1"/>
          </p:cNvPicPr>
          <p:nvPr>
            <p:custDataLst>
              <p:tags r:id="rId7"/>
            </p:custDataLst>
          </p:nvPr>
        </p:nvPicPr>
        <p:blipFill>
          <a:blip r:embed="rId19" cstate="print">
            <a:clrChange>
              <a:clrFrom>
                <a:srgbClr val="FFFFFF"/>
              </a:clrFrom>
              <a:clrTo>
                <a:srgbClr val="FFFFFF">
                  <a:alpha val="0"/>
                </a:srgbClr>
              </a:clrTo>
            </a:clrChange>
          </a:blip>
          <a:srcRect/>
          <a:stretch>
            <a:fillRect/>
          </a:stretch>
        </p:blipFill>
        <p:spPr bwMode="auto">
          <a:xfrm>
            <a:off x="8137542" y="4301544"/>
            <a:ext cx="768350" cy="263525"/>
          </a:xfrm>
          <a:prstGeom prst="rect">
            <a:avLst/>
          </a:prstGeom>
          <a:noFill/>
          <a:ln w="9525">
            <a:noFill/>
            <a:miter lim="800000"/>
            <a:headEnd/>
            <a:tailEnd/>
          </a:ln>
        </p:spPr>
      </p:pic>
      <p:sp>
        <p:nvSpPr>
          <p:cNvPr id="30" name="Rectangle 30"/>
          <p:cNvSpPr txBox="1">
            <a:spLocks noChangeArrowheads="1"/>
          </p:cNvSpPr>
          <p:nvPr/>
        </p:nvSpPr>
        <p:spPr>
          <a:xfrm>
            <a:off x="209529" y="3514182"/>
            <a:ext cx="4152900" cy="342900"/>
          </a:xfrm>
          <a:prstGeom prst="rect">
            <a:avLst/>
          </a:prstGeom>
        </p:spPr>
        <p:txBody>
          <a:bodyPr/>
          <a:lstStyle/>
          <a:p>
            <a:pPr marL="285750" indent="-285750" algn="just">
              <a:lnSpc>
                <a:spcPct val="90000"/>
              </a:lnSpc>
              <a:spcBef>
                <a:spcPts val="600"/>
              </a:spcBef>
              <a:spcAft>
                <a:spcPts val="1200"/>
              </a:spcAft>
              <a:buFont typeface="Wingdings" pitchFamily="2" charset="2"/>
              <a:buChar char="§"/>
              <a:defRPr/>
            </a:pPr>
            <a:r>
              <a:rPr lang="en-US" sz="2400" kern="0" dirty="0">
                <a:solidFill>
                  <a:schemeClr val="accent6"/>
                </a:solidFill>
                <a:latin typeface="Calibri" pitchFamily="34" charset="0"/>
              </a:rPr>
              <a:t>Adaptive law:</a:t>
            </a:r>
          </a:p>
          <a:p>
            <a:pPr marL="809625" indent="-352425" algn="just">
              <a:lnSpc>
                <a:spcPct val="90000"/>
              </a:lnSpc>
              <a:spcBef>
                <a:spcPts val="600"/>
              </a:spcBef>
              <a:spcAft>
                <a:spcPts val="600"/>
              </a:spcAft>
              <a:buFont typeface="Arial" charset="0"/>
              <a:buNone/>
              <a:defRPr/>
            </a:pPr>
            <a:endParaRPr lang="en-US" sz="2400" kern="0" dirty="0">
              <a:solidFill>
                <a:schemeClr val="accent6"/>
              </a:solidFill>
              <a:latin typeface="Calibri" pitchFamily="34" charset="0"/>
            </a:endParaRPr>
          </a:p>
        </p:txBody>
      </p:sp>
      <p:sp>
        <p:nvSpPr>
          <p:cNvPr id="31" name="Rectangle 30"/>
          <p:cNvSpPr txBox="1">
            <a:spLocks noChangeArrowheads="1"/>
          </p:cNvSpPr>
          <p:nvPr/>
        </p:nvSpPr>
        <p:spPr>
          <a:xfrm>
            <a:off x="207985" y="4180634"/>
            <a:ext cx="4152900" cy="342900"/>
          </a:xfrm>
          <a:prstGeom prst="rect">
            <a:avLst/>
          </a:prstGeom>
        </p:spPr>
        <p:txBody>
          <a:bodyPr/>
          <a:lstStyle/>
          <a:p>
            <a:pPr marL="285750" indent="-285750" algn="just">
              <a:lnSpc>
                <a:spcPct val="90000"/>
              </a:lnSpc>
              <a:spcBef>
                <a:spcPts val="600"/>
              </a:spcBef>
              <a:spcAft>
                <a:spcPts val="1200"/>
              </a:spcAft>
              <a:buFont typeface="Wingdings" pitchFamily="2" charset="2"/>
              <a:buChar char="§"/>
              <a:defRPr/>
            </a:pPr>
            <a:r>
              <a:rPr lang="en-US" sz="2400" kern="0" dirty="0" smtClean="0">
                <a:solidFill>
                  <a:schemeClr val="accent6"/>
                </a:solidFill>
                <a:latin typeface="Calibri" pitchFamily="34" charset="0"/>
              </a:rPr>
              <a:t>Lyapunov function:</a:t>
            </a:r>
            <a:endParaRPr lang="en-US" sz="2400" kern="0" dirty="0">
              <a:solidFill>
                <a:schemeClr val="accent6"/>
              </a:solidFill>
              <a:latin typeface="Calibri" pitchFamily="34" charset="0"/>
            </a:endParaRPr>
          </a:p>
        </p:txBody>
      </p:sp>
      <p:sp>
        <p:nvSpPr>
          <p:cNvPr id="32" name="Rectangle 30"/>
          <p:cNvSpPr txBox="1">
            <a:spLocks noChangeArrowheads="1"/>
          </p:cNvSpPr>
          <p:nvPr/>
        </p:nvSpPr>
        <p:spPr>
          <a:xfrm>
            <a:off x="228867" y="4696365"/>
            <a:ext cx="7069887" cy="342900"/>
          </a:xfrm>
          <a:prstGeom prst="rect">
            <a:avLst/>
          </a:prstGeom>
        </p:spPr>
        <p:txBody>
          <a:bodyPr/>
          <a:lstStyle/>
          <a:p>
            <a:pPr marL="285750" indent="-285750" algn="just">
              <a:lnSpc>
                <a:spcPct val="90000"/>
              </a:lnSpc>
              <a:spcBef>
                <a:spcPts val="600"/>
              </a:spcBef>
              <a:spcAft>
                <a:spcPts val="1200"/>
              </a:spcAft>
              <a:buFont typeface="Wingdings" pitchFamily="2" charset="2"/>
              <a:buChar char="§"/>
              <a:defRPr/>
            </a:pPr>
            <a:r>
              <a:rPr lang="en-US" sz="2400" kern="0" dirty="0" smtClean="0">
                <a:solidFill>
                  <a:srgbClr val="C00000"/>
                </a:solidFill>
                <a:latin typeface="Calibri" pitchFamily="34" charset="0"/>
              </a:rPr>
              <a:t>Stability does not imply asymptotic stability!</a:t>
            </a:r>
            <a:endParaRPr lang="en-US" sz="2400" kern="0" dirty="0">
              <a:solidFill>
                <a:srgbClr val="C00000"/>
              </a:solidFill>
              <a:latin typeface="Calibri" pitchFamily="34" charset="0"/>
            </a:endParaRPr>
          </a:p>
        </p:txBody>
      </p:sp>
      <p:pic>
        <p:nvPicPr>
          <p:cNvPr id="33" name="Picture 22" descr="txp_fig"/>
          <p:cNvPicPr>
            <a:picLocks noChangeAspect="1"/>
          </p:cNvPicPr>
          <p:nvPr>
            <p:custDataLst>
              <p:tags r:id="rId8"/>
            </p:custDataLst>
          </p:nvPr>
        </p:nvPicPr>
        <p:blipFill>
          <a:blip r:embed="rId20" cstate="print">
            <a:clrChange>
              <a:clrFrom>
                <a:srgbClr val="FFFFFF"/>
              </a:clrFrom>
              <a:clrTo>
                <a:srgbClr val="FFFFFF">
                  <a:alpha val="0"/>
                </a:srgbClr>
              </a:clrTo>
            </a:clrChange>
          </a:blip>
          <a:srcRect/>
          <a:stretch>
            <a:fillRect/>
          </a:stretch>
        </p:blipFill>
        <p:spPr bwMode="auto">
          <a:xfrm>
            <a:off x="3315006" y="5169722"/>
            <a:ext cx="3868534" cy="409290"/>
          </a:xfrm>
          <a:prstGeom prst="rect">
            <a:avLst/>
          </a:prstGeom>
          <a:noFill/>
          <a:ln w="9525">
            <a:noFill/>
            <a:miter lim="800000"/>
            <a:headEnd/>
            <a:tailEnd/>
          </a:ln>
        </p:spPr>
      </p:pic>
      <p:sp>
        <p:nvSpPr>
          <p:cNvPr id="34" name="Rectangle 30"/>
          <p:cNvSpPr txBox="1">
            <a:spLocks noChangeArrowheads="1"/>
          </p:cNvSpPr>
          <p:nvPr/>
        </p:nvSpPr>
        <p:spPr>
          <a:xfrm>
            <a:off x="227075" y="5160522"/>
            <a:ext cx="4152900" cy="342900"/>
          </a:xfrm>
          <a:prstGeom prst="rect">
            <a:avLst/>
          </a:prstGeom>
        </p:spPr>
        <p:txBody>
          <a:bodyPr/>
          <a:lstStyle/>
          <a:p>
            <a:pPr marL="285750" indent="-285750" algn="just">
              <a:lnSpc>
                <a:spcPct val="90000"/>
              </a:lnSpc>
              <a:spcBef>
                <a:spcPts val="600"/>
              </a:spcBef>
              <a:spcAft>
                <a:spcPts val="1200"/>
              </a:spcAft>
              <a:buFont typeface="Wingdings" pitchFamily="2" charset="2"/>
              <a:buChar char="§"/>
              <a:defRPr/>
            </a:pPr>
            <a:r>
              <a:rPr lang="en-US" sz="2400" kern="0" dirty="0">
                <a:solidFill>
                  <a:schemeClr val="accent6"/>
                </a:solidFill>
                <a:latin typeface="Calibri" pitchFamily="34" charset="0"/>
              </a:rPr>
              <a:t>Adaptive controller:</a:t>
            </a:r>
          </a:p>
          <a:p>
            <a:pPr marL="809625" indent="-352425" algn="just">
              <a:lnSpc>
                <a:spcPct val="90000"/>
              </a:lnSpc>
              <a:spcBef>
                <a:spcPts val="600"/>
              </a:spcBef>
              <a:spcAft>
                <a:spcPts val="600"/>
              </a:spcAft>
              <a:buFont typeface="Arial" charset="0"/>
              <a:buNone/>
              <a:defRPr/>
            </a:pPr>
            <a:endParaRPr lang="en-US" sz="2400" kern="0" dirty="0">
              <a:solidFill>
                <a:schemeClr val="accent6"/>
              </a:solidFill>
              <a:latin typeface="Calibri" pitchFamily="34" charset="0"/>
            </a:endParaRPr>
          </a:p>
        </p:txBody>
      </p:sp>
      <p:sp>
        <p:nvSpPr>
          <p:cNvPr id="35" name="Rectangle 30"/>
          <p:cNvSpPr txBox="1">
            <a:spLocks noChangeArrowheads="1"/>
          </p:cNvSpPr>
          <p:nvPr/>
        </p:nvSpPr>
        <p:spPr>
          <a:xfrm>
            <a:off x="2997002" y="6307483"/>
            <a:ext cx="1524000" cy="458787"/>
          </a:xfrm>
          <a:prstGeom prst="rect">
            <a:avLst/>
          </a:prstGeom>
          <a:solidFill>
            <a:schemeClr val="bg1"/>
          </a:solidFill>
          <a:ln w="25400" cap="rnd">
            <a:solidFill>
              <a:srgbClr val="000099"/>
            </a:solidFill>
            <a:prstDash val="sysDash"/>
            <a:round/>
          </a:ln>
          <a:effectLst>
            <a:outerShdw blurRad="50800" dist="38100" dir="2700000" algn="tl" rotWithShape="0">
              <a:prstClr val="black">
                <a:alpha val="40000"/>
              </a:prstClr>
            </a:outerShdw>
          </a:effectLst>
        </p:spPr>
        <p:txBody>
          <a:bodyPr anchor="ctr"/>
          <a:lstStyle/>
          <a:p>
            <a:pPr algn="ctr">
              <a:lnSpc>
                <a:spcPct val="90000"/>
              </a:lnSpc>
              <a:spcBef>
                <a:spcPts val="0"/>
              </a:spcBef>
              <a:spcAft>
                <a:spcPts val="1200"/>
              </a:spcAft>
              <a:buFont typeface="Arial" charset="0"/>
              <a:buNone/>
              <a:defRPr/>
            </a:pPr>
            <a:endParaRPr lang="en-US" kern="0" dirty="0">
              <a:solidFill>
                <a:schemeClr val="accent6"/>
              </a:solidFill>
              <a:latin typeface="Calibri" pitchFamily="34" charset="0"/>
            </a:endParaRPr>
          </a:p>
        </p:txBody>
      </p:sp>
      <p:pic>
        <p:nvPicPr>
          <p:cNvPr id="36" name="Picture 32" descr="txp_fig"/>
          <p:cNvPicPr>
            <a:picLocks noChangeAspect="1"/>
          </p:cNvPicPr>
          <p:nvPr>
            <p:custDataLst>
              <p:tags r:id="rId9"/>
            </p:custDataLst>
          </p:nvPr>
        </p:nvPicPr>
        <p:blipFill>
          <a:blip r:embed="rId21" cstate="print">
            <a:clrChange>
              <a:clrFrom>
                <a:srgbClr val="FFFFFF"/>
              </a:clrFrom>
              <a:clrTo>
                <a:srgbClr val="FFFFFF">
                  <a:alpha val="0"/>
                </a:srgbClr>
              </a:clrTo>
            </a:clrChange>
          </a:blip>
          <a:srcRect/>
          <a:stretch>
            <a:fillRect/>
          </a:stretch>
        </p:blipFill>
        <p:spPr bwMode="auto">
          <a:xfrm>
            <a:off x="3124405" y="6410670"/>
            <a:ext cx="1112838" cy="282575"/>
          </a:xfrm>
          <a:prstGeom prst="rect">
            <a:avLst/>
          </a:prstGeom>
          <a:noFill/>
          <a:ln w="9525">
            <a:noFill/>
            <a:miter lim="800000"/>
            <a:headEnd/>
            <a:tailEnd/>
          </a:ln>
        </p:spPr>
      </p:pic>
      <p:sp>
        <p:nvSpPr>
          <p:cNvPr id="37" name="Rectangle 30"/>
          <p:cNvSpPr txBox="1">
            <a:spLocks noChangeArrowheads="1"/>
          </p:cNvSpPr>
          <p:nvPr/>
        </p:nvSpPr>
        <p:spPr>
          <a:xfrm>
            <a:off x="232235" y="6298664"/>
            <a:ext cx="3160358" cy="342900"/>
          </a:xfrm>
          <a:prstGeom prst="rect">
            <a:avLst/>
          </a:prstGeom>
        </p:spPr>
        <p:txBody>
          <a:bodyPr/>
          <a:lstStyle/>
          <a:p>
            <a:pPr marL="285750" indent="-285750" algn="just">
              <a:lnSpc>
                <a:spcPct val="90000"/>
              </a:lnSpc>
              <a:spcBef>
                <a:spcPts val="600"/>
              </a:spcBef>
              <a:spcAft>
                <a:spcPts val="1200"/>
              </a:spcAft>
              <a:buFont typeface="Wingdings" pitchFamily="2" charset="2"/>
              <a:buChar char="§"/>
              <a:defRPr/>
            </a:pPr>
            <a:r>
              <a:rPr lang="en-US" sz="2400" kern="0" dirty="0" smtClean="0">
                <a:solidFill>
                  <a:schemeClr val="accent6"/>
                </a:solidFill>
                <a:latin typeface="Calibri" pitchFamily="34" charset="0"/>
              </a:rPr>
              <a:t>Barbalat’s lemma:</a:t>
            </a:r>
            <a:endParaRPr lang="en-US" sz="2400" kern="0" dirty="0">
              <a:solidFill>
                <a:schemeClr val="accent6"/>
              </a:solidFill>
              <a:latin typeface="Calibri" pitchFamily="34" charset="0"/>
            </a:endParaRPr>
          </a:p>
        </p:txBody>
      </p:sp>
      <p:sp>
        <p:nvSpPr>
          <p:cNvPr id="38" name="Rectangle 30"/>
          <p:cNvSpPr txBox="1">
            <a:spLocks noChangeArrowheads="1"/>
          </p:cNvSpPr>
          <p:nvPr/>
        </p:nvSpPr>
        <p:spPr>
          <a:xfrm>
            <a:off x="4730318" y="6346560"/>
            <a:ext cx="3700195" cy="342900"/>
          </a:xfrm>
          <a:prstGeom prst="rect">
            <a:avLst/>
          </a:prstGeom>
          <a:ln w="28575">
            <a:solidFill>
              <a:srgbClr val="C00000"/>
            </a:solidFill>
          </a:ln>
        </p:spPr>
        <p:txBody>
          <a:bodyPr/>
          <a:lstStyle/>
          <a:p>
            <a:pPr algn="just">
              <a:lnSpc>
                <a:spcPct val="90000"/>
              </a:lnSpc>
              <a:spcBef>
                <a:spcPts val="600"/>
              </a:spcBef>
              <a:spcAft>
                <a:spcPts val="1200"/>
              </a:spcAft>
              <a:defRPr/>
            </a:pPr>
            <a:r>
              <a:rPr lang="en-US" sz="2400" kern="0" dirty="0" smtClean="0">
                <a:solidFill>
                  <a:schemeClr val="accent6"/>
                </a:solidFill>
                <a:latin typeface="Calibri" pitchFamily="34" charset="0"/>
              </a:rPr>
              <a:t>uses boundedness of              </a:t>
            </a:r>
            <a:endParaRPr lang="en-US" sz="2400" kern="0" dirty="0">
              <a:solidFill>
                <a:schemeClr val="accent6"/>
              </a:solidFill>
              <a:latin typeface="Calibri" pitchFamily="34" charset="0"/>
            </a:endParaRPr>
          </a:p>
        </p:txBody>
      </p:sp>
      <p:pic>
        <p:nvPicPr>
          <p:cNvPr id="40" name="Picture 39" descr="txp_fig"/>
          <p:cNvPicPr>
            <a:picLocks noChangeAspect="1"/>
          </p:cNvPicPr>
          <p:nvPr>
            <p:custDataLst>
              <p:tags r:id="rId10"/>
            </p:custDataLst>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478426" y="6410670"/>
            <a:ext cx="525111" cy="339559"/>
          </a:xfrm>
          <a:prstGeom prst="rect">
            <a:avLst/>
          </a:prstGeom>
          <a:noFill/>
          <a:ln/>
          <a:effectLst/>
          <a:extLst>
            <a:ext uri="{909E8E84-426E-40DD-AFC4-6F175D3DCCD1}">
              <a14:hiddenFill xmlns:a14="http://schemas.microsoft.com/office/drawing/2010/main">
                <a:solidFill>
                  <a:srgbClr val="FFFFFF">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41" name="TextBox 40"/>
          <p:cNvSpPr txBox="1"/>
          <p:nvPr/>
        </p:nvSpPr>
        <p:spPr>
          <a:xfrm>
            <a:off x="265480" y="2464448"/>
            <a:ext cx="2741456" cy="904863"/>
          </a:xfrm>
          <a:prstGeom prst="rect">
            <a:avLst/>
          </a:prstGeom>
          <a:noFill/>
          <a:ln w="38100">
            <a:solidFill>
              <a:srgbClr val="007033"/>
            </a:solidFill>
          </a:ln>
        </p:spPr>
        <p:txBody>
          <a:bodyPr wrap="none" rtlCol="0">
            <a:spAutoFit/>
          </a:bodyPr>
          <a:lstStyle/>
          <a:p>
            <a:pPr marL="285750" indent="-285750" algn="just">
              <a:lnSpc>
                <a:spcPct val="90000"/>
              </a:lnSpc>
              <a:spcBef>
                <a:spcPts val="600"/>
              </a:spcBef>
              <a:spcAft>
                <a:spcPts val="1200"/>
              </a:spcAft>
              <a:buFont typeface="Wingdings" pitchFamily="2" charset="2"/>
              <a:buChar char="§"/>
              <a:defRPr/>
            </a:pPr>
            <a:r>
              <a:rPr lang="en-US" sz="2400" kern="0" dirty="0">
                <a:solidFill>
                  <a:schemeClr val="accent6"/>
                </a:solidFill>
                <a:latin typeface="Calibri" pitchFamily="34" charset="0"/>
              </a:rPr>
              <a:t>Error dynamics:</a:t>
            </a:r>
          </a:p>
          <a:p>
            <a:pPr marL="342900" indent="-342900" algn="just">
              <a:lnSpc>
                <a:spcPct val="90000"/>
              </a:lnSpc>
              <a:spcBef>
                <a:spcPts val="600"/>
              </a:spcBef>
              <a:spcAft>
                <a:spcPts val="1200"/>
              </a:spcAft>
              <a:buFont typeface="Wingdings" pitchFamily="2" charset="2"/>
              <a:buChar char="ü"/>
              <a:defRPr/>
            </a:pPr>
            <a:r>
              <a:rPr lang="en-US" b="1" kern="0" dirty="0">
                <a:solidFill>
                  <a:srgbClr val="C00000"/>
                </a:solidFill>
                <a:latin typeface="Calibri" pitchFamily="34" charset="0"/>
              </a:rPr>
              <a:t>independent of control</a:t>
            </a:r>
            <a:endParaRPr lang="en-US" dirty="0"/>
          </a:p>
        </p:txBody>
      </p:sp>
      <p:sp>
        <p:nvSpPr>
          <p:cNvPr id="3" name="Footer Placeholder 2"/>
          <p:cNvSpPr>
            <a:spLocks noGrp="1"/>
          </p:cNvSpPr>
          <p:nvPr>
            <p:ph type="ftr" sz="quarter" idx="11"/>
          </p:nvPr>
        </p:nvSpPr>
        <p:spPr/>
        <p:txBody>
          <a:bodyPr/>
          <a:lstStyle/>
          <a:p>
            <a:r>
              <a:rPr lang="en-US" smtClean="0"/>
              <a:t>Dr. Irene M. Gregory</a:t>
            </a:r>
            <a:endParaRPr lang="en-US" dirty="0"/>
          </a:p>
        </p:txBody>
      </p:sp>
      <p:sp>
        <p:nvSpPr>
          <p:cNvPr id="5" name="Slide Number Placeholder 4"/>
          <p:cNvSpPr>
            <a:spLocks noGrp="1"/>
          </p:cNvSpPr>
          <p:nvPr>
            <p:ph type="sldNum" sz="quarter" idx="12"/>
          </p:nvPr>
        </p:nvSpPr>
        <p:spPr/>
        <p:txBody>
          <a:bodyPr/>
          <a:lstStyle/>
          <a:p>
            <a:fld id="{2A9A4BBE-6B87-42F4-843D-3071F94E8D6F}" type="slidenum">
              <a:rPr lang="en-US" smtClean="0"/>
              <a:pPr/>
              <a:t>57</a:t>
            </a:fld>
            <a:endParaRPr lang="en-US"/>
          </a:p>
        </p:txBody>
      </p:sp>
    </p:spTree>
    <p:extLst>
      <p:ext uri="{BB962C8B-B14F-4D97-AF65-F5344CB8AC3E}">
        <p14:creationId xmlns:p14="http://schemas.microsoft.com/office/powerpoint/2010/main" val="34837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1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childTnLst>
                                </p:cTn>
                              </p:par>
                              <p:par>
                                <p:cTn id="30" presetID="10" presetClass="entr" presetSubtype="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1000"/>
                                        <p:tgtEl>
                                          <p:spTgt spid="27"/>
                                        </p:tgtEl>
                                      </p:cBhvr>
                                    </p:animEffect>
                                  </p:childTnLst>
                                </p:cTn>
                              </p:par>
                              <p:par>
                                <p:cTn id="33" presetID="10"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1000"/>
                                        <p:tgtEl>
                                          <p:spTgt spid="28"/>
                                        </p:tgtEl>
                                      </p:cBhvr>
                                    </p:animEffect>
                                  </p:childTnLst>
                                </p:cTn>
                              </p:par>
                              <p:par>
                                <p:cTn id="36" presetID="10" presetClass="entr" presetSubtype="0"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1000"/>
                                        <p:tgtEl>
                                          <p:spTgt spid="2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1000"/>
                                        <p:tgtEl>
                                          <p:spTgt spid="3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1000"/>
                                        <p:tgtEl>
                                          <p:spTgt spid="3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1000"/>
                                        <p:tgtEl>
                                          <p:spTgt spid="34"/>
                                        </p:tgtEl>
                                      </p:cBhvr>
                                    </p:animEffect>
                                  </p:childTnLst>
                                </p:cTn>
                              </p:par>
                              <p:par>
                                <p:cTn id="57" presetID="10" presetClass="entr" presetSubtype="0" fill="hold"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1000"/>
                                        <p:tgtEl>
                                          <p:spTgt spid="3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00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fade">
                                      <p:cBhvr>
                                        <p:cTn id="77" dur="1000"/>
                                        <p:tgtEl>
                                          <p:spTgt spid="38"/>
                                        </p:tgtEl>
                                      </p:cBhvr>
                                    </p:animEffect>
                                  </p:childTnLst>
                                </p:cTn>
                              </p:par>
                              <p:par>
                                <p:cTn id="78" presetID="10" presetClass="entr" presetSubtype="0" fill="hold" nodeType="with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fade">
                                      <p:cBhvr>
                                        <p:cTn id="80"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23" grpId="0" animBg="1"/>
      <p:bldP spid="26" grpId="0" animBg="1"/>
      <p:bldP spid="30" grpId="0"/>
      <p:bldP spid="31" grpId="0"/>
      <p:bldP spid="32" grpId="0"/>
      <p:bldP spid="34" grpId="0"/>
      <p:bldP spid="35" grpId="0" animBg="1"/>
      <p:bldP spid="37" grpId="0"/>
      <p:bldP spid="3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Rohr’s Counterexample</a:t>
            </a:r>
            <a:endParaRPr lang="en-US" dirty="0"/>
          </a:p>
        </p:txBody>
      </p:sp>
      <p:sp>
        <p:nvSpPr>
          <p:cNvPr id="3" name="Content Placeholder 2"/>
          <p:cNvSpPr>
            <a:spLocks noGrp="1"/>
          </p:cNvSpPr>
          <p:nvPr>
            <p:ph idx="1"/>
          </p:nvPr>
        </p:nvSpPr>
        <p:spPr/>
        <p:txBody>
          <a:bodyPr/>
          <a:lstStyle/>
          <a:p>
            <a:r>
              <a:rPr lang="en-US" dirty="0" smtClean="0"/>
              <a:t>Robustness issue with MRAC – illustrative example (1980’s)</a:t>
            </a:r>
          </a:p>
          <a:p>
            <a:r>
              <a:rPr lang="en-US" dirty="0" smtClean="0"/>
              <a:t>Problems typically occurred in one or both of two situations</a:t>
            </a:r>
          </a:p>
          <a:p>
            <a:r>
              <a:rPr lang="en-US" dirty="0" smtClean="0"/>
              <a:t>In the first situation, the reference signal comprised as step, which meant that it was not persistently exciting.</a:t>
            </a:r>
          </a:p>
          <a:p>
            <a:r>
              <a:rPr lang="en-US" dirty="0" smtClean="0"/>
              <a:t>The observed instability was bursting [</a:t>
            </a:r>
          </a:p>
          <a:p>
            <a:pPr lvl="1"/>
            <a:r>
              <a:rPr lang="en-US" dirty="0" smtClean="0"/>
              <a:t>set point problem – identifier can get the plant dc gain but not unknown dynamics (a,b)  if u=constant, but thinks it knows</a:t>
            </a:r>
          </a:p>
          <a:p>
            <a:pPr lvl="1"/>
            <a:r>
              <a:rPr lang="en-US" dirty="0" smtClean="0"/>
              <a:t>Instability occurs, which produces richer signals, thus identifying  </a:t>
            </a:r>
            <a:endParaRPr lang="en-US" dirty="0"/>
          </a:p>
          <a:p>
            <a:r>
              <a:rPr lang="en-US" dirty="0" smtClean="0"/>
              <a:t>In the second situation, a sinusoidal excitation was used, the frequency of which intruded into the region where there were significant unmodeled dynamics.</a:t>
            </a:r>
          </a:p>
          <a:p>
            <a:r>
              <a:rPr lang="en-US" dirty="0" smtClean="0"/>
              <a:t>The situation was very much like MIT rule instability (not knowing Z(p), where inability to properly model the true plant coupled with significant excitation in the frequency band where that ineffective modeling was occurring.      </a:t>
            </a:r>
            <a:endParaRPr lang="en-US" dirty="0"/>
          </a:p>
        </p:txBody>
      </p:sp>
      <p:sp>
        <p:nvSpPr>
          <p:cNvPr id="4" name="Footer Placeholder 3"/>
          <p:cNvSpPr>
            <a:spLocks noGrp="1"/>
          </p:cNvSpPr>
          <p:nvPr>
            <p:ph type="ftr" sz="quarter" idx="11"/>
          </p:nvPr>
        </p:nvSpPr>
        <p:spPr/>
        <p:txBody>
          <a:bodyPr/>
          <a:lstStyle/>
          <a:p>
            <a:r>
              <a:rPr lang="en-US" dirty="0" smtClean="0"/>
              <a:t>Dr. Irene M. Gregory</a:t>
            </a:r>
            <a:endParaRPr lang="en-US" dirty="0"/>
          </a:p>
        </p:txBody>
      </p:sp>
      <p:sp>
        <p:nvSpPr>
          <p:cNvPr id="5" name="Slide Number Placeholder 4"/>
          <p:cNvSpPr>
            <a:spLocks noGrp="1"/>
          </p:cNvSpPr>
          <p:nvPr>
            <p:ph type="sldNum" sz="quarter" idx="12"/>
          </p:nvPr>
        </p:nvSpPr>
        <p:spPr/>
        <p:txBody>
          <a:bodyPr/>
          <a:lstStyle/>
          <a:p>
            <a:fld id="{1E4B6F8E-3031-4243-BF7A-3DDDF6CA9926}" type="slidenum">
              <a:rPr lang="en-US" smtClean="0"/>
              <a:pPr/>
              <a:t>58</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019608128"/>
              </p:ext>
            </p:extLst>
          </p:nvPr>
        </p:nvGraphicFramePr>
        <p:xfrm>
          <a:off x="6234941" y="3340386"/>
          <a:ext cx="558800" cy="368300"/>
        </p:xfrm>
        <a:graphic>
          <a:graphicData uri="http://schemas.openxmlformats.org/presentationml/2006/ole">
            <mc:AlternateContent xmlns:mc="http://schemas.openxmlformats.org/markup-compatibility/2006">
              <mc:Choice xmlns:v="urn:schemas-microsoft-com:vml" Requires="v">
                <p:oleObj spid="_x0000_s253977" name="Equation" r:id="rId4" imgW="558720" imgH="368280" progId="Equation.DSMT4">
                  <p:embed/>
                </p:oleObj>
              </mc:Choice>
              <mc:Fallback>
                <p:oleObj name="Equation" r:id="rId4" imgW="558720" imgH="368280" progId="Equation.DSMT4">
                  <p:embed/>
                  <p:pic>
                    <p:nvPicPr>
                      <p:cNvPr id="0" name=""/>
                      <p:cNvPicPr/>
                      <p:nvPr/>
                    </p:nvPicPr>
                    <p:blipFill>
                      <a:blip r:embed="rId5"/>
                      <a:stretch>
                        <a:fillRect/>
                      </a:stretch>
                    </p:blipFill>
                    <p:spPr>
                      <a:xfrm>
                        <a:off x="6234941" y="3340386"/>
                        <a:ext cx="558800" cy="3683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29737494"/>
              </p:ext>
            </p:extLst>
          </p:nvPr>
        </p:nvGraphicFramePr>
        <p:xfrm>
          <a:off x="7807492" y="3697220"/>
          <a:ext cx="558800" cy="368300"/>
        </p:xfrm>
        <a:graphic>
          <a:graphicData uri="http://schemas.openxmlformats.org/presentationml/2006/ole">
            <mc:AlternateContent xmlns:mc="http://schemas.openxmlformats.org/markup-compatibility/2006">
              <mc:Choice xmlns:v="urn:schemas-microsoft-com:vml" Requires="v">
                <p:oleObj spid="_x0000_s253978" name="Equation" r:id="rId6" imgW="558720" imgH="368280" progId="Equation.DSMT4">
                  <p:embed/>
                </p:oleObj>
              </mc:Choice>
              <mc:Fallback>
                <p:oleObj name="Equation" r:id="rId6" imgW="558720" imgH="36828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7492" y="3697220"/>
                        <a:ext cx="55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87159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5927" y="2660900"/>
            <a:ext cx="7391400" cy="1200329"/>
          </a:xfrm>
          <a:prstGeom prst="rect">
            <a:avLst/>
          </a:prstGeom>
          <a:noFill/>
        </p:spPr>
        <p:txBody>
          <a:bodyPr>
            <a:spAutoFit/>
          </a:bodyPr>
          <a:lstStyle/>
          <a:p>
            <a:pPr algn="ctr">
              <a:spcBef>
                <a:spcPct val="20000"/>
              </a:spcBef>
              <a:buFont typeface="Arial" pitchFamily="34" charset="0"/>
              <a:buNone/>
              <a:defRPr/>
            </a:pPr>
            <a:r>
              <a:rPr lang="en-US" sz="3600" b="1" kern="0" dirty="0" smtClean="0">
                <a:solidFill>
                  <a:srgbClr val="000099"/>
                </a:solidFill>
                <a:latin typeface="Calibri" pitchFamily="34" charset="0"/>
              </a:rPr>
              <a:t>Brief History of Adaptive Flight Control</a:t>
            </a:r>
            <a:endParaRPr lang="en-US" sz="3600" b="1" kern="0" dirty="0">
              <a:solidFill>
                <a:srgbClr val="000099"/>
              </a:solidFill>
              <a:latin typeface="Calibri" pitchFamily="34" charset="0"/>
            </a:endParaRPr>
          </a:p>
        </p:txBody>
      </p:sp>
      <p:sp>
        <p:nvSpPr>
          <p:cNvPr id="3" name="Footer Placeholder 2"/>
          <p:cNvSpPr>
            <a:spLocks noGrp="1"/>
          </p:cNvSpPr>
          <p:nvPr>
            <p:ph type="ftr" sz="quarter" idx="11"/>
          </p:nvPr>
        </p:nvSpPr>
        <p:spPr/>
        <p:txBody>
          <a:bodyPr/>
          <a:lstStyle/>
          <a:p>
            <a:r>
              <a:rPr lang="en-US" smtClean="0"/>
              <a:t>Dr. Irene M. Gregory</a:t>
            </a:r>
            <a:endParaRPr lang="en-US" dirty="0"/>
          </a:p>
        </p:txBody>
      </p:sp>
      <p:sp>
        <p:nvSpPr>
          <p:cNvPr id="4" name="Slide Number Placeholder 3"/>
          <p:cNvSpPr>
            <a:spLocks noGrp="1"/>
          </p:cNvSpPr>
          <p:nvPr>
            <p:ph type="sldNum" sz="quarter" idx="12"/>
          </p:nvPr>
        </p:nvSpPr>
        <p:spPr/>
        <p:txBody>
          <a:bodyPr/>
          <a:lstStyle/>
          <a:p>
            <a:fld id="{2A9A4BBE-6B87-42F4-843D-3071F94E8D6F}" type="slidenum">
              <a:rPr lang="en-US" smtClean="0"/>
              <a:pPr/>
              <a:t>5</a:t>
            </a:fld>
            <a:endParaRPr lang="en-US"/>
          </a:p>
        </p:txBody>
      </p:sp>
    </p:spTree>
    <p:extLst>
      <p:ext uri="{BB962C8B-B14F-4D97-AF65-F5344CB8AC3E}">
        <p14:creationId xmlns:p14="http://schemas.microsoft.com/office/powerpoint/2010/main" val="3112800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626" name="Straight Connector 38"/>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26627" name="Straight Connector 37"/>
          <p:cNvCxnSpPr>
            <a:cxnSpLocks noChangeShapeType="1"/>
          </p:cNvCxnSpPr>
          <p:nvPr/>
        </p:nvCxnSpPr>
        <p:spPr bwMode="auto">
          <a:xfrm>
            <a:off x="0" y="0"/>
            <a:ext cx="914400" cy="0"/>
          </a:xfrm>
          <a:prstGeom prst="line">
            <a:avLst/>
          </a:prstGeom>
          <a:noFill/>
          <a:ln w="0" algn="ctr">
            <a:solidFill>
              <a:srgbClr val="FBFFFF"/>
            </a:solidFill>
            <a:round/>
            <a:headEnd/>
            <a:tailEnd/>
          </a:ln>
        </p:spPr>
      </p:cxnSp>
      <p:sp>
        <p:nvSpPr>
          <p:cNvPr id="3" name="TextBox 2"/>
          <p:cNvSpPr txBox="1"/>
          <p:nvPr/>
        </p:nvSpPr>
        <p:spPr>
          <a:xfrm>
            <a:off x="876300" y="123825"/>
            <a:ext cx="7391400" cy="523875"/>
          </a:xfrm>
          <a:prstGeom prst="rect">
            <a:avLst/>
          </a:prstGeom>
          <a:noFill/>
        </p:spPr>
        <p:txBody>
          <a:bodyPr>
            <a:spAutoFit/>
          </a:bodyPr>
          <a:lstStyle/>
          <a:p>
            <a:pPr algn="ctr">
              <a:spcBef>
                <a:spcPct val="20000"/>
              </a:spcBef>
              <a:buFont typeface="Arial" pitchFamily="34" charset="0"/>
              <a:buNone/>
              <a:defRPr/>
            </a:pPr>
            <a:r>
              <a:rPr lang="en-US" sz="2800" b="1" kern="0" dirty="0">
                <a:latin typeface="Calibri" pitchFamily="34" charset="0"/>
              </a:rPr>
              <a:t>Time-Delay Margin and Gain Margin</a:t>
            </a:r>
            <a:endParaRPr lang="en-US" sz="1600" b="1" kern="0" dirty="0">
              <a:latin typeface="Calibri" pitchFamily="34" charset="0"/>
            </a:endParaRPr>
          </a:p>
        </p:txBody>
      </p:sp>
      <p:sp>
        <p:nvSpPr>
          <p:cNvPr id="5" name="Rectangle 30"/>
          <p:cNvSpPr txBox="1">
            <a:spLocks noChangeArrowheads="1"/>
          </p:cNvSpPr>
          <p:nvPr/>
        </p:nvSpPr>
        <p:spPr>
          <a:xfrm>
            <a:off x="190500" y="990600"/>
            <a:ext cx="8724900" cy="419100"/>
          </a:xfrm>
          <a:prstGeom prst="rect">
            <a:avLst/>
          </a:prstGeom>
        </p:spPr>
        <p:txBody>
          <a:bodyPr/>
          <a:lstStyle/>
          <a:p>
            <a:pPr marL="569913" indent="-285750" algn="just">
              <a:lnSpc>
                <a:spcPct val="90000"/>
              </a:lnSpc>
              <a:spcBef>
                <a:spcPts val="600"/>
              </a:spcBef>
              <a:spcAft>
                <a:spcPts val="3600"/>
              </a:spcAft>
              <a:buFont typeface="Wingdings" pitchFamily="2" charset="2"/>
              <a:buChar char="§"/>
              <a:defRPr/>
            </a:pPr>
            <a:r>
              <a:rPr lang="en-US" b="1" kern="0" dirty="0">
                <a:latin typeface="Calibri" pitchFamily="34" charset="0"/>
              </a:rPr>
              <a:t>Time-delay margin:</a:t>
            </a:r>
          </a:p>
          <a:p>
            <a:pPr marL="569913" indent="-285750" algn="just">
              <a:lnSpc>
                <a:spcPct val="90000"/>
              </a:lnSpc>
              <a:spcBef>
                <a:spcPts val="600"/>
              </a:spcBef>
              <a:spcAft>
                <a:spcPts val="3600"/>
              </a:spcAft>
              <a:buFont typeface="Wingdings" pitchFamily="2" charset="2"/>
              <a:buChar char="§"/>
              <a:defRPr/>
            </a:pPr>
            <a:endParaRPr lang="en-US" kern="0" dirty="0">
              <a:latin typeface="Calibri" pitchFamily="34" charset="0"/>
            </a:endParaRPr>
          </a:p>
          <a:p>
            <a:pPr marL="569913" indent="-285750" algn="just">
              <a:lnSpc>
                <a:spcPct val="90000"/>
              </a:lnSpc>
              <a:spcBef>
                <a:spcPts val="600"/>
              </a:spcBef>
              <a:spcAft>
                <a:spcPts val="3600"/>
              </a:spcAft>
              <a:buFont typeface="Wingdings" pitchFamily="2" charset="2"/>
              <a:buChar char="§"/>
              <a:defRPr/>
            </a:pPr>
            <a:endParaRPr lang="en-US" kern="0" dirty="0">
              <a:latin typeface="Calibri" pitchFamily="34" charset="0"/>
            </a:endParaRPr>
          </a:p>
          <a:p>
            <a:pPr marL="569913" indent="-285750" algn="just">
              <a:lnSpc>
                <a:spcPct val="90000"/>
              </a:lnSpc>
              <a:spcBef>
                <a:spcPts val="600"/>
              </a:spcBef>
              <a:spcAft>
                <a:spcPts val="3600"/>
              </a:spcAft>
              <a:buFont typeface="Arial" charset="0"/>
              <a:buNone/>
              <a:defRPr/>
            </a:pPr>
            <a:endParaRPr lang="en-US" kern="0" dirty="0">
              <a:latin typeface="Calibri" pitchFamily="34" charset="0"/>
            </a:endParaRPr>
          </a:p>
          <a:p>
            <a:pPr marL="569913" indent="-285750" algn="just">
              <a:lnSpc>
                <a:spcPct val="90000"/>
              </a:lnSpc>
              <a:spcBef>
                <a:spcPts val="8400"/>
              </a:spcBef>
              <a:spcAft>
                <a:spcPts val="0"/>
              </a:spcAft>
              <a:buFont typeface="Wingdings" pitchFamily="2" charset="2"/>
              <a:buChar char="§"/>
              <a:defRPr/>
            </a:pPr>
            <a:r>
              <a:rPr lang="en-US" b="1" kern="0" dirty="0">
                <a:latin typeface="Calibri" pitchFamily="34" charset="0"/>
              </a:rPr>
              <a:t>Gain margin:</a:t>
            </a:r>
            <a:endParaRPr lang="en-US" sz="2000" b="1" kern="0" dirty="0">
              <a:latin typeface="Calibri" pitchFamily="34" charset="0"/>
            </a:endParaRPr>
          </a:p>
          <a:p>
            <a:pPr marL="285750" indent="-285750" algn="just">
              <a:lnSpc>
                <a:spcPct val="90000"/>
              </a:lnSpc>
              <a:spcBef>
                <a:spcPts val="600"/>
              </a:spcBef>
              <a:spcAft>
                <a:spcPts val="2400"/>
              </a:spcAft>
              <a:buFont typeface="Wingdings" pitchFamily="2" charset="2"/>
              <a:buChar char="§"/>
              <a:defRPr/>
            </a:pPr>
            <a:endParaRPr lang="en-US" sz="2000" kern="0" dirty="0">
              <a:latin typeface="Calibri" pitchFamily="34" charset="0"/>
            </a:endParaRPr>
          </a:p>
          <a:p>
            <a:pPr marL="809625" indent="-352425" algn="just">
              <a:lnSpc>
                <a:spcPct val="90000"/>
              </a:lnSpc>
              <a:spcBef>
                <a:spcPts val="600"/>
              </a:spcBef>
              <a:spcAft>
                <a:spcPts val="600"/>
              </a:spcAft>
              <a:buFont typeface="Arial" charset="0"/>
              <a:buNone/>
              <a:defRPr/>
            </a:pPr>
            <a:endParaRPr lang="en-US" sz="2000" kern="0" dirty="0">
              <a:latin typeface="Calibri" pitchFamily="34" charset="0"/>
            </a:endParaRPr>
          </a:p>
        </p:txBody>
      </p:sp>
      <p:pic>
        <p:nvPicPr>
          <p:cNvPr id="26630" name="Picture 66" descr="txp_fig"/>
          <p:cNvPicPr>
            <a:picLocks noChangeAspect="1"/>
          </p:cNvPicPr>
          <p:nvPr>
            <p:custDataLst>
              <p:tags r:id="rId1"/>
            </p:custDataLst>
          </p:nvPr>
        </p:nvPicPr>
        <p:blipFill>
          <a:blip r:embed="rId13" cstate="print">
            <a:clrChange>
              <a:clrFrom>
                <a:srgbClr val="FFFFFF"/>
              </a:clrFrom>
              <a:clrTo>
                <a:srgbClr val="FFFFFF">
                  <a:alpha val="0"/>
                </a:srgbClr>
              </a:clrTo>
            </a:clrChange>
          </a:blip>
          <a:srcRect/>
          <a:stretch>
            <a:fillRect/>
          </a:stretch>
        </p:blipFill>
        <p:spPr bwMode="auto">
          <a:xfrm>
            <a:off x="4114800" y="4633913"/>
            <a:ext cx="2398713" cy="471487"/>
          </a:xfrm>
          <a:prstGeom prst="rect">
            <a:avLst/>
          </a:prstGeom>
          <a:noFill/>
          <a:ln w="9525">
            <a:noFill/>
            <a:miter lim="800000"/>
            <a:headEnd/>
            <a:tailEnd/>
          </a:ln>
        </p:spPr>
      </p:pic>
      <p:grpSp>
        <p:nvGrpSpPr>
          <p:cNvPr id="26631" name="Group 103"/>
          <p:cNvGrpSpPr>
            <a:grpSpLocks/>
          </p:cNvGrpSpPr>
          <p:nvPr/>
        </p:nvGrpSpPr>
        <p:grpSpPr bwMode="auto">
          <a:xfrm>
            <a:off x="6553200" y="2690813"/>
            <a:ext cx="2405063" cy="922337"/>
            <a:chOff x="6553200" y="2963863"/>
            <a:chExt cx="2405791" cy="922337"/>
          </a:xfrm>
        </p:grpSpPr>
        <p:grpSp>
          <p:nvGrpSpPr>
            <p:cNvPr id="26659" name="Group 101"/>
            <p:cNvGrpSpPr>
              <a:grpSpLocks/>
            </p:cNvGrpSpPr>
            <p:nvPr/>
          </p:nvGrpSpPr>
          <p:grpSpPr bwMode="auto">
            <a:xfrm>
              <a:off x="6553200" y="3415347"/>
              <a:ext cx="2405791" cy="470853"/>
              <a:chOff x="4871654" y="3588226"/>
              <a:chExt cx="2405791" cy="470853"/>
            </a:xfrm>
          </p:grpSpPr>
          <p:sp>
            <p:nvSpPr>
              <p:cNvPr id="78" name="Rounded Rectangle 77"/>
              <p:cNvSpPr/>
              <p:nvPr/>
            </p:nvSpPr>
            <p:spPr bwMode="auto">
              <a:xfrm>
                <a:off x="4871654" y="3587592"/>
                <a:ext cx="2405791" cy="471487"/>
              </a:xfrm>
              <a:prstGeom prst="roundRect">
                <a:avLst>
                  <a:gd name="adj" fmla="val 8023"/>
                </a:avLst>
              </a:prstGeom>
              <a:solidFill>
                <a:schemeClr val="bg1"/>
              </a:solidFill>
              <a:ln w="25400" cap="flat" cmpd="sng" algn="ctr">
                <a:solidFill>
                  <a:schemeClr val="accent6"/>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marL="342900" indent="-342900">
                  <a:spcBef>
                    <a:spcPct val="20000"/>
                  </a:spcBef>
                  <a:buFont typeface="Arial" charset="0"/>
                  <a:buNone/>
                  <a:defRPr/>
                </a:pPr>
                <a:endParaRPr lang="en-US">
                  <a:latin typeface="Arial" charset="0"/>
                </a:endParaRPr>
              </a:p>
            </p:txBody>
          </p:sp>
          <p:pic>
            <p:nvPicPr>
              <p:cNvPr id="26662" name="Picture 100" descr="txp_fig"/>
              <p:cNvPicPr>
                <a:picLocks noChangeAspect="1"/>
              </p:cNvPicPr>
              <p:nvPr>
                <p:custDataLst>
                  <p:tags r:id="rId10"/>
                </p:custDataLst>
              </p:nvPr>
            </p:nvPicPr>
            <p:blipFill>
              <a:blip r:embed="rId14" cstate="print">
                <a:clrChange>
                  <a:clrFrom>
                    <a:srgbClr val="FFFFFF"/>
                  </a:clrFrom>
                  <a:clrTo>
                    <a:srgbClr val="FFFFFF">
                      <a:alpha val="0"/>
                    </a:srgbClr>
                  </a:clrTo>
                </a:clrChange>
              </a:blip>
              <a:srcRect/>
              <a:stretch>
                <a:fillRect/>
              </a:stretch>
            </p:blipFill>
            <p:spPr bwMode="auto">
              <a:xfrm>
                <a:off x="4980800" y="3682006"/>
                <a:ext cx="2187499" cy="280394"/>
              </a:xfrm>
              <a:prstGeom prst="rect">
                <a:avLst/>
              </a:prstGeom>
              <a:noFill/>
              <a:ln w="9525">
                <a:noFill/>
                <a:miter lim="800000"/>
                <a:headEnd/>
                <a:tailEnd/>
              </a:ln>
            </p:spPr>
          </p:pic>
        </p:grpSp>
        <p:sp>
          <p:nvSpPr>
            <p:cNvPr id="80" name="AutoShape 5"/>
            <p:cNvSpPr>
              <a:spLocks noChangeArrowheads="1"/>
            </p:cNvSpPr>
            <p:nvPr/>
          </p:nvSpPr>
          <p:spPr bwMode="auto">
            <a:xfrm>
              <a:off x="8001438" y="2963863"/>
              <a:ext cx="724119" cy="350837"/>
            </a:xfrm>
            <a:prstGeom prst="wedgeRectCallout">
              <a:avLst>
                <a:gd name="adj1" fmla="val 21359"/>
                <a:gd name="adj2" fmla="val 65383"/>
              </a:avLst>
            </a:prstGeom>
            <a:solidFill>
              <a:schemeClr val="accent6">
                <a:lumMod val="20000"/>
                <a:lumOff val="80000"/>
              </a:schemeClr>
            </a:solidFill>
            <a:ln w="25400">
              <a:solidFill>
                <a:schemeClr val="accent6"/>
              </a:solidFill>
              <a:miter lim="800000"/>
              <a:headEnd/>
              <a:tailEnd/>
            </a:ln>
          </p:spPr>
          <p:txBody>
            <a:bodyPr anchor="ctr"/>
            <a:lstStyle/>
            <a:p>
              <a:pPr algn="ctr">
                <a:spcBef>
                  <a:spcPct val="20000"/>
                </a:spcBef>
                <a:buFont typeface="Arial" charset="0"/>
                <a:buNone/>
                <a:defRPr/>
              </a:pPr>
              <a:r>
                <a:rPr lang="en-US" altLang="zh-TW" sz="1400" b="1" dirty="0">
                  <a:solidFill>
                    <a:schemeClr val="accent6"/>
                  </a:solidFill>
                  <a:latin typeface="Calibri" pitchFamily="34" charset="0"/>
                  <a:ea typeface="新細明體" pitchFamily="18" charset="-120"/>
                </a:rPr>
                <a:t>Plant</a:t>
              </a:r>
            </a:p>
          </p:txBody>
        </p:sp>
      </p:grpSp>
      <p:grpSp>
        <p:nvGrpSpPr>
          <p:cNvPr id="26632" name="Group 86"/>
          <p:cNvGrpSpPr>
            <a:grpSpLocks/>
          </p:cNvGrpSpPr>
          <p:nvPr/>
        </p:nvGrpSpPr>
        <p:grpSpPr bwMode="auto">
          <a:xfrm>
            <a:off x="114300" y="1443038"/>
            <a:ext cx="8885238" cy="1849437"/>
            <a:chOff x="-961213" y="1761892"/>
            <a:chExt cx="8886013" cy="1850174"/>
          </a:xfrm>
        </p:grpSpPr>
        <p:sp>
          <p:nvSpPr>
            <p:cNvPr id="86" name="Rounded Rectangle 85"/>
            <p:cNvSpPr/>
            <p:nvPr/>
          </p:nvSpPr>
          <p:spPr bwMode="auto">
            <a:xfrm>
              <a:off x="-961213" y="2619484"/>
              <a:ext cx="2989524" cy="311274"/>
            </a:xfrm>
            <a:prstGeom prst="roundRect">
              <a:avLst>
                <a:gd name="adj" fmla="val 8023"/>
              </a:avLst>
            </a:prstGeom>
            <a:solidFill>
              <a:schemeClr val="bg1"/>
            </a:solidFill>
            <a:ln w="25400" cap="flat" cmpd="sng" algn="ctr">
              <a:solidFill>
                <a:schemeClr val="accent6"/>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marL="342900" indent="-342900">
                <a:spcBef>
                  <a:spcPct val="20000"/>
                </a:spcBef>
                <a:buFont typeface="Arial" charset="0"/>
                <a:buNone/>
                <a:defRPr/>
              </a:pPr>
              <a:endParaRPr lang="en-US">
                <a:latin typeface="Arial" charset="0"/>
              </a:endParaRPr>
            </a:p>
          </p:txBody>
        </p:sp>
        <p:sp>
          <p:nvSpPr>
            <p:cNvPr id="55" name="Line 30"/>
            <p:cNvSpPr>
              <a:spLocks noChangeShapeType="1"/>
            </p:cNvSpPr>
            <p:nvPr/>
          </p:nvSpPr>
          <p:spPr bwMode="auto">
            <a:xfrm flipV="1">
              <a:off x="380342" y="1958820"/>
              <a:ext cx="723963" cy="627312"/>
            </a:xfrm>
            <a:prstGeom prst="line">
              <a:avLst/>
            </a:prstGeom>
            <a:noFill/>
            <a:ln w="28575">
              <a:solidFill>
                <a:schemeClr val="accent6"/>
              </a:solidFill>
              <a:round/>
              <a:headEnd/>
              <a:tailEnd type="triangle" w="med" len="med"/>
            </a:ln>
          </p:spPr>
          <p:txBody>
            <a:bodyPr>
              <a:spAutoFit/>
            </a:bodyPr>
            <a:lstStyle/>
            <a:p>
              <a:pPr>
                <a:spcBef>
                  <a:spcPct val="20000"/>
                </a:spcBef>
                <a:buFont typeface="Arial" charset="0"/>
                <a:buNone/>
                <a:defRPr/>
              </a:pPr>
              <a:endParaRPr lang="en-US">
                <a:solidFill>
                  <a:schemeClr val="accent6"/>
                </a:solidFill>
                <a:latin typeface="Arial" charset="0"/>
              </a:endParaRPr>
            </a:p>
          </p:txBody>
        </p:sp>
        <p:grpSp>
          <p:nvGrpSpPr>
            <p:cNvPr id="26642" name="Group 82"/>
            <p:cNvGrpSpPr>
              <a:grpSpLocks/>
            </p:cNvGrpSpPr>
            <p:nvPr/>
          </p:nvGrpSpPr>
          <p:grpSpPr bwMode="auto">
            <a:xfrm>
              <a:off x="1207098" y="1761892"/>
              <a:ext cx="6717702" cy="1850174"/>
              <a:chOff x="1810348" y="1670452"/>
              <a:chExt cx="6717702" cy="1850174"/>
            </a:xfrm>
          </p:grpSpPr>
          <p:sp>
            <p:nvSpPr>
              <p:cNvPr id="42" name="Line 15"/>
              <p:cNvSpPr>
                <a:spLocks noChangeShapeType="1"/>
              </p:cNvSpPr>
              <p:nvPr/>
            </p:nvSpPr>
            <p:spPr bwMode="auto">
              <a:xfrm>
                <a:off x="4662150" y="2003960"/>
                <a:ext cx="2198880" cy="0"/>
              </a:xfrm>
              <a:prstGeom prst="line">
                <a:avLst/>
              </a:prstGeom>
              <a:noFill/>
              <a:ln w="25400">
                <a:solidFill>
                  <a:schemeClr val="tx1"/>
                </a:solidFill>
                <a:round/>
                <a:headEnd/>
                <a:tailEnd type="triangle" w="med" len="med"/>
              </a:ln>
            </p:spPr>
            <p:txBody>
              <a:bodyPr/>
              <a:lstStyle/>
              <a:p>
                <a:pPr>
                  <a:spcBef>
                    <a:spcPct val="20000"/>
                  </a:spcBef>
                  <a:buFont typeface="Arial" charset="0"/>
                  <a:buNone/>
                  <a:defRPr/>
                </a:pPr>
                <a:endParaRPr lang="en-US">
                  <a:solidFill>
                    <a:schemeClr val="accent6"/>
                  </a:solidFill>
                  <a:latin typeface="Arial" charset="0"/>
                </a:endParaRPr>
              </a:p>
            </p:txBody>
          </p:sp>
          <p:sp>
            <p:nvSpPr>
              <p:cNvPr id="46" name="Freeform 19"/>
              <p:cNvSpPr>
                <a:spLocks/>
              </p:cNvSpPr>
              <p:nvPr/>
            </p:nvSpPr>
            <p:spPr bwMode="auto">
              <a:xfrm>
                <a:off x="2771273" y="2143716"/>
                <a:ext cx="660458" cy="1060873"/>
              </a:xfrm>
              <a:custGeom>
                <a:avLst/>
                <a:gdLst>
                  <a:gd name="T0" fmla="*/ 2147483647 w 288"/>
                  <a:gd name="T1" fmla="*/ 2147483647 h 1968"/>
                  <a:gd name="T2" fmla="*/ 0 w 288"/>
                  <a:gd name="T3" fmla="*/ 2147483647 h 1968"/>
                  <a:gd name="T4" fmla="*/ 0 w 288"/>
                  <a:gd name="T5" fmla="*/ 0 h 1968"/>
                  <a:gd name="T6" fmla="*/ 0 60000 65536"/>
                  <a:gd name="T7" fmla="*/ 0 60000 65536"/>
                  <a:gd name="T8" fmla="*/ 0 60000 65536"/>
                  <a:gd name="T9" fmla="*/ 0 w 288"/>
                  <a:gd name="T10" fmla="*/ 0 h 1968"/>
                  <a:gd name="T11" fmla="*/ 288 w 288"/>
                  <a:gd name="T12" fmla="*/ 1968 h 1968"/>
                </a:gdLst>
                <a:ahLst/>
                <a:cxnLst>
                  <a:cxn ang="T6">
                    <a:pos x="T0" y="T1"/>
                  </a:cxn>
                  <a:cxn ang="T7">
                    <a:pos x="T2" y="T3"/>
                  </a:cxn>
                  <a:cxn ang="T8">
                    <a:pos x="T4" y="T5"/>
                  </a:cxn>
                </a:cxnLst>
                <a:rect l="T9" t="T10" r="T11" b="T12"/>
                <a:pathLst>
                  <a:path w="288" h="1968">
                    <a:moveTo>
                      <a:pt x="288" y="1968"/>
                    </a:moveTo>
                    <a:lnTo>
                      <a:pt x="0" y="1968"/>
                    </a:lnTo>
                    <a:lnTo>
                      <a:pt x="0" y="0"/>
                    </a:lnTo>
                  </a:path>
                </a:pathLst>
              </a:custGeom>
              <a:noFill/>
              <a:ln w="25400">
                <a:solidFill>
                  <a:schemeClr val="tx1"/>
                </a:solidFill>
                <a:round/>
                <a:headEnd/>
                <a:tailEnd type="triangle" w="med" len="med"/>
              </a:ln>
            </p:spPr>
            <p:txBody>
              <a:bodyPr/>
              <a:lstStyle/>
              <a:p>
                <a:pPr>
                  <a:spcBef>
                    <a:spcPct val="20000"/>
                  </a:spcBef>
                  <a:buFont typeface="Arial" charset="0"/>
                  <a:buNone/>
                  <a:defRPr/>
                </a:pPr>
                <a:endParaRPr lang="en-US">
                  <a:solidFill>
                    <a:schemeClr val="accent6"/>
                  </a:solidFill>
                  <a:latin typeface="Arial" charset="0"/>
                </a:endParaRPr>
              </a:p>
            </p:txBody>
          </p:sp>
          <p:sp>
            <p:nvSpPr>
              <p:cNvPr id="26646" name="AutoShape 5"/>
              <p:cNvSpPr>
                <a:spLocks noChangeArrowheads="1"/>
              </p:cNvSpPr>
              <p:nvPr/>
            </p:nvSpPr>
            <p:spPr bwMode="auto">
              <a:xfrm>
                <a:off x="6465888" y="2222477"/>
                <a:ext cx="2062162" cy="350837"/>
              </a:xfrm>
              <a:prstGeom prst="wedgeRectCallout">
                <a:avLst>
                  <a:gd name="adj1" fmla="val -57718"/>
                  <a:gd name="adj2" fmla="val -19375"/>
                </a:avLst>
              </a:prstGeom>
              <a:solidFill>
                <a:srgbClr val="FFDDDD"/>
              </a:solidFill>
              <a:ln w="25400">
                <a:solidFill>
                  <a:srgbClr val="C00000"/>
                </a:solidFill>
                <a:miter lim="800000"/>
                <a:headEnd/>
                <a:tailEnd/>
              </a:ln>
            </p:spPr>
            <p:txBody>
              <a:bodyPr anchor="ctr"/>
              <a:lstStyle/>
              <a:p>
                <a:pPr algn="ctr">
                  <a:spcBef>
                    <a:spcPct val="20000"/>
                  </a:spcBef>
                  <a:buFont typeface="Arial" pitchFamily="34" charset="0"/>
                  <a:buNone/>
                </a:pPr>
                <a:r>
                  <a:rPr lang="en-US" altLang="zh-TW" sz="1400" b="1">
                    <a:solidFill>
                      <a:srgbClr val="C00000"/>
                    </a:solidFill>
                    <a:latin typeface="Calibri" pitchFamily="34" charset="0"/>
                    <a:ea typeface="新細明體" pitchFamily="18" charset="-120"/>
                  </a:rPr>
                  <a:t>Point Time-delay occurs</a:t>
                </a:r>
              </a:p>
            </p:txBody>
          </p:sp>
          <p:sp>
            <p:nvSpPr>
              <p:cNvPr id="34" name="Oval 7"/>
              <p:cNvSpPr>
                <a:spLocks noChangeArrowheads="1"/>
              </p:cNvSpPr>
              <p:nvPr/>
            </p:nvSpPr>
            <p:spPr bwMode="auto">
              <a:xfrm>
                <a:off x="2633148" y="1867380"/>
                <a:ext cx="293714" cy="276335"/>
              </a:xfrm>
              <a:prstGeom prst="ellipse">
                <a:avLst/>
              </a:prstGeom>
              <a:noFill/>
              <a:ln w="25400">
                <a:solidFill>
                  <a:schemeClr val="tx1"/>
                </a:solidFill>
                <a:round/>
                <a:headEnd/>
                <a:tailEnd/>
              </a:ln>
            </p:spPr>
            <p:txBody>
              <a:bodyPr wrap="none" anchor="ctr"/>
              <a:lstStyle/>
              <a:p>
                <a:pPr>
                  <a:spcBef>
                    <a:spcPct val="20000"/>
                  </a:spcBef>
                  <a:buFont typeface="Arial" charset="0"/>
                  <a:buNone/>
                  <a:defRPr/>
                </a:pPr>
                <a:endParaRPr lang="en-US">
                  <a:solidFill>
                    <a:schemeClr val="accent6"/>
                  </a:solidFill>
                  <a:latin typeface="Arial" charset="0"/>
                </a:endParaRPr>
              </a:p>
            </p:txBody>
          </p:sp>
          <p:sp>
            <p:nvSpPr>
              <p:cNvPr id="37" name="Line 10"/>
              <p:cNvSpPr>
                <a:spLocks noChangeShapeType="1"/>
              </p:cNvSpPr>
              <p:nvPr/>
            </p:nvSpPr>
            <p:spPr bwMode="auto">
              <a:xfrm>
                <a:off x="1906009" y="2005547"/>
                <a:ext cx="727138" cy="0"/>
              </a:xfrm>
              <a:prstGeom prst="line">
                <a:avLst/>
              </a:prstGeom>
              <a:noFill/>
              <a:ln w="25400">
                <a:solidFill>
                  <a:schemeClr val="tx1"/>
                </a:solidFill>
                <a:round/>
                <a:headEnd/>
                <a:tailEnd type="triangle" w="med" len="med"/>
              </a:ln>
            </p:spPr>
            <p:txBody>
              <a:bodyPr/>
              <a:lstStyle/>
              <a:p>
                <a:pPr>
                  <a:spcBef>
                    <a:spcPct val="20000"/>
                  </a:spcBef>
                  <a:buFont typeface="Arial" charset="0"/>
                  <a:buNone/>
                  <a:defRPr/>
                </a:pPr>
                <a:endParaRPr lang="en-US">
                  <a:solidFill>
                    <a:schemeClr val="accent6"/>
                  </a:solidFill>
                  <a:latin typeface="Arial" charset="0"/>
                </a:endParaRPr>
              </a:p>
            </p:txBody>
          </p:sp>
          <p:sp>
            <p:nvSpPr>
              <p:cNvPr id="40" name="Rectangle 13"/>
              <p:cNvSpPr>
                <a:spLocks noChangeArrowheads="1"/>
              </p:cNvSpPr>
              <p:nvPr/>
            </p:nvSpPr>
            <p:spPr bwMode="auto">
              <a:xfrm>
                <a:off x="3546040" y="1670452"/>
                <a:ext cx="1790856" cy="676544"/>
              </a:xfrm>
              <a:prstGeom prst="rect">
                <a:avLst/>
              </a:prstGeom>
              <a:solidFill>
                <a:schemeClr val="bg1"/>
              </a:solidFill>
              <a:ln w="25400">
                <a:solidFill>
                  <a:schemeClr val="tx1"/>
                </a:solidFill>
                <a:miter lim="800000"/>
                <a:headEnd/>
                <a:tailEnd/>
              </a:ln>
            </p:spPr>
            <p:txBody>
              <a:bodyPr wrap="none" anchor="ctr"/>
              <a:lstStyle/>
              <a:p>
                <a:pPr>
                  <a:spcBef>
                    <a:spcPct val="20000"/>
                  </a:spcBef>
                  <a:buFont typeface="Arial" charset="0"/>
                  <a:buNone/>
                  <a:defRPr/>
                </a:pPr>
                <a:endParaRPr lang="en-US">
                  <a:solidFill>
                    <a:schemeClr val="accent6"/>
                  </a:solidFill>
                  <a:latin typeface="Arial" charset="0"/>
                </a:endParaRPr>
              </a:p>
            </p:txBody>
          </p:sp>
          <p:sp>
            <p:nvSpPr>
              <p:cNvPr id="43" name="Freeform 16"/>
              <p:cNvSpPr>
                <a:spLocks/>
              </p:cNvSpPr>
              <p:nvPr/>
            </p:nvSpPr>
            <p:spPr bwMode="auto">
              <a:xfrm>
                <a:off x="5451207" y="2003960"/>
                <a:ext cx="676334" cy="1200628"/>
              </a:xfrm>
              <a:custGeom>
                <a:avLst/>
                <a:gdLst>
                  <a:gd name="T0" fmla="*/ 2147483647 w 576"/>
                  <a:gd name="T1" fmla="*/ 0 h 2112"/>
                  <a:gd name="T2" fmla="*/ 2147483647 w 576"/>
                  <a:gd name="T3" fmla="*/ 2147483647 h 2112"/>
                  <a:gd name="T4" fmla="*/ 0 w 576"/>
                  <a:gd name="T5" fmla="*/ 2147483647 h 2112"/>
                  <a:gd name="T6" fmla="*/ 0 60000 65536"/>
                  <a:gd name="T7" fmla="*/ 0 60000 65536"/>
                  <a:gd name="T8" fmla="*/ 0 60000 65536"/>
                  <a:gd name="T9" fmla="*/ 0 w 576"/>
                  <a:gd name="T10" fmla="*/ 0 h 2112"/>
                  <a:gd name="T11" fmla="*/ 576 w 576"/>
                  <a:gd name="T12" fmla="*/ 2112 h 2112"/>
                </a:gdLst>
                <a:ahLst/>
                <a:cxnLst>
                  <a:cxn ang="T6">
                    <a:pos x="T0" y="T1"/>
                  </a:cxn>
                  <a:cxn ang="T7">
                    <a:pos x="T2" y="T3"/>
                  </a:cxn>
                  <a:cxn ang="T8">
                    <a:pos x="T4" y="T5"/>
                  </a:cxn>
                </a:cxnLst>
                <a:rect l="T9" t="T10" r="T11" b="T12"/>
                <a:pathLst>
                  <a:path w="576" h="2112">
                    <a:moveTo>
                      <a:pt x="576" y="0"/>
                    </a:moveTo>
                    <a:lnTo>
                      <a:pt x="576" y="2112"/>
                    </a:lnTo>
                    <a:lnTo>
                      <a:pt x="0" y="2112"/>
                    </a:lnTo>
                  </a:path>
                </a:pathLst>
              </a:custGeom>
              <a:noFill/>
              <a:ln w="25400">
                <a:solidFill>
                  <a:schemeClr val="tx1"/>
                </a:solidFill>
                <a:round/>
                <a:headEnd/>
                <a:tailEnd type="triangle" w="med" len="med"/>
              </a:ln>
            </p:spPr>
            <p:txBody>
              <a:bodyPr/>
              <a:lstStyle/>
              <a:p>
                <a:pPr>
                  <a:spcBef>
                    <a:spcPct val="20000"/>
                  </a:spcBef>
                  <a:buFont typeface="Arial" charset="0"/>
                  <a:buNone/>
                  <a:defRPr/>
                </a:pPr>
                <a:endParaRPr lang="en-US">
                  <a:solidFill>
                    <a:schemeClr val="accent6"/>
                  </a:solidFill>
                  <a:latin typeface="Arial" charset="0"/>
                </a:endParaRPr>
              </a:p>
            </p:txBody>
          </p:sp>
          <p:sp>
            <p:nvSpPr>
              <p:cNvPr id="44" name="Rectangle 17"/>
              <p:cNvSpPr>
                <a:spLocks noChangeArrowheads="1"/>
              </p:cNvSpPr>
              <p:nvPr/>
            </p:nvSpPr>
            <p:spPr bwMode="auto">
              <a:xfrm>
                <a:off x="3317420" y="2906019"/>
                <a:ext cx="2284611" cy="614607"/>
              </a:xfrm>
              <a:prstGeom prst="rect">
                <a:avLst/>
              </a:prstGeom>
              <a:solidFill>
                <a:schemeClr val="bg1"/>
              </a:solidFill>
              <a:ln w="25400">
                <a:solidFill>
                  <a:schemeClr val="tx1"/>
                </a:solidFill>
                <a:miter lim="800000"/>
                <a:headEnd/>
                <a:tailEnd/>
              </a:ln>
            </p:spPr>
            <p:txBody>
              <a:bodyPr wrap="none" anchor="ctr"/>
              <a:lstStyle/>
              <a:p>
                <a:pPr>
                  <a:spcBef>
                    <a:spcPct val="20000"/>
                  </a:spcBef>
                  <a:buFont typeface="Arial" charset="0"/>
                  <a:buNone/>
                  <a:defRPr/>
                </a:pPr>
                <a:endParaRPr lang="en-US">
                  <a:solidFill>
                    <a:schemeClr val="accent6"/>
                  </a:solidFill>
                  <a:latin typeface="Arial" charset="0"/>
                </a:endParaRPr>
              </a:p>
            </p:txBody>
          </p:sp>
          <p:sp>
            <p:nvSpPr>
              <p:cNvPr id="26652" name="Text Box 31"/>
              <p:cNvSpPr txBox="1">
                <a:spLocks noChangeArrowheads="1"/>
              </p:cNvSpPr>
              <p:nvPr/>
            </p:nvSpPr>
            <p:spPr bwMode="auto">
              <a:xfrm>
                <a:off x="5869065" y="1851660"/>
                <a:ext cx="519112" cy="823912"/>
              </a:xfrm>
              <a:prstGeom prst="rect">
                <a:avLst/>
              </a:prstGeom>
              <a:noFill/>
              <a:ln w="9525">
                <a:noFill/>
                <a:miter lim="800000"/>
                <a:headEnd/>
                <a:tailEnd/>
              </a:ln>
            </p:spPr>
            <p:txBody>
              <a:bodyPr wrap="none">
                <a:spAutoFit/>
              </a:bodyPr>
              <a:lstStyle/>
              <a:p>
                <a:pPr>
                  <a:spcBef>
                    <a:spcPct val="20000"/>
                  </a:spcBef>
                  <a:buFont typeface="Arial" pitchFamily="34" charset="0"/>
                  <a:buNone/>
                </a:pPr>
                <a:r>
                  <a:rPr lang="en-US" sz="4800" b="1">
                    <a:solidFill>
                      <a:srgbClr val="C00000"/>
                    </a:solidFill>
                    <a:sym typeface="Symbol" pitchFamily="18" charset="2"/>
                  </a:rPr>
                  <a:t></a:t>
                </a:r>
              </a:p>
            </p:txBody>
          </p:sp>
          <p:pic>
            <p:nvPicPr>
              <p:cNvPr id="26653" name="Picture 58" descr="txp_fig"/>
              <p:cNvPicPr>
                <a:picLocks noChangeAspect="1"/>
              </p:cNvPicPr>
              <p:nvPr>
                <p:custDataLst>
                  <p:tags r:id="rId5"/>
                </p:custDataLst>
              </p:nvPr>
            </p:nvPicPr>
            <p:blipFill>
              <a:blip r:embed="rId15" cstate="print">
                <a:clrChange>
                  <a:clrFrom>
                    <a:srgbClr val="FFFFFF"/>
                  </a:clrFrom>
                  <a:clrTo>
                    <a:srgbClr val="FFFFFF">
                      <a:alpha val="0"/>
                    </a:srgbClr>
                  </a:clrTo>
                </a:clrChange>
              </a:blip>
              <a:srcRect/>
              <a:stretch>
                <a:fillRect/>
              </a:stretch>
            </p:blipFill>
            <p:spPr bwMode="auto">
              <a:xfrm>
                <a:off x="3953822" y="1717060"/>
                <a:ext cx="964253" cy="593387"/>
              </a:xfrm>
              <a:prstGeom prst="rect">
                <a:avLst/>
              </a:prstGeom>
              <a:noFill/>
              <a:ln w="9525">
                <a:noFill/>
                <a:miter lim="800000"/>
                <a:headEnd/>
                <a:tailEnd/>
              </a:ln>
            </p:spPr>
          </p:pic>
          <p:pic>
            <p:nvPicPr>
              <p:cNvPr id="26654" name="Picture 64" descr="txp_fig"/>
              <p:cNvPicPr>
                <a:picLocks noChangeAspect="1"/>
              </p:cNvPicPr>
              <p:nvPr>
                <p:custDataLst>
                  <p:tags r:id="rId6"/>
                </p:custDataLst>
              </p:nvPr>
            </p:nvPicPr>
            <p:blipFill>
              <a:blip r:embed="rId16" cstate="print">
                <a:clrChange>
                  <a:clrFrom>
                    <a:srgbClr val="FFFFFF"/>
                  </a:clrFrom>
                  <a:clrTo>
                    <a:srgbClr val="FFFFFF">
                      <a:alpha val="0"/>
                    </a:srgbClr>
                  </a:clrTo>
                </a:clrChange>
              </a:blip>
              <a:srcRect/>
              <a:stretch>
                <a:fillRect/>
              </a:stretch>
            </p:blipFill>
            <p:spPr bwMode="auto">
              <a:xfrm>
                <a:off x="3432175" y="2983073"/>
                <a:ext cx="2028399" cy="470374"/>
              </a:xfrm>
              <a:prstGeom prst="rect">
                <a:avLst/>
              </a:prstGeom>
              <a:noFill/>
              <a:ln w="9525">
                <a:noFill/>
                <a:miter lim="800000"/>
                <a:headEnd/>
                <a:tailEnd/>
              </a:ln>
            </p:spPr>
          </p:pic>
          <p:cxnSp>
            <p:nvCxnSpPr>
              <p:cNvPr id="26655" name="Straight Arrow Connector 68"/>
              <p:cNvCxnSpPr>
                <a:cxnSpLocks noChangeShapeType="1"/>
              </p:cNvCxnSpPr>
              <p:nvPr/>
            </p:nvCxnSpPr>
            <p:spPr bwMode="auto">
              <a:xfrm>
                <a:off x="2925762" y="2005647"/>
                <a:ext cx="620713" cy="1588"/>
              </a:xfrm>
              <a:prstGeom prst="straightConnector1">
                <a:avLst/>
              </a:prstGeom>
              <a:noFill/>
              <a:ln w="25400" algn="ctr">
                <a:solidFill>
                  <a:schemeClr val="tx1"/>
                </a:solidFill>
                <a:round/>
                <a:headEnd/>
                <a:tailEnd type="triangle" w="med" len="med"/>
              </a:ln>
            </p:spPr>
          </p:cxnSp>
          <p:pic>
            <p:nvPicPr>
              <p:cNvPr id="26656" name="Picture 74" descr="txp_fig"/>
              <p:cNvPicPr>
                <a:picLocks noChangeAspect="1"/>
              </p:cNvPicPr>
              <p:nvPr>
                <p:custDataLst>
                  <p:tags r:id="rId7"/>
                </p:custDataLst>
              </p:nvPr>
            </p:nvPicPr>
            <p:blipFill>
              <a:blip r:embed="rId17" cstate="print">
                <a:clrChange>
                  <a:clrFrom>
                    <a:srgbClr val="FFFFFF"/>
                  </a:clrFrom>
                  <a:clrTo>
                    <a:srgbClr val="FFFFFF">
                      <a:alpha val="0"/>
                    </a:srgbClr>
                  </a:clrTo>
                </a:clrChange>
              </a:blip>
              <a:srcRect/>
              <a:stretch>
                <a:fillRect/>
              </a:stretch>
            </p:blipFill>
            <p:spPr bwMode="auto">
              <a:xfrm>
                <a:off x="2838933" y="2329730"/>
                <a:ext cx="173658" cy="48980"/>
              </a:xfrm>
              <a:prstGeom prst="rect">
                <a:avLst/>
              </a:prstGeom>
              <a:noFill/>
              <a:ln w="9525">
                <a:noFill/>
                <a:miter lim="800000"/>
                <a:headEnd/>
                <a:tailEnd/>
              </a:ln>
            </p:spPr>
          </p:pic>
          <p:pic>
            <p:nvPicPr>
              <p:cNvPr id="26657" name="Picture 76" descr="txp_fig"/>
              <p:cNvPicPr>
                <a:picLocks noChangeAspect="1"/>
              </p:cNvPicPr>
              <p:nvPr>
                <p:custDataLst>
                  <p:tags r:id="rId8"/>
                </p:custDataLst>
              </p:nvPr>
            </p:nvPicPr>
            <p:blipFill>
              <a:blip r:embed="rId18" cstate="print">
                <a:clrChange>
                  <a:clrFrom>
                    <a:srgbClr val="FFFFFF"/>
                  </a:clrFrom>
                  <a:clrTo>
                    <a:srgbClr val="FFFFFF">
                      <a:alpha val="0"/>
                    </a:srgbClr>
                  </a:clrTo>
                </a:clrChange>
              </a:blip>
              <a:srcRect/>
              <a:stretch>
                <a:fillRect/>
              </a:stretch>
            </p:blipFill>
            <p:spPr bwMode="auto">
              <a:xfrm>
                <a:off x="5916336" y="1708806"/>
                <a:ext cx="397428" cy="272394"/>
              </a:xfrm>
              <a:prstGeom prst="rect">
                <a:avLst/>
              </a:prstGeom>
              <a:noFill/>
              <a:ln w="9525">
                <a:noFill/>
                <a:miter lim="800000"/>
                <a:headEnd/>
                <a:tailEnd/>
              </a:ln>
            </p:spPr>
          </p:pic>
          <p:pic>
            <p:nvPicPr>
              <p:cNvPr id="26658" name="Picture 81" descr="txp_fig"/>
              <p:cNvPicPr>
                <a:picLocks noChangeAspect="1"/>
              </p:cNvPicPr>
              <p:nvPr>
                <p:custDataLst>
                  <p:tags r:id="rId9"/>
                </p:custDataLst>
              </p:nvPr>
            </p:nvPicPr>
            <p:blipFill>
              <a:blip r:embed="rId19" cstate="print">
                <a:clrChange>
                  <a:clrFrom>
                    <a:srgbClr val="FFFFFF"/>
                  </a:clrFrom>
                  <a:clrTo>
                    <a:srgbClr val="FFFFFF">
                      <a:alpha val="0"/>
                    </a:srgbClr>
                  </a:clrTo>
                </a:clrChange>
              </a:blip>
              <a:srcRect/>
              <a:stretch>
                <a:fillRect/>
              </a:stretch>
            </p:blipFill>
            <p:spPr bwMode="auto">
              <a:xfrm>
                <a:off x="1810348" y="1704995"/>
                <a:ext cx="496290" cy="272735"/>
              </a:xfrm>
              <a:prstGeom prst="rect">
                <a:avLst/>
              </a:prstGeom>
              <a:noFill/>
              <a:ln w="9525">
                <a:noFill/>
                <a:miter lim="800000"/>
                <a:headEnd/>
                <a:tailEnd/>
              </a:ln>
            </p:spPr>
          </p:pic>
        </p:grpSp>
        <p:pic>
          <p:nvPicPr>
            <p:cNvPr id="26643" name="Picture 84" descr="txp_fig"/>
            <p:cNvPicPr>
              <a:picLocks noChangeAspect="1"/>
            </p:cNvPicPr>
            <p:nvPr>
              <p:custDataLst>
                <p:tags r:id="rId4"/>
              </p:custDataLst>
            </p:nvPr>
          </p:nvPicPr>
          <p:blipFill>
            <a:blip r:embed="rId20" cstate="print">
              <a:clrChange>
                <a:clrFrom>
                  <a:srgbClr val="FFFFFF"/>
                </a:clrFrom>
                <a:clrTo>
                  <a:srgbClr val="FFFFFF">
                    <a:alpha val="0"/>
                  </a:srgbClr>
                </a:clrTo>
              </a:clrChange>
            </a:blip>
            <a:srcRect/>
            <a:stretch>
              <a:fillRect/>
            </a:stretch>
          </p:blipFill>
          <p:spPr bwMode="auto">
            <a:xfrm>
              <a:off x="-800100" y="2691306"/>
              <a:ext cx="2627507" cy="201776"/>
            </a:xfrm>
            <a:prstGeom prst="rect">
              <a:avLst/>
            </a:prstGeom>
            <a:noFill/>
            <a:ln w="9525">
              <a:noFill/>
              <a:miter lim="800000"/>
              <a:headEnd/>
              <a:tailEnd/>
            </a:ln>
          </p:spPr>
        </p:pic>
      </p:grpSp>
      <p:pic>
        <p:nvPicPr>
          <p:cNvPr id="26633" name="Picture 90" descr="txp_fig"/>
          <p:cNvPicPr>
            <a:picLocks noChangeAspect="1"/>
          </p:cNvPicPr>
          <p:nvPr>
            <p:custDataLst>
              <p:tags r:id="rId2"/>
            </p:custDataLst>
          </p:nvPr>
        </p:nvPicPr>
        <p:blipFill>
          <a:blip r:embed="rId21" cstate="print">
            <a:clrChange>
              <a:clrFrom>
                <a:srgbClr val="FFFFFF"/>
              </a:clrFrom>
              <a:clrTo>
                <a:srgbClr val="FFFFFF">
                  <a:alpha val="0"/>
                </a:srgbClr>
              </a:clrTo>
            </a:clrChange>
          </a:blip>
          <a:srcRect/>
          <a:stretch>
            <a:fillRect/>
          </a:stretch>
        </p:blipFill>
        <p:spPr bwMode="auto">
          <a:xfrm>
            <a:off x="1371600" y="4097338"/>
            <a:ext cx="4756150" cy="269875"/>
          </a:xfrm>
          <a:prstGeom prst="rect">
            <a:avLst/>
          </a:prstGeom>
          <a:noFill/>
          <a:ln w="9525">
            <a:noFill/>
            <a:miter lim="800000"/>
            <a:headEnd/>
            <a:tailEnd/>
          </a:ln>
        </p:spPr>
      </p:pic>
      <p:sp>
        <p:nvSpPr>
          <p:cNvPr id="92" name="Rectangle 30"/>
          <p:cNvSpPr txBox="1">
            <a:spLocks noChangeArrowheads="1"/>
          </p:cNvSpPr>
          <p:nvPr/>
        </p:nvSpPr>
        <p:spPr>
          <a:xfrm>
            <a:off x="533400" y="3910013"/>
            <a:ext cx="6442075" cy="571500"/>
          </a:xfrm>
          <a:prstGeom prst="rect">
            <a:avLst/>
          </a:prstGeom>
          <a:noFill/>
          <a:ln w="25400" cap="rnd">
            <a:solidFill>
              <a:srgbClr val="00B050"/>
            </a:solidFill>
            <a:prstDash val="solid"/>
            <a:round/>
          </a:ln>
          <a:effectLst>
            <a:outerShdw blurRad="50800" dist="38100" dir="2700000" algn="tl" rotWithShape="0">
              <a:prstClr val="black">
                <a:alpha val="40000"/>
              </a:prstClr>
            </a:outerShdw>
          </a:effectLst>
        </p:spPr>
        <p:txBody>
          <a:bodyPr anchor="ctr"/>
          <a:lstStyle/>
          <a:p>
            <a:pPr algn="ctr">
              <a:lnSpc>
                <a:spcPct val="90000"/>
              </a:lnSpc>
              <a:spcBef>
                <a:spcPts val="0"/>
              </a:spcBef>
              <a:spcAft>
                <a:spcPts val="1200"/>
              </a:spcAft>
              <a:buFont typeface="Arial" charset="0"/>
              <a:buNone/>
              <a:defRPr/>
            </a:pPr>
            <a:endParaRPr lang="en-US" kern="0" dirty="0">
              <a:solidFill>
                <a:schemeClr val="accent6"/>
              </a:solidFill>
              <a:latin typeface="Calibri" pitchFamily="34" charset="0"/>
            </a:endParaRPr>
          </a:p>
        </p:txBody>
      </p:sp>
      <p:sp>
        <p:nvSpPr>
          <p:cNvPr id="26635" name="Rectangular Callout 87"/>
          <p:cNvSpPr>
            <a:spLocks noChangeArrowheads="1"/>
          </p:cNvSpPr>
          <p:nvPr/>
        </p:nvSpPr>
        <p:spPr bwMode="auto">
          <a:xfrm>
            <a:off x="7372350" y="3910013"/>
            <a:ext cx="1657350" cy="571500"/>
          </a:xfrm>
          <a:prstGeom prst="wedgeRectCallout">
            <a:avLst>
              <a:gd name="adj1" fmla="val -61079"/>
              <a:gd name="adj2" fmla="val -19750"/>
            </a:avLst>
          </a:prstGeom>
          <a:solidFill>
            <a:srgbClr val="FFC000">
              <a:alpha val="30196"/>
            </a:srgbClr>
          </a:solidFill>
          <a:ln w="38100" algn="ctr">
            <a:solidFill>
              <a:srgbClr val="FFC000"/>
            </a:solidFill>
            <a:round/>
            <a:headEnd/>
            <a:tailEnd/>
          </a:ln>
        </p:spPr>
        <p:txBody>
          <a:bodyPr lIns="0" tIns="0" rIns="0" anchor="ctr"/>
          <a:lstStyle/>
          <a:p>
            <a:pPr algn="ctr" defTabSz="4389438">
              <a:spcBef>
                <a:spcPct val="20000"/>
              </a:spcBef>
              <a:spcAft>
                <a:spcPts val="600"/>
              </a:spcAft>
              <a:buFont typeface="Arial" pitchFamily="34" charset="0"/>
              <a:buNone/>
            </a:pPr>
            <a:r>
              <a:rPr lang="en-US" sz="1400">
                <a:latin typeface="Calibri" pitchFamily="34" charset="0"/>
              </a:rPr>
              <a:t>Lower bound for the </a:t>
            </a:r>
            <a:r>
              <a:rPr lang="en-US" sz="1400" b="1">
                <a:latin typeface="Calibri" pitchFamily="34" charset="0"/>
              </a:rPr>
              <a:t>time-delay margin</a:t>
            </a:r>
          </a:p>
        </p:txBody>
      </p:sp>
      <p:sp>
        <p:nvSpPr>
          <p:cNvPr id="94" name="Rectangle 30"/>
          <p:cNvSpPr txBox="1">
            <a:spLocks noChangeArrowheads="1"/>
          </p:cNvSpPr>
          <p:nvPr/>
        </p:nvSpPr>
        <p:spPr>
          <a:xfrm>
            <a:off x="3009900" y="4672013"/>
            <a:ext cx="922338" cy="419100"/>
          </a:xfrm>
          <a:prstGeom prst="rect">
            <a:avLst/>
          </a:prstGeom>
        </p:spPr>
        <p:txBody>
          <a:bodyPr anchor="ctr"/>
          <a:lstStyle/>
          <a:p>
            <a:pPr marL="285750" indent="-285750" algn="r">
              <a:lnSpc>
                <a:spcPct val="90000"/>
              </a:lnSpc>
              <a:spcBef>
                <a:spcPts val="600"/>
              </a:spcBef>
              <a:spcAft>
                <a:spcPts val="1200"/>
              </a:spcAft>
              <a:buFont typeface="Arial" charset="0"/>
              <a:buNone/>
              <a:defRPr/>
            </a:pPr>
            <a:r>
              <a:rPr lang="en-US" sz="1600" kern="0" dirty="0">
                <a:solidFill>
                  <a:schemeClr val="accent6"/>
                </a:solidFill>
                <a:latin typeface="Calibri" pitchFamily="34" charset="0"/>
              </a:rPr>
              <a:t>where</a:t>
            </a:r>
          </a:p>
        </p:txBody>
      </p:sp>
      <p:pic>
        <p:nvPicPr>
          <p:cNvPr id="26637" name="Picture 95" descr="txp_fig"/>
          <p:cNvPicPr>
            <a:picLocks noChangeAspect="1"/>
          </p:cNvPicPr>
          <p:nvPr>
            <p:custDataLst>
              <p:tags r:id="rId3"/>
            </p:custDataLst>
          </p:nvPr>
        </p:nvPicPr>
        <p:blipFill>
          <a:blip r:embed="rId22" cstate="print">
            <a:clrChange>
              <a:clrFrom>
                <a:srgbClr val="FFFFFF"/>
              </a:clrFrom>
              <a:clrTo>
                <a:srgbClr val="FFFFFF">
                  <a:alpha val="0"/>
                </a:srgbClr>
              </a:clrTo>
            </a:clrChange>
          </a:blip>
          <a:srcRect/>
          <a:stretch>
            <a:fillRect/>
          </a:stretch>
        </p:blipFill>
        <p:spPr bwMode="auto">
          <a:xfrm>
            <a:off x="2789238" y="5867400"/>
            <a:ext cx="1897062" cy="269875"/>
          </a:xfrm>
          <a:prstGeom prst="rect">
            <a:avLst/>
          </a:prstGeom>
          <a:noFill/>
          <a:ln w="9525">
            <a:noFill/>
            <a:miter lim="800000"/>
            <a:headEnd/>
            <a:tailEnd/>
          </a:ln>
        </p:spPr>
      </p:pic>
      <p:sp>
        <p:nvSpPr>
          <p:cNvPr id="97" name="Rectangle 30"/>
          <p:cNvSpPr txBox="1">
            <a:spLocks noChangeArrowheads="1"/>
          </p:cNvSpPr>
          <p:nvPr/>
        </p:nvSpPr>
        <p:spPr>
          <a:xfrm>
            <a:off x="1924050" y="5676900"/>
            <a:ext cx="3638550" cy="571500"/>
          </a:xfrm>
          <a:prstGeom prst="rect">
            <a:avLst/>
          </a:prstGeom>
          <a:noFill/>
          <a:ln w="25400" cap="rnd">
            <a:solidFill>
              <a:srgbClr val="00B050"/>
            </a:solidFill>
            <a:prstDash val="solid"/>
            <a:round/>
          </a:ln>
          <a:effectLst>
            <a:outerShdw blurRad="50800" dist="38100" dir="2700000" algn="tl" rotWithShape="0">
              <a:prstClr val="black">
                <a:alpha val="40000"/>
              </a:prstClr>
            </a:outerShdw>
          </a:effectLst>
        </p:spPr>
        <p:txBody>
          <a:bodyPr anchor="ctr"/>
          <a:lstStyle/>
          <a:p>
            <a:pPr algn="ctr">
              <a:lnSpc>
                <a:spcPct val="90000"/>
              </a:lnSpc>
              <a:spcBef>
                <a:spcPts val="0"/>
              </a:spcBef>
              <a:spcAft>
                <a:spcPts val="1200"/>
              </a:spcAft>
              <a:buFont typeface="Arial" charset="0"/>
              <a:buNone/>
              <a:defRPr/>
            </a:pPr>
            <a:endParaRPr lang="en-US" kern="0" dirty="0">
              <a:solidFill>
                <a:schemeClr val="accent6"/>
              </a:solidFill>
              <a:latin typeface="Calibri" pitchFamily="34" charset="0"/>
            </a:endParaRPr>
          </a:p>
        </p:txBody>
      </p:sp>
      <p:sp>
        <p:nvSpPr>
          <p:cNvPr id="26639" name="Rectangular Callout 87"/>
          <p:cNvSpPr>
            <a:spLocks noChangeArrowheads="1"/>
          </p:cNvSpPr>
          <p:nvPr/>
        </p:nvSpPr>
        <p:spPr bwMode="auto">
          <a:xfrm>
            <a:off x="6000750" y="5676900"/>
            <a:ext cx="1657350" cy="571500"/>
          </a:xfrm>
          <a:prstGeom prst="wedgeRectCallout">
            <a:avLst>
              <a:gd name="adj1" fmla="val -61079"/>
              <a:gd name="adj2" fmla="val -19750"/>
            </a:avLst>
          </a:prstGeom>
          <a:solidFill>
            <a:srgbClr val="FFC000">
              <a:alpha val="30196"/>
            </a:srgbClr>
          </a:solidFill>
          <a:ln w="38100" algn="ctr">
            <a:solidFill>
              <a:srgbClr val="FFC000"/>
            </a:solidFill>
            <a:round/>
            <a:headEnd/>
            <a:tailEnd/>
          </a:ln>
        </p:spPr>
        <p:txBody>
          <a:bodyPr lIns="0" tIns="0" rIns="0" anchor="ctr"/>
          <a:lstStyle/>
          <a:p>
            <a:pPr algn="ctr" defTabSz="4389438">
              <a:buFont typeface="Arial" pitchFamily="34" charset="0"/>
              <a:buNone/>
            </a:pPr>
            <a:r>
              <a:rPr lang="en-US" sz="1400">
                <a:latin typeface="Calibri" pitchFamily="34" charset="0"/>
              </a:rPr>
              <a:t>Projection defines</a:t>
            </a:r>
          </a:p>
          <a:p>
            <a:pPr algn="ctr" defTabSz="4389438">
              <a:buFont typeface="Arial" pitchFamily="34" charset="0"/>
              <a:buNone/>
            </a:pPr>
            <a:r>
              <a:rPr lang="en-US" sz="1400">
                <a:latin typeface="Calibri" pitchFamily="34" charset="0"/>
              </a:rPr>
              <a:t>the </a:t>
            </a:r>
            <a:r>
              <a:rPr lang="en-US" sz="1400" b="1">
                <a:latin typeface="Calibri" pitchFamily="34" charset="0"/>
              </a:rPr>
              <a:t>gain margin</a:t>
            </a:r>
          </a:p>
        </p:txBody>
      </p:sp>
      <p:sp>
        <p:nvSpPr>
          <p:cNvPr id="2" name="Footer Placeholder 1"/>
          <p:cNvSpPr>
            <a:spLocks noGrp="1"/>
          </p:cNvSpPr>
          <p:nvPr>
            <p:ph type="ftr" sz="quarter" idx="11"/>
          </p:nvPr>
        </p:nvSpPr>
        <p:spPr/>
        <p:txBody>
          <a:bodyPr/>
          <a:lstStyle/>
          <a:p>
            <a:r>
              <a:rPr lang="en-US" smtClean="0"/>
              <a:t>Dr. Irene M. Gregory</a:t>
            </a:r>
            <a:endParaRPr lang="en-US" dirty="0"/>
          </a:p>
        </p:txBody>
      </p:sp>
      <p:sp>
        <p:nvSpPr>
          <p:cNvPr id="4" name="Slide Number Placeholder 3"/>
          <p:cNvSpPr>
            <a:spLocks noGrp="1"/>
          </p:cNvSpPr>
          <p:nvPr>
            <p:ph type="sldNum" sz="quarter" idx="12"/>
          </p:nvPr>
        </p:nvSpPr>
        <p:spPr/>
        <p:txBody>
          <a:bodyPr/>
          <a:lstStyle/>
          <a:p>
            <a:fld id="{2A9A4BBE-6B87-42F4-843D-3071F94E8D6F}" type="slidenum">
              <a:rPr lang="en-US" smtClean="0"/>
              <a:pPr/>
              <a:t>59</a:t>
            </a:fld>
            <a:endParaRPr lang="en-US"/>
          </a:p>
        </p:txBody>
      </p:sp>
    </p:spTree>
    <p:extLst>
      <p:ext uri="{BB962C8B-B14F-4D97-AF65-F5344CB8AC3E}">
        <p14:creationId xmlns:p14="http://schemas.microsoft.com/office/powerpoint/2010/main" val="15083254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361950" y="5410200"/>
            <a:ext cx="3562350" cy="1209675"/>
          </a:xfrm>
          <a:prstGeom prst="rect">
            <a:avLst/>
          </a:prstGeom>
          <a:solidFill>
            <a:srgbClr val="FFFFE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dirty="0"/>
          </a:p>
        </p:txBody>
      </p:sp>
      <p:sp>
        <p:nvSpPr>
          <p:cNvPr id="120835" name="Rectangle 3"/>
          <p:cNvSpPr>
            <a:spLocks noChangeArrowheads="1"/>
          </p:cNvSpPr>
          <p:nvPr/>
        </p:nvSpPr>
        <p:spPr bwMode="auto">
          <a:xfrm>
            <a:off x="4200525" y="1609725"/>
            <a:ext cx="4638675" cy="3543300"/>
          </a:xfrm>
          <a:prstGeom prst="rect">
            <a:avLst/>
          </a:prstGeom>
          <a:solidFill>
            <a:schemeClr val="accent1">
              <a:alpha val="50000"/>
            </a:scheme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en-US" dirty="0"/>
          </a:p>
        </p:txBody>
      </p:sp>
      <p:sp>
        <p:nvSpPr>
          <p:cNvPr id="120836" name="Rectangle 4"/>
          <p:cNvSpPr>
            <a:spLocks noChangeArrowheads="1"/>
          </p:cNvSpPr>
          <p:nvPr/>
        </p:nvSpPr>
        <p:spPr bwMode="auto">
          <a:xfrm>
            <a:off x="228600" y="1647825"/>
            <a:ext cx="3733800" cy="3505200"/>
          </a:xfrm>
          <a:prstGeom prst="rect">
            <a:avLst/>
          </a:prstGeom>
          <a:solidFill>
            <a:schemeClr val="accent1">
              <a:alpha val="50000"/>
            </a:scheme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en-US" dirty="0"/>
          </a:p>
        </p:txBody>
      </p:sp>
      <p:sp>
        <p:nvSpPr>
          <p:cNvPr id="120837" name="Text Box 5"/>
          <p:cNvSpPr txBox="1">
            <a:spLocks noChangeArrowheads="1"/>
          </p:cNvSpPr>
          <p:nvPr/>
        </p:nvSpPr>
        <p:spPr bwMode="auto">
          <a:xfrm>
            <a:off x="725061" y="154722"/>
            <a:ext cx="72779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2400" b="1" dirty="0">
                <a:solidFill>
                  <a:schemeClr val="accent2"/>
                </a:solidFill>
                <a:latin typeface="+mj-lt"/>
                <a:ea typeface="PMingLiU" pitchFamily="18" charset="-120"/>
              </a:rPr>
              <a:t>Application of </a:t>
            </a:r>
            <a:r>
              <a:rPr lang="en-US" altLang="zh-TW" sz="2400" b="1" dirty="0" smtClean="0">
                <a:solidFill>
                  <a:schemeClr val="accent2"/>
                </a:solidFill>
                <a:latin typeface="+mj-lt"/>
                <a:ea typeface="PMingLiU" pitchFamily="18" charset="-120"/>
              </a:rPr>
              <a:t>general </a:t>
            </a:r>
            <a:r>
              <a:rPr lang="en-US" altLang="zh-TW" sz="2400" b="1" dirty="0">
                <a:solidFill>
                  <a:schemeClr val="accent2"/>
                </a:solidFill>
                <a:latin typeface="+mj-lt"/>
                <a:ea typeface="PMingLiU" pitchFamily="18" charset="-120"/>
              </a:rPr>
              <a:t>theory to </a:t>
            </a:r>
            <a:r>
              <a:rPr lang="en-US" altLang="zh-TW" sz="2400" b="1" dirty="0" smtClean="0">
                <a:solidFill>
                  <a:schemeClr val="accent2"/>
                </a:solidFill>
                <a:latin typeface="+mj-lt"/>
                <a:ea typeface="PMingLiU" pitchFamily="18" charset="-120"/>
              </a:rPr>
              <a:t>a simple </a:t>
            </a:r>
            <a:r>
              <a:rPr lang="en-US" altLang="zh-TW" sz="2400" b="1" dirty="0">
                <a:solidFill>
                  <a:schemeClr val="accent2"/>
                </a:solidFill>
                <a:latin typeface="+mj-lt"/>
                <a:ea typeface="PMingLiU" pitchFamily="18" charset="-120"/>
              </a:rPr>
              <a:t>system</a:t>
            </a:r>
          </a:p>
        </p:txBody>
      </p:sp>
      <p:graphicFrame>
        <p:nvGraphicFramePr>
          <p:cNvPr id="120838" name="Object 6"/>
          <p:cNvGraphicFramePr>
            <a:graphicFrameLocks noChangeAspect="1"/>
          </p:cNvGraphicFramePr>
          <p:nvPr/>
        </p:nvGraphicFramePr>
        <p:xfrm>
          <a:off x="546100" y="5845175"/>
          <a:ext cx="3022600" cy="808038"/>
        </p:xfrm>
        <a:graphic>
          <a:graphicData uri="http://schemas.openxmlformats.org/presentationml/2006/ole">
            <mc:AlternateContent xmlns:mc="http://schemas.openxmlformats.org/markup-compatibility/2006">
              <mc:Choice xmlns:v="urn:schemas-microsoft-com:vml" Requires="v">
                <p:oleObj spid="_x0000_s250948" name="Equation" r:id="rId4" imgW="927000" imgH="279360" progId="Equation.3">
                  <p:embed/>
                </p:oleObj>
              </mc:Choice>
              <mc:Fallback>
                <p:oleObj name="Equation" r:id="rId4" imgW="927000" imgH="2793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100" y="5845175"/>
                        <a:ext cx="3022600" cy="80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0839" name="Text Box 7"/>
          <p:cNvSpPr txBox="1">
            <a:spLocks noChangeArrowheads="1"/>
          </p:cNvSpPr>
          <p:nvPr/>
        </p:nvSpPr>
        <p:spPr bwMode="auto">
          <a:xfrm>
            <a:off x="549275" y="981075"/>
            <a:ext cx="2625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2400" dirty="0">
                <a:ea typeface="PMingLiU" pitchFamily="18" charset="-120"/>
              </a:rPr>
              <a:t>Simplest problem:</a:t>
            </a:r>
          </a:p>
        </p:txBody>
      </p:sp>
      <p:graphicFrame>
        <p:nvGraphicFramePr>
          <p:cNvPr id="120840" name="Object 8"/>
          <p:cNvGraphicFramePr>
            <a:graphicFrameLocks noChangeAspect="1"/>
          </p:cNvGraphicFramePr>
          <p:nvPr/>
        </p:nvGraphicFramePr>
        <p:xfrm>
          <a:off x="428625" y="2662238"/>
          <a:ext cx="3340100" cy="1727200"/>
        </p:xfrm>
        <a:graphic>
          <a:graphicData uri="http://schemas.openxmlformats.org/presentationml/2006/ole">
            <mc:AlternateContent xmlns:mc="http://schemas.openxmlformats.org/markup-compatibility/2006">
              <mc:Choice xmlns:v="urn:schemas-microsoft-com:vml" Requires="v">
                <p:oleObj spid="_x0000_s250949" name="Equation" r:id="rId6" imgW="1396800" imgH="812520" progId="Equation.3">
                  <p:embed/>
                </p:oleObj>
              </mc:Choice>
              <mc:Fallback>
                <p:oleObj name="Equation" r:id="rId6" imgW="1396800" imgH="81252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625" y="2662238"/>
                        <a:ext cx="3340100" cy="172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0841" name="Object 9"/>
          <p:cNvGraphicFramePr>
            <a:graphicFrameLocks noChangeAspect="1"/>
          </p:cNvGraphicFramePr>
          <p:nvPr/>
        </p:nvGraphicFramePr>
        <p:xfrm>
          <a:off x="4476750" y="1690688"/>
          <a:ext cx="4116388" cy="641350"/>
        </p:xfrm>
        <a:graphic>
          <a:graphicData uri="http://schemas.openxmlformats.org/presentationml/2006/ole">
            <mc:AlternateContent xmlns:mc="http://schemas.openxmlformats.org/markup-compatibility/2006">
              <mc:Choice xmlns:v="urn:schemas-microsoft-com:vml" Requires="v">
                <p:oleObj spid="_x0000_s250950" name="Equation" r:id="rId8" imgW="1371600" imgH="241200" progId="Equation.DSMT4">
                  <p:embed/>
                </p:oleObj>
              </mc:Choice>
              <mc:Fallback>
                <p:oleObj name="Equation" r:id="rId8" imgW="1371600" imgH="241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76750" y="1690688"/>
                        <a:ext cx="4116388"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0842" name="Object 10"/>
          <p:cNvGraphicFramePr>
            <a:graphicFrameLocks noChangeAspect="1"/>
          </p:cNvGraphicFramePr>
          <p:nvPr/>
        </p:nvGraphicFramePr>
        <p:xfrm>
          <a:off x="407988" y="1816100"/>
          <a:ext cx="3375025" cy="863600"/>
        </p:xfrm>
        <a:graphic>
          <a:graphicData uri="http://schemas.openxmlformats.org/presentationml/2006/ole">
            <mc:AlternateContent xmlns:mc="http://schemas.openxmlformats.org/markup-compatibility/2006">
              <mc:Choice xmlns:v="urn:schemas-microsoft-com:vml" Requires="v">
                <p:oleObj spid="_x0000_s250951" name="Equation" r:id="rId10" imgW="1841400" imgH="457200" progId="Equation.3">
                  <p:embed/>
                </p:oleObj>
              </mc:Choice>
              <mc:Fallback>
                <p:oleObj name="Equation" r:id="rId10" imgW="1841400" imgH="457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7988" y="1816100"/>
                        <a:ext cx="3375025"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20843"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64038" y="2287588"/>
            <a:ext cx="4302125" cy="281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0844" name="Object 12"/>
          <p:cNvGraphicFramePr>
            <a:graphicFrameLocks noChangeAspect="1"/>
          </p:cNvGraphicFramePr>
          <p:nvPr/>
        </p:nvGraphicFramePr>
        <p:xfrm>
          <a:off x="4425950" y="5384800"/>
          <a:ext cx="4110038" cy="1216025"/>
        </p:xfrm>
        <a:graphic>
          <a:graphicData uri="http://schemas.openxmlformats.org/presentationml/2006/ole">
            <mc:AlternateContent xmlns:mc="http://schemas.openxmlformats.org/markup-compatibility/2006">
              <mc:Choice xmlns:v="urn:schemas-microsoft-com:vml" Requires="v">
                <p:oleObj spid="_x0000_s250952" name="Equation" r:id="rId13" imgW="1828800" imgH="609480" progId="Equation.3">
                  <p:embed/>
                </p:oleObj>
              </mc:Choice>
              <mc:Fallback>
                <p:oleObj name="Equation" r:id="rId13" imgW="1828800" imgH="6094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25950" y="5384800"/>
                        <a:ext cx="4110038" cy="1216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0845" name="Text Box 13"/>
          <p:cNvSpPr txBox="1">
            <a:spLocks noChangeArrowheads="1"/>
          </p:cNvSpPr>
          <p:nvPr/>
        </p:nvSpPr>
        <p:spPr bwMode="auto">
          <a:xfrm>
            <a:off x="568325" y="5486400"/>
            <a:ext cx="2760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2400" dirty="0">
                <a:ea typeface="PMingLiU" pitchFamily="18" charset="-120"/>
              </a:rPr>
              <a:t>Theoretical results:</a:t>
            </a:r>
          </a:p>
        </p:txBody>
      </p:sp>
      <p:graphicFrame>
        <p:nvGraphicFramePr>
          <p:cNvPr id="2" name="Object 1"/>
          <p:cNvGraphicFramePr>
            <a:graphicFrameLocks noChangeAspect="1"/>
          </p:cNvGraphicFramePr>
          <p:nvPr>
            <p:extLst>
              <p:ext uri="{D42A27DB-BD31-4B8C-83A1-F6EECF244321}">
                <p14:modId xmlns:p14="http://schemas.microsoft.com/office/powerpoint/2010/main" val="1054246171"/>
              </p:ext>
            </p:extLst>
          </p:nvPr>
        </p:nvGraphicFramePr>
        <p:xfrm>
          <a:off x="3500438" y="1038534"/>
          <a:ext cx="2641600" cy="342900"/>
        </p:xfrm>
        <a:graphic>
          <a:graphicData uri="http://schemas.openxmlformats.org/presentationml/2006/ole">
            <mc:AlternateContent xmlns:mc="http://schemas.openxmlformats.org/markup-compatibility/2006">
              <mc:Choice xmlns:v="urn:schemas-microsoft-com:vml" Requires="v">
                <p:oleObj spid="_x0000_s250953" name="Equation" r:id="rId15" imgW="2641320" imgH="342720" progId="Equation.DSMT4">
                  <p:embed/>
                </p:oleObj>
              </mc:Choice>
              <mc:Fallback>
                <p:oleObj name="Equation" r:id="rId15" imgW="2641320" imgH="342720" progId="Equation.DSMT4">
                  <p:embed/>
                  <p:pic>
                    <p:nvPicPr>
                      <p:cNvPr id="0" name=""/>
                      <p:cNvPicPr/>
                      <p:nvPr/>
                    </p:nvPicPr>
                    <p:blipFill>
                      <a:blip r:embed="rId16"/>
                      <a:stretch>
                        <a:fillRect/>
                      </a:stretch>
                    </p:blipFill>
                    <p:spPr>
                      <a:xfrm>
                        <a:off x="3500438" y="1038534"/>
                        <a:ext cx="2641600" cy="342900"/>
                      </a:xfrm>
                      <a:prstGeom prst="rect">
                        <a:avLst/>
                      </a:prstGeom>
                    </p:spPr>
                  </p:pic>
                </p:oleObj>
              </mc:Fallback>
            </mc:AlternateContent>
          </a:graphicData>
        </a:graphic>
      </p:graphicFrame>
    </p:spTree>
    <p:extLst>
      <p:ext uri="{BB962C8B-B14F-4D97-AF65-F5344CB8AC3E}">
        <p14:creationId xmlns:p14="http://schemas.microsoft.com/office/powerpoint/2010/main" val="25993764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DSC_2802.NEF.jpg"/>
          <p:cNvPicPr>
            <a:picLocks noChangeAspect="1"/>
          </p:cNvPicPr>
          <p:nvPr/>
        </p:nvPicPr>
        <p:blipFill>
          <a:blip r:embed="rId3" cstate="print"/>
          <a:srcRect l="27796" t="35559" r="36853" b="31439"/>
          <a:stretch>
            <a:fillRect/>
          </a:stretch>
        </p:blipFill>
        <p:spPr>
          <a:xfrm>
            <a:off x="3554865" y="2545262"/>
            <a:ext cx="1341910" cy="861551"/>
          </a:xfrm>
          <a:prstGeom prst="rect">
            <a:avLst/>
          </a:prstGeom>
        </p:spPr>
      </p:pic>
      <p:pic>
        <p:nvPicPr>
          <p:cNvPr id="37" name="Picture 36" descr="DSC_2803.NEF.jpg"/>
          <p:cNvPicPr>
            <a:picLocks noChangeAspect="1"/>
          </p:cNvPicPr>
          <p:nvPr/>
        </p:nvPicPr>
        <p:blipFill>
          <a:blip r:embed="rId4" cstate="print"/>
          <a:srcRect l="36268" t="38236" r="42293" b="32943"/>
          <a:stretch>
            <a:fillRect/>
          </a:stretch>
        </p:blipFill>
        <p:spPr>
          <a:xfrm>
            <a:off x="3269857" y="2687766"/>
            <a:ext cx="866899" cy="783771"/>
          </a:xfrm>
          <a:prstGeom prst="rect">
            <a:avLst/>
          </a:prstGeom>
        </p:spPr>
      </p:pic>
      <p:pic>
        <p:nvPicPr>
          <p:cNvPr id="38" name="Picture 18" descr="C:\Documents and Settings\xargay\Desktop\Lund lectures\figs\stall\gtm01.JPG"/>
          <p:cNvPicPr>
            <a:picLocks noChangeAspect="1" noChangeArrowheads="1"/>
          </p:cNvPicPr>
          <p:nvPr/>
        </p:nvPicPr>
        <p:blipFill>
          <a:blip r:embed="rId5" cstate="print"/>
          <a:srcRect/>
          <a:stretch>
            <a:fillRect/>
          </a:stretch>
        </p:blipFill>
        <p:spPr bwMode="auto">
          <a:xfrm>
            <a:off x="2102480" y="2905125"/>
            <a:ext cx="1446213" cy="1179513"/>
          </a:xfrm>
          <a:prstGeom prst="rect">
            <a:avLst/>
          </a:prstGeom>
          <a:noFill/>
          <a:ln w="9525">
            <a:noFill/>
            <a:miter lim="800000"/>
            <a:headEnd/>
            <a:tailEnd/>
          </a:ln>
        </p:spPr>
      </p:pic>
      <p:pic>
        <p:nvPicPr>
          <p:cNvPr id="39" name="Picture 19" descr="C:\Documents and Settings\xargay\Desktop\Lund lectures\figs\stall\gtm02.JPG"/>
          <p:cNvPicPr>
            <a:picLocks noChangeAspect="1" noChangeArrowheads="1"/>
          </p:cNvPicPr>
          <p:nvPr/>
        </p:nvPicPr>
        <p:blipFill>
          <a:blip r:embed="rId6" cstate="print"/>
          <a:srcRect/>
          <a:stretch>
            <a:fillRect/>
          </a:stretch>
        </p:blipFill>
        <p:spPr bwMode="auto">
          <a:xfrm>
            <a:off x="1727563" y="3135313"/>
            <a:ext cx="1136650" cy="1146175"/>
          </a:xfrm>
          <a:prstGeom prst="rect">
            <a:avLst/>
          </a:prstGeom>
          <a:noFill/>
          <a:ln w="9525">
            <a:noFill/>
            <a:miter lim="800000"/>
            <a:headEnd/>
            <a:tailEnd/>
          </a:ln>
        </p:spPr>
      </p:pic>
      <p:pic>
        <p:nvPicPr>
          <p:cNvPr id="40" name="Picture 20" descr="C:\Documents and Settings\xargay\Desktop\Lund lectures\figs\stall\DSC_2806.JPG"/>
          <p:cNvPicPr>
            <a:picLocks noChangeAspect="1" noChangeArrowheads="1"/>
          </p:cNvPicPr>
          <p:nvPr/>
        </p:nvPicPr>
        <p:blipFill>
          <a:blip r:embed="rId7" cstate="print"/>
          <a:srcRect/>
          <a:stretch>
            <a:fillRect/>
          </a:stretch>
        </p:blipFill>
        <p:spPr bwMode="auto">
          <a:xfrm>
            <a:off x="783000" y="3335338"/>
            <a:ext cx="1457325" cy="1412875"/>
          </a:xfrm>
          <a:prstGeom prst="rect">
            <a:avLst/>
          </a:prstGeom>
          <a:noFill/>
          <a:ln w="9525">
            <a:noFill/>
            <a:miter lim="800000"/>
            <a:headEnd/>
            <a:tailEnd/>
          </a:ln>
        </p:spPr>
      </p:pic>
      <p:pic>
        <p:nvPicPr>
          <p:cNvPr id="41" name="Picture 21" descr="C:\Documents and Settings\xargay\Desktop\Lund lectures\figs\stall\DSC_2807.JPG"/>
          <p:cNvPicPr>
            <a:picLocks noChangeAspect="1" noChangeArrowheads="1"/>
          </p:cNvPicPr>
          <p:nvPr/>
        </p:nvPicPr>
        <p:blipFill>
          <a:blip r:embed="rId8" cstate="print"/>
          <a:srcRect/>
          <a:stretch>
            <a:fillRect/>
          </a:stretch>
        </p:blipFill>
        <p:spPr bwMode="auto">
          <a:xfrm>
            <a:off x="643300" y="3779838"/>
            <a:ext cx="1212850" cy="1027112"/>
          </a:xfrm>
          <a:prstGeom prst="rect">
            <a:avLst/>
          </a:prstGeom>
          <a:noFill/>
          <a:ln w="9525">
            <a:noFill/>
            <a:miter lim="800000"/>
            <a:headEnd/>
            <a:tailEnd/>
          </a:ln>
        </p:spPr>
      </p:pic>
      <p:pic>
        <p:nvPicPr>
          <p:cNvPr id="42" name="Picture 22" descr="C:\Documents and Settings\xargay\Desktop\Lund lectures\figs\stall\DSC_2808.JPG"/>
          <p:cNvPicPr>
            <a:picLocks noChangeAspect="1" noChangeArrowheads="1"/>
          </p:cNvPicPr>
          <p:nvPr/>
        </p:nvPicPr>
        <p:blipFill>
          <a:blip r:embed="rId9" cstate="print"/>
          <a:srcRect/>
          <a:stretch>
            <a:fillRect/>
          </a:stretch>
        </p:blipFill>
        <p:spPr bwMode="auto">
          <a:xfrm>
            <a:off x="216263" y="4343400"/>
            <a:ext cx="1328737" cy="1166813"/>
          </a:xfrm>
          <a:prstGeom prst="rect">
            <a:avLst/>
          </a:prstGeom>
          <a:noFill/>
          <a:ln w="9525">
            <a:noFill/>
            <a:miter lim="800000"/>
            <a:headEnd/>
            <a:tailEnd/>
          </a:ln>
        </p:spPr>
      </p:pic>
      <p:pic>
        <p:nvPicPr>
          <p:cNvPr id="43" name="Picture 23" descr="C:\Documents and Settings\xargay\Desktop\Lund lectures\figs\stall\DSC_2809.JPG"/>
          <p:cNvPicPr>
            <a:picLocks noChangeAspect="1" noChangeArrowheads="1"/>
          </p:cNvPicPr>
          <p:nvPr/>
        </p:nvPicPr>
        <p:blipFill>
          <a:blip r:embed="rId10" cstate="print"/>
          <a:srcRect/>
          <a:stretch>
            <a:fillRect/>
          </a:stretch>
        </p:blipFill>
        <p:spPr bwMode="auto">
          <a:xfrm>
            <a:off x="-20275" y="4992688"/>
            <a:ext cx="1216025" cy="1035050"/>
          </a:xfrm>
          <a:prstGeom prst="rect">
            <a:avLst/>
          </a:prstGeom>
          <a:noFill/>
          <a:ln w="9525">
            <a:noFill/>
            <a:miter lim="800000"/>
            <a:headEnd/>
            <a:tailEnd/>
          </a:ln>
        </p:spPr>
      </p:pic>
      <p:pic>
        <p:nvPicPr>
          <p:cNvPr id="44" name="Picture 24" descr="C:\Documents and Settings\xargay\Desktop\Lund lectures\figs\stall\DSC_2810.JPG"/>
          <p:cNvPicPr>
            <a:picLocks noChangeAspect="1" noChangeArrowheads="1"/>
          </p:cNvPicPr>
          <p:nvPr/>
        </p:nvPicPr>
        <p:blipFill>
          <a:blip r:embed="rId11" cstate="print"/>
          <a:srcRect/>
          <a:stretch>
            <a:fillRect/>
          </a:stretch>
        </p:blipFill>
        <p:spPr bwMode="auto">
          <a:xfrm>
            <a:off x="-439375" y="5540375"/>
            <a:ext cx="1419225" cy="1317625"/>
          </a:xfrm>
          <a:prstGeom prst="rect">
            <a:avLst/>
          </a:prstGeom>
          <a:noFill/>
          <a:ln w="9525">
            <a:noFill/>
            <a:miter lim="800000"/>
            <a:headEnd/>
            <a:tailEnd/>
          </a:ln>
        </p:spPr>
      </p:pic>
      <p:cxnSp>
        <p:nvCxnSpPr>
          <p:cNvPr id="24" name="Straight Connector 23"/>
          <p:cNvCxnSpPr/>
          <p:nvPr/>
        </p:nvCxnSpPr>
        <p:spPr bwMode="auto">
          <a:xfrm>
            <a:off x="0" y="0"/>
            <a:ext cx="914400" cy="0"/>
          </a:xfrm>
          <a:prstGeom prst="line">
            <a:avLst/>
          </a:prstGeom>
          <a:solidFill>
            <a:srgbClr val="FFDBDB"/>
          </a:solidFill>
          <a:ln w="0" cap="flat" cmpd="sng" algn="ctr">
            <a:solidFill>
              <a:srgbClr val="FBFFFF"/>
            </a:solidFill>
            <a:prstDash val="solid"/>
            <a:round/>
            <a:headEnd type="none" w="med" len="med"/>
            <a:tailEnd type="none" w="med" len="med"/>
          </a:ln>
          <a:effectLst/>
        </p:spPr>
      </p:cxnSp>
      <p:sp>
        <p:nvSpPr>
          <p:cNvPr id="28" name="TextBox 27"/>
          <p:cNvSpPr txBox="1"/>
          <p:nvPr/>
        </p:nvSpPr>
        <p:spPr>
          <a:xfrm>
            <a:off x="0" y="123825"/>
            <a:ext cx="9144000" cy="523220"/>
          </a:xfrm>
          <a:prstGeom prst="rect">
            <a:avLst/>
          </a:prstGeom>
          <a:noFill/>
        </p:spPr>
        <p:txBody>
          <a:bodyPr lIns="0" rIns="0">
            <a:spAutoFit/>
          </a:bodyPr>
          <a:lstStyle/>
          <a:p>
            <a:pPr>
              <a:spcBef>
                <a:spcPct val="20000"/>
              </a:spcBef>
              <a:defRPr/>
            </a:pPr>
            <a:r>
              <a:rPr lang="en-US" sz="2800" dirty="0" smtClean="0">
                <a:solidFill>
                  <a:srgbClr val="000099"/>
                </a:solidFill>
              </a:rPr>
              <a:t>L1 Adaptive FCL – Post-stall, High AOA Flight </a:t>
            </a:r>
            <a:endParaRPr lang="en-US" b="1" kern="0" baseline="-25000" dirty="0">
              <a:solidFill>
                <a:srgbClr val="000099"/>
              </a:solidFill>
              <a:latin typeface="Calibri" pitchFamily="34" charset="0"/>
            </a:endParaRPr>
          </a:p>
        </p:txBody>
      </p:sp>
      <p:sp>
        <p:nvSpPr>
          <p:cNvPr id="18435" name="Content Placeholder 2"/>
          <p:cNvSpPr>
            <a:spLocks noGrp="1"/>
          </p:cNvSpPr>
          <p:nvPr>
            <p:ph idx="1"/>
          </p:nvPr>
        </p:nvSpPr>
        <p:spPr bwMode="auto">
          <a:xfrm>
            <a:off x="122414" y="791629"/>
            <a:ext cx="8877300" cy="1793875"/>
          </a:xfrm>
          <a:noFill/>
          <a:ln>
            <a:miter lim="800000"/>
            <a:headEnd/>
            <a:tailEnd/>
          </a:ln>
        </p:spPr>
        <p:txBody>
          <a:bodyPr vert="horz" wrap="square" lIns="91440" tIns="45720" rIns="91440" bIns="45720" numCol="1" anchor="t" anchorCtr="0" compatLnSpc="1">
            <a:prstTxWarp prst="textNoShape">
              <a:avLst/>
            </a:prstTxWarp>
          </a:bodyPr>
          <a:lstStyle/>
          <a:p>
            <a:pPr marL="403225" lvl="1">
              <a:spcBef>
                <a:spcPts val="300"/>
              </a:spcBef>
              <a:spcAft>
                <a:spcPts val="300"/>
              </a:spcAft>
              <a:buFont typeface="Wingdings" pitchFamily="2" charset="2"/>
              <a:buChar char="Ø"/>
            </a:pPr>
            <a:r>
              <a:rPr lang="en-US" b="1" dirty="0" smtClean="0">
                <a:solidFill>
                  <a:srgbClr val="000099"/>
                </a:solidFill>
              </a:rPr>
              <a:t>Open-loop aircraft </a:t>
            </a:r>
            <a:r>
              <a:rPr lang="en-US" dirty="0" smtClean="0">
                <a:solidFill>
                  <a:srgbClr val="000099"/>
                </a:solidFill>
              </a:rPr>
              <a:t>tends to aggressively </a:t>
            </a:r>
            <a:r>
              <a:rPr lang="en-US" b="1" dirty="0" smtClean="0">
                <a:solidFill>
                  <a:srgbClr val="000099"/>
                </a:solidFill>
              </a:rPr>
              <a:t>roll off </a:t>
            </a:r>
            <a:r>
              <a:rPr lang="en-US" dirty="0" smtClean="0">
                <a:solidFill>
                  <a:srgbClr val="000099"/>
                </a:solidFill>
              </a:rPr>
              <a:t>between 13deg and 15deg AOA and exhibits significant degradation in pitch stability</a:t>
            </a:r>
          </a:p>
          <a:p>
            <a:pPr marL="403225" lvl="1">
              <a:spcBef>
                <a:spcPts val="300"/>
              </a:spcBef>
              <a:spcAft>
                <a:spcPts val="300"/>
              </a:spcAft>
              <a:buFont typeface="Wingdings" pitchFamily="2" charset="2"/>
              <a:buChar char="Ø"/>
              <a:defRPr/>
            </a:pPr>
            <a:r>
              <a:rPr lang="en-US" b="1" dirty="0" smtClean="0">
                <a:solidFill>
                  <a:srgbClr val="000099"/>
                </a:solidFill>
              </a:rPr>
              <a:t>L1 </a:t>
            </a:r>
            <a:r>
              <a:rPr lang="en-US" b="1" dirty="0" smtClean="0"/>
              <a:t>controller</a:t>
            </a:r>
            <a:r>
              <a:rPr lang="en-US" dirty="0" smtClean="0"/>
              <a:t> significantly improved pilot’s ability to fly the aircraft at high angles of attack and decreased his workload</a:t>
            </a:r>
            <a:endParaRPr lang="en-US" b="1" dirty="0" smtClean="0">
              <a:solidFill>
                <a:srgbClr val="000099"/>
              </a:solidFill>
            </a:endParaRPr>
          </a:p>
          <a:p>
            <a:pPr lvl="1">
              <a:buFont typeface="Arial" pitchFamily="34" charset="0"/>
              <a:buChar char="•"/>
              <a:defRPr/>
            </a:pPr>
            <a:r>
              <a:rPr lang="en-US" sz="1600" dirty="0" smtClean="0"/>
              <a:t>Robust to control deflection saturation</a:t>
            </a:r>
          </a:p>
        </p:txBody>
      </p:sp>
      <p:sp>
        <p:nvSpPr>
          <p:cNvPr id="23" name="Text Box 26"/>
          <p:cNvSpPr txBox="1">
            <a:spLocks noChangeArrowheads="1"/>
          </p:cNvSpPr>
          <p:nvPr/>
        </p:nvSpPr>
        <p:spPr bwMode="auto">
          <a:xfrm>
            <a:off x="100327" y="2798523"/>
            <a:ext cx="1514475" cy="755650"/>
          </a:xfrm>
          <a:prstGeom prst="rect">
            <a:avLst/>
          </a:prstGeom>
          <a:solidFill>
            <a:schemeClr val="bg1"/>
          </a:solidFill>
          <a:ln w="12700" algn="ctr">
            <a:solidFill>
              <a:schemeClr val="tx1"/>
            </a:solidFill>
            <a:miter lim="800000"/>
            <a:headEnd/>
            <a:tailEnd type="none" w="med" len="lg"/>
          </a:ln>
          <a:effectLst>
            <a:outerShdw blurRad="50800" dist="38100" dir="2700000" algn="tl" rotWithShape="0">
              <a:prstClr val="black">
                <a:alpha val="40000"/>
              </a:prstClr>
            </a:outerShdw>
          </a:effectLst>
        </p:spPr>
        <p:txBody>
          <a:bodyPr lIns="0" rIns="0" anchor="ctr"/>
          <a:lstStyle/>
          <a:p>
            <a:pPr>
              <a:defRPr/>
            </a:pPr>
            <a:r>
              <a:rPr lang="en-US" i="1" dirty="0">
                <a:solidFill>
                  <a:srgbClr val="000000"/>
                </a:solidFill>
                <a:latin typeface="Calibri" pitchFamily="34" charset="0"/>
              </a:rPr>
              <a:t>Normal flight</a:t>
            </a:r>
          </a:p>
          <a:p>
            <a:pPr>
              <a:defRPr/>
            </a:pPr>
            <a:r>
              <a:rPr lang="en-US" i="1" dirty="0">
                <a:solidFill>
                  <a:srgbClr val="000000"/>
                </a:solidFill>
                <a:latin typeface="Calibri" pitchFamily="34" charset="0"/>
              </a:rPr>
              <a:t>FQ Level I A/C</a:t>
            </a:r>
          </a:p>
        </p:txBody>
      </p:sp>
      <p:pic>
        <p:nvPicPr>
          <p:cNvPr id="33" name="Picture 4" descr="K:\Documents and Settings\xargay\Desktop\L1_AOAPHI.png">
            <a:hlinkClick r:id="rId12" action="ppaction://hlinkfile"/>
          </p:cNvPr>
          <p:cNvPicPr>
            <a:picLocks noChangeAspect="1" noChangeArrowheads="1"/>
          </p:cNvPicPr>
          <p:nvPr/>
        </p:nvPicPr>
        <p:blipFill>
          <a:blip r:embed="rId13" cstate="print"/>
          <a:srcRect/>
          <a:stretch>
            <a:fillRect/>
          </a:stretch>
        </p:blipFill>
        <p:spPr bwMode="auto">
          <a:xfrm>
            <a:off x="5737025" y="4367069"/>
            <a:ext cx="3485238" cy="2488572"/>
          </a:xfrm>
          <a:prstGeom prst="rect">
            <a:avLst/>
          </a:prstGeom>
          <a:noFill/>
          <a:ln w="9525">
            <a:noFill/>
            <a:miter lim="800000"/>
            <a:headEnd/>
            <a:tailEnd/>
          </a:ln>
        </p:spPr>
      </p:pic>
      <p:sp>
        <p:nvSpPr>
          <p:cNvPr id="30" name="Line Callout 2 73"/>
          <p:cNvSpPr>
            <a:spLocks/>
          </p:cNvSpPr>
          <p:nvPr/>
        </p:nvSpPr>
        <p:spPr bwMode="auto">
          <a:xfrm>
            <a:off x="3083442" y="5326909"/>
            <a:ext cx="2721935" cy="829943"/>
          </a:xfrm>
          <a:prstGeom prst="borderCallout2">
            <a:avLst>
              <a:gd name="adj1" fmla="val 8470"/>
              <a:gd name="adj2" fmla="val 99985"/>
              <a:gd name="adj3" fmla="val 11491"/>
              <a:gd name="adj4" fmla="val 99882"/>
              <a:gd name="adj5" fmla="val 11666"/>
              <a:gd name="adj6" fmla="val 100962"/>
            </a:avLst>
          </a:prstGeom>
          <a:solidFill>
            <a:schemeClr val="bg1"/>
          </a:solidFill>
          <a:ln w="31750" algn="ctr">
            <a:solidFill>
              <a:srgbClr val="00B050"/>
            </a:solidFill>
            <a:round/>
            <a:headEnd/>
            <a:tailEnd/>
          </a:ln>
          <a:effectLst>
            <a:outerShdw blurRad="50800" dist="38100" dir="2700000" algn="tl" rotWithShape="0">
              <a:prstClr val="black">
                <a:alpha val="40000"/>
              </a:prstClr>
            </a:outerShdw>
          </a:effectLst>
          <a:scene3d>
            <a:camera prst="orthographicFront">
              <a:rot lat="0" lon="0" rev="0"/>
            </a:camera>
            <a:lightRig rig="threePt" dir="t"/>
          </a:scene3d>
        </p:spPr>
        <p:txBody>
          <a:bodyPr anchor="ctr"/>
          <a:lstStyle/>
          <a:p>
            <a:pPr>
              <a:defRPr/>
            </a:pPr>
            <a:r>
              <a:rPr lang="en-US" b="1" i="1" dirty="0">
                <a:solidFill>
                  <a:srgbClr val="00B050"/>
                </a:solidFill>
                <a:latin typeface="Calibri" pitchFamily="34" charset="0"/>
              </a:rPr>
              <a:t>Repeatable results</a:t>
            </a:r>
          </a:p>
          <a:p>
            <a:pPr>
              <a:defRPr/>
            </a:pPr>
            <a:r>
              <a:rPr lang="en-US" i="1" dirty="0">
                <a:solidFill>
                  <a:srgbClr val="00B050"/>
                </a:solidFill>
                <a:latin typeface="Calibri" pitchFamily="34" charset="0"/>
              </a:rPr>
              <a:t>Two AOA=18deg acquisitions</a:t>
            </a:r>
          </a:p>
          <a:p>
            <a:pPr>
              <a:defRPr/>
            </a:pPr>
            <a:r>
              <a:rPr lang="en-US" i="1" dirty="0">
                <a:solidFill>
                  <a:srgbClr val="00B050"/>
                </a:solidFill>
                <a:latin typeface="Calibri" pitchFamily="34" charset="0"/>
              </a:rPr>
              <a:t>with L1 AFCS</a:t>
            </a:r>
          </a:p>
        </p:txBody>
      </p:sp>
      <p:pic>
        <p:nvPicPr>
          <p:cNvPr id="26629" name="Picture 5" descr="K:\Documents and Settings\xargay\Desktop\OL_AOAPHI.png">
            <a:hlinkClick r:id="rId14" action="ppaction://hlinkfile"/>
          </p:cNvPr>
          <p:cNvPicPr>
            <a:picLocks noChangeAspect="1" noChangeArrowheads="1"/>
          </p:cNvPicPr>
          <p:nvPr/>
        </p:nvPicPr>
        <p:blipFill>
          <a:blip r:embed="rId15" cstate="print"/>
          <a:srcRect/>
          <a:stretch>
            <a:fillRect/>
          </a:stretch>
        </p:blipFill>
        <p:spPr bwMode="auto">
          <a:xfrm>
            <a:off x="5715930" y="2051556"/>
            <a:ext cx="3485238" cy="2488572"/>
          </a:xfrm>
          <a:prstGeom prst="rect">
            <a:avLst/>
          </a:prstGeom>
          <a:noFill/>
          <a:ln w="9525">
            <a:noFill/>
            <a:miter lim="800000"/>
            <a:headEnd/>
            <a:tailEnd/>
          </a:ln>
        </p:spPr>
      </p:pic>
      <p:sp>
        <p:nvSpPr>
          <p:cNvPr id="9" name="Text Box 26"/>
          <p:cNvSpPr txBox="1">
            <a:spLocks noChangeArrowheads="1"/>
          </p:cNvSpPr>
          <p:nvPr/>
        </p:nvSpPr>
        <p:spPr bwMode="auto">
          <a:xfrm>
            <a:off x="7154261" y="1987121"/>
            <a:ext cx="1843088" cy="307975"/>
          </a:xfrm>
          <a:prstGeom prst="rect">
            <a:avLst/>
          </a:prstGeom>
          <a:solidFill>
            <a:schemeClr val="bg1"/>
          </a:solidFill>
          <a:ln w="31750" algn="ctr">
            <a:solidFill>
              <a:schemeClr val="tx1"/>
            </a:solidFill>
            <a:miter lim="800000"/>
            <a:headEnd/>
            <a:tailEnd type="none" w="med" len="lg"/>
          </a:ln>
        </p:spPr>
        <p:txBody>
          <a:bodyPr/>
          <a:lstStyle/>
          <a:p>
            <a:r>
              <a:rPr lang="en-US" sz="1400" b="1" dirty="0">
                <a:solidFill>
                  <a:srgbClr val="000000"/>
                </a:solidFill>
              </a:rPr>
              <a:t>Stick to surface</a:t>
            </a:r>
          </a:p>
        </p:txBody>
      </p:sp>
      <p:sp>
        <p:nvSpPr>
          <p:cNvPr id="29" name="Text Box 26"/>
          <p:cNvSpPr txBox="1">
            <a:spLocks noChangeArrowheads="1"/>
          </p:cNvSpPr>
          <p:nvPr/>
        </p:nvSpPr>
        <p:spPr bwMode="auto">
          <a:xfrm>
            <a:off x="7804297" y="4455043"/>
            <a:ext cx="1387255" cy="307975"/>
          </a:xfrm>
          <a:prstGeom prst="rect">
            <a:avLst/>
          </a:prstGeom>
          <a:solidFill>
            <a:schemeClr val="bg1"/>
          </a:solidFill>
          <a:ln w="31750" algn="ctr">
            <a:solidFill>
              <a:schemeClr val="tx1"/>
            </a:solidFill>
            <a:miter lim="800000"/>
            <a:headEnd/>
            <a:tailEnd type="none" w="med" len="lg"/>
          </a:ln>
        </p:spPr>
        <p:txBody>
          <a:bodyPr/>
          <a:lstStyle/>
          <a:p>
            <a:r>
              <a:rPr lang="en-US" sz="1400" b="1" dirty="0">
                <a:solidFill>
                  <a:srgbClr val="000000"/>
                </a:solidFill>
              </a:rPr>
              <a:t>L1 AFCS</a:t>
            </a:r>
          </a:p>
        </p:txBody>
      </p:sp>
      <p:sp>
        <p:nvSpPr>
          <p:cNvPr id="26" name="Line Callout 2 73"/>
          <p:cNvSpPr>
            <a:spLocks/>
          </p:cNvSpPr>
          <p:nvPr/>
        </p:nvSpPr>
        <p:spPr bwMode="auto">
          <a:xfrm>
            <a:off x="4795283" y="3002179"/>
            <a:ext cx="1826443" cy="527457"/>
          </a:xfrm>
          <a:prstGeom prst="borderCallout2">
            <a:avLst>
              <a:gd name="adj1" fmla="val 110418"/>
              <a:gd name="adj2" fmla="val 80237"/>
              <a:gd name="adj3" fmla="val 107962"/>
              <a:gd name="adj4" fmla="val 79679"/>
              <a:gd name="adj5" fmla="val 97836"/>
              <a:gd name="adj6" fmla="val 80119"/>
            </a:avLst>
          </a:prstGeom>
          <a:solidFill>
            <a:schemeClr val="bg1"/>
          </a:solidFill>
          <a:ln w="22225" algn="ctr">
            <a:solidFill>
              <a:srgbClr val="FF0000"/>
            </a:solidFill>
            <a:round/>
            <a:headEnd/>
            <a:tailEnd/>
          </a:ln>
          <a:effectLst>
            <a:outerShdw blurRad="50800" dist="38100" dir="2700000" algn="tl" rotWithShape="0">
              <a:prstClr val="black">
                <a:alpha val="40000"/>
              </a:prstClr>
            </a:outerShdw>
          </a:effectLst>
        </p:spPr>
        <p:txBody>
          <a:bodyPr lIns="0" rIns="0" anchor="ctr"/>
          <a:lstStyle/>
          <a:p>
            <a:pPr>
              <a:defRPr/>
            </a:pPr>
            <a:r>
              <a:rPr lang="en-US" sz="1400" b="1" i="1" dirty="0">
                <a:solidFill>
                  <a:srgbClr val="FF0000"/>
                </a:solidFill>
                <a:latin typeface="Calibri" pitchFamily="34" charset="0"/>
              </a:rPr>
              <a:t>Aggressive </a:t>
            </a:r>
            <a:r>
              <a:rPr lang="en-US" sz="1400" b="1" i="1" dirty="0" smtClean="0">
                <a:solidFill>
                  <a:srgbClr val="FF0000"/>
                </a:solidFill>
                <a:latin typeface="Calibri" pitchFamily="34" charset="0"/>
              </a:rPr>
              <a:t>roll off</a:t>
            </a:r>
            <a:endParaRPr lang="en-US" sz="1400" b="1" i="1" dirty="0">
              <a:solidFill>
                <a:srgbClr val="FF0000"/>
              </a:solidFill>
              <a:latin typeface="Calibri" pitchFamily="34" charset="0"/>
            </a:endParaRPr>
          </a:p>
          <a:p>
            <a:pPr>
              <a:defRPr/>
            </a:pPr>
            <a:r>
              <a:rPr lang="en-US" sz="1400" i="1" dirty="0" smtClean="0">
                <a:solidFill>
                  <a:srgbClr val="FF0000"/>
                </a:solidFill>
                <a:latin typeface="Calibri" pitchFamily="34" charset="0"/>
              </a:rPr>
              <a:t>Bank exceeds 45deg</a:t>
            </a:r>
            <a:endParaRPr lang="en-US" sz="1400" i="1" dirty="0">
              <a:solidFill>
                <a:srgbClr val="FF0000"/>
              </a:solidFill>
              <a:latin typeface="Calibri" pitchFamily="34" charset="0"/>
            </a:endParaRPr>
          </a:p>
        </p:txBody>
      </p:sp>
      <p:sp>
        <p:nvSpPr>
          <p:cNvPr id="27" name="Rectangle 6"/>
          <p:cNvSpPr>
            <a:spLocks noChangeArrowheads="1"/>
          </p:cNvSpPr>
          <p:nvPr/>
        </p:nvSpPr>
        <p:spPr bwMode="auto">
          <a:xfrm>
            <a:off x="2837793" y="3681342"/>
            <a:ext cx="3111307" cy="773700"/>
          </a:xfrm>
          <a:prstGeom prst="rect">
            <a:avLst/>
          </a:prstGeom>
          <a:solidFill>
            <a:schemeClr val="bg1"/>
          </a:solidFill>
          <a:ln w="31750">
            <a:solidFill>
              <a:srgbClr val="FF0000"/>
            </a:solidFill>
            <a:miter lim="800000"/>
            <a:headEnd/>
            <a:tailEnd/>
          </a:ln>
          <a:effectLst>
            <a:outerShdw blurRad="50800" dist="38100" dir="2700000" algn="tl" rotWithShape="0">
              <a:prstClr val="black">
                <a:alpha val="40000"/>
              </a:prstClr>
            </a:outerShdw>
          </a:effectLst>
        </p:spPr>
        <p:txBody>
          <a:bodyPr rIns="0" anchor="ctr"/>
          <a:lstStyle/>
          <a:p>
            <a:pPr>
              <a:defRPr/>
            </a:pPr>
            <a:r>
              <a:rPr lang="en-US" i="1" dirty="0">
                <a:solidFill>
                  <a:srgbClr val="FF0000"/>
                </a:solidFill>
                <a:latin typeface="Calibri" pitchFamily="34" charset="0"/>
              </a:rPr>
              <a:t>All 3 stick-to-surface attempts </a:t>
            </a:r>
            <a:r>
              <a:rPr lang="en-US" i="1" dirty="0" smtClean="0">
                <a:solidFill>
                  <a:srgbClr val="FF0000"/>
                </a:solidFill>
                <a:latin typeface="Calibri" pitchFamily="34" charset="0"/>
              </a:rPr>
              <a:t>to reach and maintain </a:t>
            </a:r>
            <a:r>
              <a:rPr lang="en-US" b="1" i="1" dirty="0">
                <a:solidFill>
                  <a:srgbClr val="FF0000"/>
                </a:solidFill>
                <a:latin typeface="Calibri" pitchFamily="34" charset="0"/>
              </a:rPr>
              <a:t>controlled flight</a:t>
            </a:r>
            <a:r>
              <a:rPr lang="en-US" i="1" dirty="0">
                <a:solidFill>
                  <a:srgbClr val="FF0000"/>
                </a:solidFill>
                <a:latin typeface="Calibri" pitchFamily="34" charset="0"/>
              </a:rPr>
              <a:t> at AOA=18deg </a:t>
            </a:r>
            <a:r>
              <a:rPr lang="en-US" i="1" dirty="0" smtClean="0">
                <a:solidFill>
                  <a:srgbClr val="FF0000"/>
                </a:solidFill>
                <a:latin typeface="Calibri" pitchFamily="34" charset="0"/>
              </a:rPr>
              <a:t>violated </a:t>
            </a:r>
            <a:r>
              <a:rPr lang="en-US" i="1" dirty="0" smtClean="0">
                <a:solidFill>
                  <a:srgbClr val="FF0000"/>
                </a:solidFill>
                <a:latin typeface="Symbol" pitchFamily="18" charset="2"/>
              </a:rPr>
              <a:t>f</a:t>
            </a:r>
            <a:r>
              <a:rPr lang="en-US" sz="1200" i="1" dirty="0" smtClean="0">
                <a:solidFill>
                  <a:srgbClr val="FF0000"/>
                </a:solidFill>
                <a:latin typeface="Calibri" pitchFamily="34" charset="0"/>
              </a:rPr>
              <a:t>&lt; 45 deg</a:t>
            </a:r>
            <a:endParaRPr lang="en-US" b="1" dirty="0">
              <a:solidFill>
                <a:srgbClr val="333399"/>
              </a:solidFill>
              <a:latin typeface="Calibri" pitchFamily="34" charset="0"/>
            </a:endParaRPr>
          </a:p>
        </p:txBody>
      </p:sp>
      <p:sp>
        <p:nvSpPr>
          <p:cNvPr id="22" name="Slide Number Placeholder 21"/>
          <p:cNvSpPr>
            <a:spLocks noGrp="1"/>
          </p:cNvSpPr>
          <p:nvPr>
            <p:ph type="sldNum" sz="quarter" idx="12"/>
          </p:nvPr>
        </p:nvSpPr>
        <p:spPr/>
        <p:txBody>
          <a:bodyPr/>
          <a:lstStyle/>
          <a:p>
            <a:r>
              <a:rPr lang="en-US" dirty="0" smtClean="0">
                <a:solidFill>
                  <a:srgbClr val="000000"/>
                </a:solidFill>
              </a:rPr>
              <a:t> </a:t>
            </a:r>
            <a:fld id="{1E4B6F8E-3031-4243-BF7A-3DDDF6CA9926}" type="slidenum">
              <a:rPr lang="en-US" smtClean="0">
                <a:solidFill>
                  <a:srgbClr val="000000"/>
                </a:solidFill>
              </a:rPr>
              <a:pPr/>
              <a:t>61</a:t>
            </a:fld>
            <a:endParaRPr lang="en-US" dirty="0">
              <a:solidFill>
                <a:srgbClr val="000000"/>
              </a:solidFill>
            </a:endParaRPr>
          </a:p>
        </p:txBody>
      </p:sp>
      <p:sp>
        <p:nvSpPr>
          <p:cNvPr id="25" name="Footer Placeholder 24"/>
          <p:cNvSpPr>
            <a:spLocks noGrp="1"/>
          </p:cNvSpPr>
          <p:nvPr>
            <p:ph type="ftr" sz="quarter" idx="11"/>
          </p:nvPr>
        </p:nvSpPr>
        <p:spPr/>
        <p:txBody>
          <a:bodyPr/>
          <a:lstStyle/>
          <a:p>
            <a:r>
              <a:rPr lang="en-US" dirty="0" smtClean="0">
                <a:solidFill>
                  <a:srgbClr val="000000"/>
                </a:solidFill>
              </a:rPr>
              <a:t>Dr. Irene M. Gregory</a:t>
            </a:r>
            <a:endParaRPr lang="en-US" dirty="0">
              <a:solidFill>
                <a:srgbClr val="000000"/>
              </a:solidFill>
            </a:endParaRPr>
          </a:p>
        </p:txBody>
      </p:sp>
    </p:spTree>
    <p:extLst>
      <p:ext uri="{BB962C8B-B14F-4D97-AF65-F5344CB8AC3E}">
        <p14:creationId xmlns:p14="http://schemas.microsoft.com/office/powerpoint/2010/main" val="7719508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2000"/>
                                        <p:tgtEl>
                                          <p:spTgt spid="36"/>
                                        </p:tgtEl>
                                      </p:cBhvr>
                                    </p:animEffect>
                                  </p:childTnLst>
                                </p:cTn>
                              </p:par>
                            </p:childTnLst>
                          </p:cTn>
                        </p:par>
                        <p:par>
                          <p:cTn id="8" fill="hold">
                            <p:stCondLst>
                              <p:cond delay="2000"/>
                            </p:stCondLst>
                            <p:childTnLst>
                              <p:par>
                                <p:cTn id="9" presetID="3" presetClass="entr" presetSubtype="1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linds(horizontal)">
                                      <p:cBhvr>
                                        <p:cTn id="11" dur="500"/>
                                        <p:tgtEl>
                                          <p:spTgt spid="37"/>
                                        </p:tgtEl>
                                      </p:cBhvr>
                                    </p:animEffect>
                                  </p:childTnLst>
                                </p:cTn>
                              </p:par>
                            </p:childTnLst>
                          </p:cTn>
                        </p:par>
                        <p:par>
                          <p:cTn id="12" fill="hold">
                            <p:stCondLst>
                              <p:cond delay="2500"/>
                            </p:stCondLst>
                            <p:childTnLst>
                              <p:par>
                                <p:cTn id="13" presetID="3" presetClass="entr" presetSubtype="10"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linds(horizontal)">
                                      <p:cBhvr>
                                        <p:cTn id="15" dur="500"/>
                                        <p:tgtEl>
                                          <p:spTgt spid="38"/>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blinds(horizontal)">
                                      <p:cBhvr>
                                        <p:cTn id="19" dur="500"/>
                                        <p:tgtEl>
                                          <p:spTgt spid="39"/>
                                        </p:tgtEl>
                                      </p:cBhvr>
                                    </p:animEffect>
                                  </p:childTnLst>
                                </p:cTn>
                              </p:par>
                            </p:childTnLst>
                          </p:cTn>
                        </p:par>
                        <p:par>
                          <p:cTn id="20" fill="hold">
                            <p:stCondLst>
                              <p:cond delay="3500"/>
                            </p:stCondLst>
                            <p:childTnLst>
                              <p:par>
                                <p:cTn id="21" presetID="3" presetClass="entr" presetSubtype="10"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blinds(horizontal)">
                                      <p:cBhvr>
                                        <p:cTn id="23" dur="500"/>
                                        <p:tgtEl>
                                          <p:spTgt spid="40"/>
                                        </p:tgtEl>
                                      </p:cBhvr>
                                    </p:animEffect>
                                  </p:childTnLst>
                                </p:cTn>
                              </p:par>
                            </p:childTnLst>
                          </p:cTn>
                        </p:par>
                        <p:par>
                          <p:cTn id="24" fill="hold">
                            <p:stCondLst>
                              <p:cond delay="4000"/>
                            </p:stCondLst>
                            <p:childTnLst>
                              <p:par>
                                <p:cTn id="25" presetID="3" presetClass="entr" presetSubtype="10"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blinds(horizontal)">
                                      <p:cBhvr>
                                        <p:cTn id="27" dur="500"/>
                                        <p:tgtEl>
                                          <p:spTgt spid="41"/>
                                        </p:tgtEl>
                                      </p:cBhvr>
                                    </p:animEffect>
                                  </p:childTnLst>
                                </p:cTn>
                              </p:par>
                            </p:childTnLst>
                          </p:cTn>
                        </p:par>
                        <p:par>
                          <p:cTn id="28" fill="hold">
                            <p:stCondLst>
                              <p:cond delay="4500"/>
                            </p:stCondLst>
                            <p:childTnLst>
                              <p:par>
                                <p:cTn id="29" presetID="3"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blinds(horizontal)">
                                      <p:cBhvr>
                                        <p:cTn id="31" dur="500"/>
                                        <p:tgtEl>
                                          <p:spTgt spid="42"/>
                                        </p:tgtEl>
                                      </p:cBhvr>
                                    </p:animEffect>
                                  </p:childTnLst>
                                </p:cTn>
                              </p:par>
                            </p:childTnLst>
                          </p:cTn>
                        </p:par>
                        <p:par>
                          <p:cTn id="32" fill="hold">
                            <p:stCondLst>
                              <p:cond delay="5000"/>
                            </p:stCondLst>
                            <p:childTnLst>
                              <p:par>
                                <p:cTn id="33" presetID="3" presetClass="entr" presetSubtype="1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blinds(horizontal)">
                                      <p:cBhvr>
                                        <p:cTn id="35" dur="500"/>
                                        <p:tgtEl>
                                          <p:spTgt spid="43"/>
                                        </p:tgtEl>
                                      </p:cBhvr>
                                    </p:animEffect>
                                  </p:childTnLst>
                                </p:cTn>
                              </p:par>
                            </p:childTnLst>
                          </p:cTn>
                        </p:par>
                        <p:par>
                          <p:cTn id="36" fill="hold">
                            <p:stCondLst>
                              <p:cond delay="5500"/>
                            </p:stCondLst>
                            <p:childTnLst>
                              <p:par>
                                <p:cTn id="37" presetID="3" presetClass="entr" presetSubtype="10"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blinds(horizontal)">
                                      <p:cBhvr>
                                        <p:cTn id="39" dur="500"/>
                                        <p:tgtEl>
                                          <p:spTgt spid="4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childTnLst>
                                </p:cTn>
                              </p:par>
                              <p:par>
                                <p:cTn id="45" presetID="10" presetClass="entr" presetSubtype="0" fill="hold" nodeType="withEffect">
                                  <p:stCondLst>
                                    <p:cond delay="0"/>
                                  </p:stCondLst>
                                  <p:childTnLst>
                                    <p:set>
                                      <p:cBhvr>
                                        <p:cTn id="46" dur="1" fill="hold">
                                          <p:stCondLst>
                                            <p:cond delay="0"/>
                                          </p:stCondLst>
                                        </p:cTn>
                                        <p:tgtEl>
                                          <p:spTgt spid="26629"/>
                                        </p:tgtEl>
                                        <p:attrNameLst>
                                          <p:attrName>style.visibility</p:attrName>
                                        </p:attrNameLst>
                                      </p:cBhvr>
                                      <p:to>
                                        <p:strVal val="visible"/>
                                      </p:to>
                                    </p:set>
                                    <p:animEffect transition="in" filter="fade">
                                      <p:cBhvr>
                                        <p:cTn id="47" dur="1000"/>
                                        <p:tgtEl>
                                          <p:spTgt spid="2662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1000"/>
                                        <p:tgtEl>
                                          <p:spTgt spid="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1000"/>
                                        <p:tgtEl>
                                          <p:spTgt spid="2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10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18435">
                                            <p:txEl>
                                              <p:pRg st="1" end="1"/>
                                            </p:txEl>
                                          </p:spTgt>
                                        </p:tgtEl>
                                        <p:attrNameLst>
                                          <p:attrName>style.visibility</p:attrName>
                                        </p:attrNameLst>
                                      </p:cBhvr>
                                      <p:to>
                                        <p:strVal val="visible"/>
                                      </p:to>
                                    </p:set>
                                    <p:animEffect transition="in" filter="blinds(horizontal)">
                                      <p:cBhvr>
                                        <p:cTn id="61" dur="500"/>
                                        <p:tgtEl>
                                          <p:spTgt spid="18435">
                                            <p:txEl>
                                              <p:pRg st="1" end="1"/>
                                            </p:txEl>
                                          </p:spTgt>
                                        </p:tgtEl>
                                      </p:cBhvr>
                                    </p:animEffect>
                                  </p:childTnLst>
                                </p:cTn>
                              </p:par>
                              <p:par>
                                <p:cTn id="62" presetID="3" presetClass="entr" presetSubtype="10" fill="hold" nodeType="withEffect">
                                  <p:stCondLst>
                                    <p:cond delay="0"/>
                                  </p:stCondLst>
                                  <p:childTnLst>
                                    <p:set>
                                      <p:cBhvr>
                                        <p:cTn id="63" dur="1" fill="hold">
                                          <p:stCondLst>
                                            <p:cond delay="0"/>
                                          </p:stCondLst>
                                        </p:cTn>
                                        <p:tgtEl>
                                          <p:spTgt spid="18435">
                                            <p:txEl>
                                              <p:pRg st="2" end="2"/>
                                            </p:txEl>
                                          </p:spTgt>
                                        </p:tgtEl>
                                        <p:attrNameLst>
                                          <p:attrName>style.visibility</p:attrName>
                                        </p:attrNameLst>
                                      </p:cBhvr>
                                      <p:to>
                                        <p:strVal val="visible"/>
                                      </p:to>
                                    </p:set>
                                    <p:animEffect transition="in" filter="blinds(horizontal)">
                                      <p:cBhvr>
                                        <p:cTn id="64" dur="500"/>
                                        <p:tgtEl>
                                          <p:spTgt spid="18435">
                                            <p:txEl>
                                              <p:pRg st="2" end="2"/>
                                            </p:txEl>
                                          </p:spTgt>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blinds(horizontal)">
                                      <p:cBhvr>
                                        <p:cTn id="67" dur="500"/>
                                        <p:tgtEl>
                                          <p:spTgt spid="29"/>
                                        </p:tgtEl>
                                      </p:cBhvr>
                                    </p:animEffect>
                                  </p:childTnLst>
                                </p:cTn>
                              </p:par>
                              <p:par>
                                <p:cTn id="68" presetID="3" presetClass="entr" presetSubtype="10" fill="hold"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blinds(horizontal)">
                                      <p:cBhvr>
                                        <p:cTn id="70" dur="500"/>
                                        <p:tgtEl>
                                          <p:spTgt spid="33"/>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blinds(horizontal)">
                                      <p:cBhvr>
                                        <p:cTn id="7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0" grpId="0" animBg="1"/>
      <p:bldP spid="9" grpId="0" animBg="1"/>
      <p:bldP spid="29" grpId="0" animBg="1"/>
      <p:bldP spid="26" grpId="0" animBg="1"/>
      <p:bldP spid="2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L1 Supports Large Flight Envelope Modeling</a:t>
            </a:r>
            <a:endParaRPr lang="en-US" sz="2800" b="1" i="1" dirty="0"/>
          </a:p>
        </p:txBody>
      </p:sp>
      <p:pic>
        <p:nvPicPr>
          <p:cNvPr id="4" name="Picture 17"/>
          <p:cNvPicPr>
            <a:picLocks noChangeAspect="1" noChangeArrowheads="1"/>
          </p:cNvPicPr>
          <p:nvPr/>
        </p:nvPicPr>
        <p:blipFill>
          <a:blip r:embed="rId3" cstate="print"/>
          <a:srcRect/>
          <a:stretch>
            <a:fillRect/>
          </a:stretch>
        </p:blipFill>
        <p:spPr bwMode="auto">
          <a:xfrm>
            <a:off x="1669586" y="888247"/>
            <a:ext cx="5818562" cy="5423961"/>
          </a:xfrm>
          <a:prstGeom prst="rect">
            <a:avLst/>
          </a:prstGeom>
          <a:noFill/>
          <a:ln w="9525">
            <a:noFill/>
            <a:miter lim="800000"/>
            <a:headEnd/>
            <a:tailEnd/>
          </a:ln>
        </p:spPr>
      </p:pic>
      <p:sp>
        <p:nvSpPr>
          <p:cNvPr id="6" name="Rectangle 5"/>
          <p:cNvSpPr/>
          <p:nvPr/>
        </p:nvSpPr>
        <p:spPr>
          <a:xfrm>
            <a:off x="3630892" y="966900"/>
            <a:ext cx="2032928" cy="338554"/>
          </a:xfrm>
          <a:prstGeom prst="rect">
            <a:avLst/>
          </a:prstGeom>
        </p:spPr>
        <p:txBody>
          <a:bodyPr wrap="none">
            <a:spAutoFit/>
          </a:bodyPr>
          <a:lstStyle/>
          <a:p>
            <a:r>
              <a:rPr lang="en-US" b="1" i="1" dirty="0" smtClean="0"/>
              <a:t>FLIGHTS 54, 55, 58</a:t>
            </a:r>
            <a:endParaRPr lang="en-US" dirty="0"/>
          </a:p>
        </p:txBody>
      </p:sp>
      <p:cxnSp>
        <p:nvCxnSpPr>
          <p:cNvPr id="7" name="Straight Connector 6"/>
          <p:cNvCxnSpPr/>
          <p:nvPr/>
        </p:nvCxnSpPr>
        <p:spPr bwMode="auto">
          <a:xfrm flipV="1">
            <a:off x="2416020" y="3603009"/>
            <a:ext cx="4476099" cy="18828"/>
          </a:xfrm>
          <a:prstGeom prst="line">
            <a:avLst/>
          </a:prstGeom>
          <a:solidFill>
            <a:schemeClr val="accent1"/>
          </a:solidFill>
          <a:ln w="25400" cap="flat" cmpd="sng" algn="ctr">
            <a:solidFill>
              <a:srgbClr val="FF0000"/>
            </a:solidFill>
            <a:prstDash val="dash"/>
            <a:round/>
            <a:headEnd type="none" w="med" len="med"/>
            <a:tailEnd type="none" w="med" len="med"/>
          </a:ln>
          <a:effectLst/>
        </p:spPr>
      </p:cxnSp>
      <p:sp>
        <p:nvSpPr>
          <p:cNvPr id="8" name="TextBox 7"/>
          <p:cNvSpPr txBox="1"/>
          <p:nvPr/>
        </p:nvSpPr>
        <p:spPr>
          <a:xfrm>
            <a:off x="6293560" y="3259927"/>
            <a:ext cx="1061381" cy="338554"/>
          </a:xfrm>
          <a:prstGeom prst="rect">
            <a:avLst/>
          </a:prstGeom>
          <a:solidFill>
            <a:schemeClr val="bg1"/>
          </a:solidFill>
        </p:spPr>
        <p:txBody>
          <a:bodyPr wrap="none" rtlCol="0">
            <a:spAutoFit/>
          </a:bodyPr>
          <a:lstStyle/>
          <a:p>
            <a:r>
              <a:rPr lang="en-US" dirty="0" smtClean="0"/>
              <a:t>AOA Stall</a:t>
            </a:r>
            <a:endParaRPr lang="en-US" dirty="0"/>
          </a:p>
        </p:txBody>
      </p:sp>
      <p:sp>
        <p:nvSpPr>
          <p:cNvPr id="20" name="Slide Number Placeholder 19"/>
          <p:cNvSpPr>
            <a:spLocks noGrp="1"/>
          </p:cNvSpPr>
          <p:nvPr>
            <p:ph type="sldNum" sz="quarter" idx="12"/>
          </p:nvPr>
        </p:nvSpPr>
        <p:spPr/>
        <p:txBody>
          <a:bodyPr/>
          <a:lstStyle/>
          <a:p>
            <a:fld id="{C300F82E-AB70-42B1-BC30-C44D8521FF41}" type="slidenum">
              <a:rPr lang="en-US" smtClean="0"/>
              <a:pPr/>
              <a:t>62</a:t>
            </a:fld>
            <a:endParaRPr lang="en-US" dirty="0"/>
          </a:p>
        </p:txBody>
      </p:sp>
      <p:sp>
        <p:nvSpPr>
          <p:cNvPr id="21" name="Footer Placeholder 20"/>
          <p:cNvSpPr>
            <a:spLocks noGrp="1"/>
          </p:cNvSpPr>
          <p:nvPr>
            <p:ph type="ftr" sz="quarter" idx="11"/>
          </p:nvPr>
        </p:nvSpPr>
        <p:spPr/>
        <p:txBody>
          <a:bodyPr/>
          <a:lstStyle/>
          <a:p>
            <a:r>
              <a:rPr lang="en-US" dirty="0" smtClean="0"/>
              <a:t>Dr. Irene M. Gregory</a:t>
            </a:r>
            <a:endParaRPr lang="en-US" dirty="0"/>
          </a:p>
        </p:txBody>
      </p:sp>
    </p:spTree>
    <p:extLst>
      <p:ext uri="{BB962C8B-B14F-4D97-AF65-F5344CB8AC3E}">
        <p14:creationId xmlns:p14="http://schemas.microsoft.com/office/powerpoint/2010/main" val="314644839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Dr. Irene M. Gregory</a:t>
            </a:r>
            <a:endParaRPr lang="en-US" dirty="0"/>
          </a:p>
        </p:txBody>
      </p:sp>
      <p:sp>
        <p:nvSpPr>
          <p:cNvPr id="3" name="Slide Number Placeholder 2"/>
          <p:cNvSpPr>
            <a:spLocks noGrp="1"/>
          </p:cNvSpPr>
          <p:nvPr>
            <p:ph type="sldNum" sz="quarter" idx="12"/>
          </p:nvPr>
        </p:nvSpPr>
        <p:spPr/>
        <p:txBody>
          <a:bodyPr/>
          <a:lstStyle/>
          <a:p>
            <a:fld id="{2A9A4BBE-6B87-42F4-843D-3071F94E8D6F}" type="slidenum">
              <a:rPr lang="en-US" smtClean="0"/>
              <a:pPr/>
              <a:t>63</a:t>
            </a:fld>
            <a:endParaRPr lang="en-US" dirty="0"/>
          </a:p>
        </p:txBody>
      </p:sp>
    </p:spTree>
    <p:extLst>
      <p:ext uri="{BB962C8B-B14F-4D97-AF65-F5344CB8AC3E}">
        <p14:creationId xmlns:p14="http://schemas.microsoft.com/office/powerpoint/2010/main" val="1414380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94" name="Straight Connector 5"/>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8195" name="Straight Connector 4"/>
          <p:cNvCxnSpPr>
            <a:cxnSpLocks noChangeShapeType="1"/>
          </p:cNvCxnSpPr>
          <p:nvPr/>
        </p:nvCxnSpPr>
        <p:spPr bwMode="auto">
          <a:xfrm>
            <a:off x="0" y="0"/>
            <a:ext cx="914400" cy="0"/>
          </a:xfrm>
          <a:prstGeom prst="line">
            <a:avLst/>
          </a:prstGeom>
          <a:noFill/>
          <a:ln w="0" algn="ctr">
            <a:solidFill>
              <a:srgbClr val="FBFFFF"/>
            </a:solidFill>
            <a:round/>
            <a:headEnd/>
            <a:tailEnd/>
          </a:ln>
        </p:spPr>
      </p:cxnSp>
      <p:sp>
        <p:nvSpPr>
          <p:cNvPr id="3" name="TextBox 2"/>
          <p:cNvSpPr txBox="1"/>
          <p:nvPr/>
        </p:nvSpPr>
        <p:spPr>
          <a:xfrm>
            <a:off x="876300" y="123825"/>
            <a:ext cx="7391400" cy="584775"/>
          </a:xfrm>
          <a:prstGeom prst="rect">
            <a:avLst/>
          </a:prstGeom>
          <a:noFill/>
        </p:spPr>
        <p:txBody>
          <a:bodyPr>
            <a:spAutoFit/>
          </a:bodyPr>
          <a:lstStyle/>
          <a:p>
            <a:pPr algn="ctr">
              <a:spcBef>
                <a:spcPct val="20000"/>
              </a:spcBef>
              <a:buFont typeface="Arial" pitchFamily="34" charset="0"/>
              <a:buNone/>
              <a:defRPr/>
            </a:pPr>
            <a:r>
              <a:rPr lang="en-US" sz="3200" kern="0" dirty="0" smtClean="0">
                <a:solidFill>
                  <a:srgbClr val="000099"/>
                </a:solidFill>
                <a:latin typeface="+mj-lt"/>
              </a:rPr>
              <a:t>Motivation for Adaptive Control</a:t>
            </a:r>
            <a:endParaRPr lang="en-US" sz="3200" kern="0" dirty="0">
              <a:solidFill>
                <a:srgbClr val="000099"/>
              </a:solidFill>
              <a:latin typeface="+mj-lt"/>
            </a:endParaRPr>
          </a:p>
        </p:txBody>
      </p:sp>
      <p:sp>
        <p:nvSpPr>
          <p:cNvPr id="4" name="Rectangle 30"/>
          <p:cNvSpPr txBox="1">
            <a:spLocks noChangeArrowheads="1"/>
          </p:cNvSpPr>
          <p:nvPr/>
        </p:nvSpPr>
        <p:spPr>
          <a:xfrm>
            <a:off x="190500" y="946812"/>
            <a:ext cx="8724900" cy="5105400"/>
          </a:xfrm>
          <a:prstGeom prst="rect">
            <a:avLst/>
          </a:prstGeom>
        </p:spPr>
        <p:txBody>
          <a:bodyPr/>
          <a:lstStyle/>
          <a:p>
            <a:pPr marL="342900" indent="-342900" algn="just">
              <a:spcBef>
                <a:spcPct val="20000"/>
              </a:spcBef>
              <a:buFont typeface="Arial" pitchFamily="34" charset="0"/>
              <a:buChar char="•"/>
              <a:defRPr/>
            </a:pPr>
            <a:r>
              <a:rPr lang="en-US" sz="2000" dirty="0">
                <a:solidFill>
                  <a:srgbClr val="000099"/>
                </a:solidFill>
                <a:latin typeface="+mn-lt"/>
              </a:rPr>
              <a:t>Early 1950s – design of autopilots operating at a wide range of altitudes and speeds</a:t>
            </a:r>
          </a:p>
          <a:p>
            <a:pPr marL="742950" lvl="1" indent="-285750" algn="just">
              <a:spcBef>
                <a:spcPct val="20000"/>
              </a:spcBef>
              <a:spcAft>
                <a:spcPts val="600"/>
              </a:spcAft>
              <a:buFont typeface="Arial" pitchFamily="34" charset="0"/>
              <a:buChar char="•"/>
              <a:defRPr/>
            </a:pPr>
            <a:r>
              <a:rPr lang="en-US" sz="1800" dirty="0">
                <a:solidFill>
                  <a:srgbClr val="000099"/>
                </a:solidFill>
                <a:latin typeface="+mn-lt"/>
              </a:rPr>
              <a:t>Fixed gain controller did not suffice for all conditions</a:t>
            </a:r>
          </a:p>
          <a:p>
            <a:pPr marL="1200150" lvl="2" indent="-285750" algn="just">
              <a:spcBef>
                <a:spcPts val="0"/>
              </a:spcBef>
              <a:spcAft>
                <a:spcPts val="600"/>
              </a:spcAft>
              <a:buFont typeface="Arial" pitchFamily="34" charset="0"/>
              <a:buChar char="•"/>
              <a:defRPr/>
            </a:pPr>
            <a:r>
              <a:rPr lang="en-US" dirty="0">
                <a:solidFill>
                  <a:srgbClr val="000099"/>
                </a:solidFill>
                <a:latin typeface="+mn-lt"/>
              </a:rPr>
              <a:t>Gain scheduling for various </a:t>
            </a:r>
            <a:r>
              <a:rPr lang="en-US" dirty="0" smtClean="0">
                <a:solidFill>
                  <a:srgbClr val="000099"/>
                </a:solidFill>
                <a:latin typeface="+mn-lt"/>
              </a:rPr>
              <a:t>conditions</a:t>
            </a:r>
          </a:p>
          <a:p>
            <a:pPr marL="1200150" lvl="2" indent="-285750" algn="just">
              <a:spcBef>
                <a:spcPts val="0"/>
              </a:spcBef>
              <a:spcAft>
                <a:spcPts val="1200"/>
              </a:spcAft>
              <a:buFont typeface="Arial" pitchFamily="34" charset="0"/>
              <a:buChar char="•"/>
              <a:defRPr/>
            </a:pPr>
            <a:r>
              <a:rPr lang="en-US" dirty="0" smtClean="0">
                <a:solidFill>
                  <a:srgbClr val="000099"/>
                </a:solidFill>
                <a:latin typeface="+mn-lt"/>
              </a:rPr>
              <a:t>Poor sensors  for efficient gain scheduling</a:t>
            </a:r>
            <a:endParaRPr lang="en-US" dirty="0">
              <a:solidFill>
                <a:srgbClr val="000099"/>
              </a:solidFill>
              <a:latin typeface="+mn-lt"/>
            </a:endParaRPr>
          </a:p>
          <a:p>
            <a:pPr marL="742950" lvl="1" indent="-285750" algn="just">
              <a:spcBef>
                <a:spcPct val="20000"/>
              </a:spcBef>
              <a:spcAft>
                <a:spcPts val="600"/>
              </a:spcAft>
              <a:buFont typeface="Arial" pitchFamily="34" charset="0"/>
              <a:buChar char="•"/>
              <a:defRPr/>
            </a:pPr>
            <a:r>
              <a:rPr lang="en-US" sz="1800" dirty="0">
                <a:solidFill>
                  <a:srgbClr val="000099"/>
                </a:solidFill>
                <a:latin typeface="+mn-lt"/>
              </a:rPr>
              <a:t>Several schemes for self-adjustment of controller parameters</a:t>
            </a:r>
          </a:p>
          <a:p>
            <a:pPr marL="1200150" lvl="2" indent="-285750" algn="just">
              <a:spcBef>
                <a:spcPts val="0"/>
              </a:spcBef>
              <a:spcAft>
                <a:spcPts val="1200"/>
              </a:spcAft>
              <a:buFont typeface="Arial" pitchFamily="34" charset="0"/>
              <a:buChar char="•"/>
              <a:defRPr/>
            </a:pPr>
            <a:r>
              <a:rPr lang="en-US" dirty="0">
                <a:solidFill>
                  <a:srgbClr val="000099"/>
                </a:solidFill>
                <a:latin typeface="+mn-lt"/>
              </a:rPr>
              <a:t>Sensitivity rule, MIT rule</a:t>
            </a:r>
          </a:p>
          <a:p>
            <a:pPr marL="742950" lvl="1" indent="-285750" algn="just">
              <a:spcBef>
                <a:spcPct val="20000"/>
              </a:spcBef>
              <a:buFont typeface="Arial" pitchFamily="34" charset="0"/>
              <a:buChar char="•"/>
              <a:defRPr/>
            </a:pPr>
            <a:r>
              <a:rPr lang="en-US" sz="1800" dirty="0">
                <a:solidFill>
                  <a:srgbClr val="C00000"/>
                </a:solidFill>
                <a:latin typeface="+mn-lt"/>
              </a:rPr>
              <a:t>1958, R. Kalman, self-tuning controller</a:t>
            </a:r>
          </a:p>
          <a:p>
            <a:pPr marL="1200150" lvl="2" indent="-285750" algn="just">
              <a:spcBef>
                <a:spcPts val="600"/>
              </a:spcBef>
              <a:spcAft>
                <a:spcPts val="3000"/>
              </a:spcAft>
              <a:buFont typeface="Arial" pitchFamily="34" charset="0"/>
              <a:buChar char="•"/>
              <a:defRPr/>
            </a:pPr>
            <a:r>
              <a:rPr lang="en-US" dirty="0">
                <a:solidFill>
                  <a:srgbClr val="C00000"/>
                </a:solidFill>
                <a:latin typeface="+mn-lt"/>
              </a:rPr>
              <a:t>Optimal LQR with explicit identification of parameters</a:t>
            </a:r>
            <a:endParaRPr lang="en-US" sz="2000" dirty="0">
              <a:solidFill>
                <a:srgbClr val="C00000"/>
              </a:solidFill>
              <a:latin typeface="+mn-lt"/>
            </a:endParaRPr>
          </a:p>
          <a:p>
            <a:pPr marL="342900" indent="-342900" algn="just">
              <a:spcBef>
                <a:spcPts val="0"/>
              </a:spcBef>
              <a:spcAft>
                <a:spcPts val="1200"/>
              </a:spcAft>
              <a:buFont typeface="Arial" pitchFamily="34" charset="0"/>
              <a:buChar char="•"/>
              <a:defRPr/>
            </a:pPr>
            <a:r>
              <a:rPr lang="en-US" sz="2000" dirty="0">
                <a:solidFill>
                  <a:srgbClr val="000099"/>
                </a:solidFill>
                <a:latin typeface="+mn-lt"/>
              </a:rPr>
              <a:t>1950-1960  –  flight tests X-15 (NASA, USAF, US Navy)</a:t>
            </a:r>
          </a:p>
          <a:p>
            <a:pPr marL="742950" lvl="1" indent="-285750" algn="just">
              <a:spcBef>
                <a:spcPts val="0"/>
              </a:spcBef>
              <a:spcAft>
                <a:spcPts val="1200"/>
              </a:spcAft>
              <a:buFont typeface="Arial" pitchFamily="34" charset="0"/>
              <a:buChar char="•"/>
              <a:defRPr/>
            </a:pPr>
            <a:r>
              <a:rPr lang="en-US" dirty="0">
                <a:solidFill>
                  <a:srgbClr val="000099"/>
                </a:solidFill>
                <a:latin typeface="+mn-lt"/>
              </a:rPr>
              <a:t>B</a:t>
            </a:r>
            <a:r>
              <a:rPr lang="en-US" dirty="0" smtClean="0">
                <a:solidFill>
                  <a:srgbClr val="000099"/>
                </a:solidFill>
                <a:latin typeface="+mn-lt"/>
              </a:rPr>
              <a:t>ridge </a:t>
            </a:r>
            <a:r>
              <a:rPr lang="en-US" dirty="0">
                <a:solidFill>
                  <a:srgbClr val="000099"/>
                </a:solidFill>
                <a:latin typeface="+mn-lt"/>
              </a:rPr>
              <a:t>the gap between manned flight in the atmosphere and space flight </a:t>
            </a:r>
          </a:p>
          <a:p>
            <a:pPr marL="742950" lvl="1" indent="-285750" algn="just">
              <a:spcBef>
                <a:spcPts val="0"/>
              </a:spcBef>
              <a:spcAft>
                <a:spcPts val="1200"/>
              </a:spcAft>
              <a:buFont typeface="Arial" pitchFamily="34" charset="0"/>
              <a:buChar char="•"/>
              <a:defRPr/>
            </a:pPr>
            <a:r>
              <a:rPr lang="en-US" dirty="0">
                <a:solidFill>
                  <a:srgbClr val="000099"/>
                </a:solidFill>
                <a:latin typeface="+mn-lt"/>
              </a:rPr>
              <a:t>Mach 4 - 6, at altitudes above 30,500 meters (100,000 feet) </a:t>
            </a:r>
          </a:p>
          <a:p>
            <a:pPr marL="742950" lvl="1" indent="-285750" algn="just">
              <a:spcBef>
                <a:spcPts val="0"/>
              </a:spcBef>
              <a:spcAft>
                <a:spcPts val="1200"/>
              </a:spcAft>
              <a:buFont typeface="Arial" pitchFamily="34" charset="0"/>
              <a:buChar char="•"/>
              <a:defRPr/>
            </a:pPr>
            <a:r>
              <a:rPr lang="en-US" dirty="0">
                <a:solidFill>
                  <a:srgbClr val="000099"/>
                </a:solidFill>
                <a:latin typeface="+mn-lt"/>
              </a:rPr>
              <a:t>199 flights beginning June 8, 1959 and ending October 24, 1968 </a:t>
            </a:r>
          </a:p>
          <a:p>
            <a:pPr marL="742950" lvl="1" indent="-285750" algn="just">
              <a:spcBef>
                <a:spcPts val="0"/>
              </a:spcBef>
              <a:spcAft>
                <a:spcPts val="1200"/>
              </a:spcAft>
              <a:buFont typeface="Arial" pitchFamily="34" charset="0"/>
              <a:buChar char="•"/>
              <a:defRPr/>
            </a:pPr>
            <a:r>
              <a:rPr lang="en-US" dirty="0">
                <a:solidFill>
                  <a:srgbClr val="000099"/>
                </a:solidFill>
                <a:latin typeface="+mn-lt"/>
              </a:rPr>
              <a:t>Nov. 15, 1967, X-15A-3</a:t>
            </a:r>
            <a:endParaRPr lang="en-US" sz="2000" kern="0" dirty="0">
              <a:solidFill>
                <a:srgbClr val="000099"/>
              </a:solidFill>
              <a:latin typeface="+mn-lt"/>
            </a:endParaRPr>
          </a:p>
        </p:txBody>
      </p:sp>
      <p:sp>
        <p:nvSpPr>
          <p:cNvPr id="2" name="Footer Placeholder 1"/>
          <p:cNvSpPr>
            <a:spLocks noGrp="1"/>
          </p:cNvSpPr>
          <p:nvPr>
            <p:ph type="ftr" sz="quarter" idx="11"/>
          </p:nvPr>
        </p:nvSpPr>
        <p:spPr/>
        <p:txBody>
          <a:bodyPr/>
          <a:lstStyle/>
          <a:p>
            <a:r>
              <a:rPr lang="en-US" smtClean="0"/>
              <a:t>Dr. Irene M. Gregory</a:t>
            </a:r>
            <a:endParaRPr lang="en-US" dirty="0"/>
          </a:p>
        </p:txBody>
      </p:sp>
      <p:sp>
        <p:nvSpPr>
          <p:cNvPr id="5" name="Slide Number Placeholder 4"/>
          <p:cNvSpPr>
            <a:spLocks noGrp="1"/>
          </p:cNvSpPr>
          <p:nvPr>
            <p:ph type="sldNum" sz="quarter" idx="12"/>
          </p:nvPr>
        </p:nvSpPr>
        <p:spPr/>
        <p:txBody>
          <a:bodyPr/>
          <a:lstStyle/>
          <a:p>
            <a:fld id="{2A9A4BBE-6B87-42F4-843D-3071F94E8D6F}" type="slidenum">
              <a:rPr lang="en-US" smtClean="0"/>
              <a:pPr/>
              <a:t>6</a:t>
            </a:fld>
            <a:endParaRPr lang="en-US"/>
          </a:p>
        </p:txBody>
      </p:sp>
    </p:spTree>
    <p:extLst>
      <p:ext uri="{BB962C8B-B14F-4D97-AF65-F5344CB8AC3E}">
        <p14:creationId xmlns:p14="http://schemas.microsoft.com/office/powerpoint/2010/main" val="25986974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18" name="Straight Connector 12"/>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9219" name="Straight Connector 9"/>
          <p:cNvCxnSpPr>
            <a:cxnSpLocks noChangeShapeType="1"/>
          </p:cNvCxnSpPr>
          <p:nvPr/>
        </p:nvCxnSpPr>
        <p:spPr bwMode="auto">
          <a:xfrm>
            <a:off x="0" y="0"/>
            <a:ext cx="914400" cy="0"/>
          </a:xfrm>
          <a:prstGeom prst="line">
            <a:avLst/>
          </a:prstGeom>
          <a:noFill/>
          <a:ln w="0" algn="ctr">
            <a:solidFill>
              <a:srgbClr val="FBFFFF"/>
            </a:solidFill>
            <a:round/>
            <a:headEnd/>
            <a:tailEnd/>
          </a:ln>
        </p:spPr>
      </p:cxnSp>
      <p:sp>
        <p:nvSpPr>
          <p:cNvPr id="4" name="Rectangle 30"/>
          <p:cNvSpPr txBox="1">
            <a:spLocks noChangeArrowheads="1"/>
          </p:cNvSpPr>
          <p:nvPr/>
        </p:nvSpPr>
        <p:spPr>
          <a:xfrm>
            <a:off x="190500" y="914400"/>
            <a:ext cx="7816850" cy="419100"/>
          </a:xfrm>
          <a:prstGeom prst="rect">
            <a:avLst/>
          </a:prstGeom>
        </p:spPr>
        <p:txBody>
          <a:bodyPr/>
          <a:lstStyle/>
          <a:p>
            <a:pPr marL="285750" indent="-285750" algn="just">
              <a:lnSpc>
                <a:spcPct val="90000"/>
              </a:lnSpc>
              <a:spcBef>
                <a:spcPts val="600"/>
              </a:spcBef>
              <a:spcAft>
                <a:spcPts val="1200"/>
              </a:spcAft>
              <a:buFont typeface="Wingdings" pitchFamily="2" charset="2"/>
              <a:buChar char="§"/>
              <a:defRPr/>
            </a:pPr>
            <a:r>
              <a:rPr lang="en-US" sz="2000" b="1" kern="0" dirty="0">
                <a:latin typeface="Calibri" pitchFamily="34" charset="0"/>
              </a:rPr>
              <a:t>The crash of the X-15A-3 </a:t>
            </a:r>
            <a:r>
              <a:rPr lang="en-US" sz="2000" kern="0" dirty="0">
                <a:latin typeface="Calibri" pitchFamily="34" charset="0"/>
              </a:rPr>
              <a:t>(November 15, 1967)</a:t>
            </a:r>
          </a:p>
          <a:p>
            <a:pPr marL="809625" indent="-352425" algn="just">
              <a:lnSpc>
                <a:spcPct val="90000"/>
              </a:lnSpc>
              <a:spcBef>
                <a:spcPts val="600"/>
              </a:spcBef>
              <a:spcAft>
                <a:spcPts val="600"/>
              </a:spcAft>
              <a:buFont typeface="Arial" charset="0"/>
              <a:buNone/>
              <a:defRPr/>
            </a:pPr>
            <a:endParaRPr lang="en-US" sz="2000" kern="0" dirty="0">
              <a:latin typeface="Calibri" pitchFamily="34" charset="0"/>
            </a:endParaRPr>
          </a:p>
        </p:txBody>
      </p:sp>
      <p:sp>
        <p:nvSpPr>
          <p:cNvPr id="5" name="TextBox 4"/>
          <p:cNvSpPr txBox="1"/>
          <p:nvPr/>
        </p:nvSpPr>
        <p:spPr>
          <a:xfrm>
            <a:off x="876300" y="123825"/>
            <a:ext cx="7391400" cy="523875"/>
          </a:xfrm>
          <a:prstGeom prst="rect">
            <a:avLst/>
          </a:prstGeom>
          <a:noFill/>
        </p:spPr>
        <p:txBody>
          <a:bodyPr>
            <a:spAutoFit/>
          </a:bodyPr>
          <a:lstStyle/>
          <a:p>
            <a:pPr algn="ctr">
              <a:spcBef>
                <a:spcPct val="20000"/>
              </a:spcBef>
              <a:buFont typeface="Arial" pitchFamily="34" charset="0"/>
              <a:buNone/>
              <a:defRPr/>
            </a:pPr>
            <a:r>
              <a:rPr lang="en-US" sz="2800" b="1" kern="0" dirty="0">
                <a:latin typeface="Calibri" pitchFamily="34" charset="0"/>
              </a:rPr>
              <a:t>First Flight Test in </a:t>
            </a:r>
            <a:r>
              <a:rPr lang="en-US" sz="2800" b="1" kern="0" dirty="0" smtClean="0">
                <a:latin typeface="Calibri" pitchFamily="34" charset="0"/>
              </a:rPr>
              <a:t>1967 (“Brave era” a la Astrom)</a:t>
            </a:r>
            <a:endParaRPr lang="en-US" sz="1600" b="1" kern="0" dirty="0">
              <a:latin typeface="Calibri" pitchFamily="34" charset="0"/>
            </a:endParaRPr>
          </a:p>
        </p:txBody>
      </p:sp>
      <p:pic>
        <p:nvPicPr>
          <p:cNvPr id="9222" name="Picture 6" descr="E-4935.jpg"/>
          <p:cNvPicPr>
            <a:picLocks noChangeAspect="1"/>
          </p:cNvPicPr>
          <p:nvPr/>
        </p:nvPicPr>
        <p:blipFill>
          <a:blip r:embed="rId3" cstate="print"/>
          <a:srcRect/>
          <a:stretch>
            <a:fillRect/>
          </a:stretch>
        </p:blipFill>
        <p:spPr bwMode="auto">
          <a:xfrm>
            <a:off x="3238500" y="1371600"/>
            <a:ext cx="2652713" cy="2362200"/>
          </a:xfrm>
          <a:prstGeom prst="rect">
            <a:avLst/>
          </a:prstGeom>
          <a:noFill/>
          <a:ln w="9525">
            <a:noFill/>
            <a:miter lim="800000"/>
            <a:headEnd/>
            <a:tailEnd/>
          </a:ln>
        </p:spPr>
      </p:pic>
      <p:pic>
        <p:nvPicPr>
          <p:cNvPr id="9223" name="Picture 7" descr="E-USAF-X-15.jpg"/>
          <p:cNvPicPr>
            <a:picLocks noChangeAspect="1"/>
          </p:cNvPicPr>
          <p:nvPr/>
        </p:nvPicPr>
        <p:blipFill>
          <a:blip r:embed="rId4" cstate="print"/>
          <a:srcRect/>
          <a:stretch>
            <a:fillRect/>
          </a:stretch>
        </p:blipFill>
        <p:spPr bwMode="auto">
          <a:xfrm>
            <a:off x="342900" y="1371600"/>
            <a:ext cx="2746375" cy="2362200"/>
          </a:xfrm>
          <a:prstGeom prst="rect">
            <a:avLst/>
          </a:prstGeom>
          <a:noFill/>
          <a:ln w="9525">
            <a:noFill/>
            <a:miter lim="800000"/>
            <a:headEnd/>
            <a:tailEnd/>
          </a:ln>
        </p:spPr>
      </p:pic>
      <p:pic>
        <p:nvPicPr>
          <p:cNvPr id="9224" name="Picture 8" descr="GPN-2000-000120.jpg"/>
          <p:cNvPicPr>
            <a:picLocks noChangeAspect="1"/>
          </p:cNvPicPr>
          <p:nvPr/>
        </p:nvPicPr>
        <p:blipFill>
          <a:blip r:embed="rId5" cstate="print"/>
          <a:srcRect/>
          <a:stretch>
            <a:fillRect/>
          </a:stretch>
        </p:blipFill>
        <p:spPr bwMode="auto">
          <a:xfrm>
            <a:off x="4991100" y="3790950"/>
            <a:ext cx="3638550" cy="2836863"/>
          </a:xfrm>
          <a:prstGeom prst="rect">
            <a:avLst/>
          </a:prstGeom>
          <a:noFill/>
          <a:ln w="9525">
            <a:noFill/>
            <a:miter lim="800000"/>
            <a:headEnd/>
            <a:tailEnd/>
          </a:ln>
        </p:spPr>
      </p:pic>
      <p:pic>
        <p:nvPicPr>
          <p:cNvPr id="9225" name="Picture 9" descr="X-15_launched_bw.jpg"/>
          <p:cNvPicPr>
            <a:picLocks noChangeAspect="1"/>
          </p:cNvPicPr>
          <p:nvPr/>
        </p:nvPicPr>
        <p:blipFill>
          <a:blip r:embed="rId6" cstate="print"/>
          <a:srcRect/>
          <a:stretch>
            <a:fillRect/>
          </a:stretch>
        </p:blipFill>
        <p:spPr bwMode="auto">
          <a:xfrm>
            <a:off x="6019800" y="1371600"/>
            <a:ext cx="2630488" cy="2076450"/>
          </a:xfrm>
          <a:prstGeom prst="rect">
            <a:avLst/>
          </a:prstGeom>
          <a:noFill/>
          <a:ln w="9525">
            <a:noFill/>
            <a:miter lim="800000"/>
            <a:headEnd/>
            <a:tailEnd/>
          </a:ln>
        </p:spPr>
      </p:pic>
      <p:sp>
        <p:nvSpPr>
          <p:cNvPr id="11" name="Rectangle 30"/>
          <p:cNvSpPr txBox="1">
            <a:spLocks noChangeArrowheads="1"/>
          </p:cNvSpPr>
          <p:nvPr/>
        </p:nvSpPr>
        <p:spPr>
          <a:xfrm>
            <a:off x="533400" y="4724400"/>
            <a:ext cx="3886200" cy="838200"/>
          </a:xfrm>
          <a:prstGeom prst="rect">
            <a:avLst/>
          </a:prstGeom>
          <a:solidFill>
            <a:schemeClr val="accent3"/>
          </a:solidFill>
          <a:ln w="31750">
            <a:solidFill>
              <a:srgbClr val="C00000"/>
            </a:solidFill>
          </a:ln>
          <a:effectLst>
            <a:outerShdw blurRad="50800" dist="38100" dir="2700000" algn="tl" rotWithShape="0">
              <a:prstClr val="black">
                <a:alpha val="40000"/>
              </a:prstClr>
            </a:outerShdw>
          </a:effectLst>
        </p:spPr>
        <p:txBody>
          <a:bodyPr anchor="ctr"/>
          <a:lstStyle/>
          <a:p>
            <a:pPr algn="ctr">
              <a:lnSpc>
                <a:spcPct val="90000"/>
              </a:lnSpc>
              <a:spcBef>
                <a:spcPts val="0"/>
              </a:spcBef>
              <a:spcAft>
                <a:spcPts val="1200"/>
              </a:spcAft>
              <a:buFont typeface="Arial" charset="0"/>
              <a:buNone/>
              <a:defRPr/>
            </a:pPr>
            <a:r>
              <a:rPr lang="en-US" b="1" kern="0" dirty="0">
                <a:solidFill>
                  <a:srgbClr val="C00000"/>
                </a:solidFill>
                <a:latin typeface="Calibri" pitchFamily="34" charset="0"/>
              </a:rPr>
              <a:t>Crash due to stable, albeit non-robust adaptive controller!</a:t>
            </a:r>
          </a:p>
        </p:txBody>
      </p:sp>
      <p:sp>
        <p:nvSpPr>
          <p:cNvPr id="12" name="Rectangle 30"/>
          <p:cNvSpPr txBox="1">
            <a:spLocks noChangeArrowheads="1"/>
          </p:cNvSpPr>
          <p:nvPr/>
        </p:nvSpPr>
        <p:spPr>
          <a:xfrm>
            <a:off x="2785875" y="6355246"/>
            <a:ext cx="2861465" cy="419100"/>
          </a:xfrm>
          <a:prstGeom prst="rect">
            <a:avLst/>
          </a:prstGeom>
        </p:spPr>
        <p:txBody>
          <a:bodyPr anchor="b"/>
          <a:lstStyle/>
          <a:p>
            <a:pPr marL="285750" indent="-285750" algn="r">
              <a:lnSpc>
                <a:spcPct val="90000"/>
              </a:lnSpc>
              <a:spcBef>
                <a:spcPts val="600"/>
              </a:spcBef>
              <a:spcAft>
                <a:spcPts val="1200"/>
              </a:spcAft>
              <a:buFont typeface="Arial" charset="0"/>
              <a:buNone/>
              <a:defRPr/>
            </a:pPr>
            <a:r>
              <a:rPr lang="en-US" sz="2000" b="1" kern="0" dirty="0">
                <a:solidFill>
                  <a:schemeClr val="tx1"/>
                </a:solidFill>
                <a:latin typeface="Calibri" pitchFamily="34" charset="0"/>
              </a:rPr>
              <a:t>Crash site of the X-15A-3</a:t>
            </a:r>
          </a:p>
        </p:txBody>
      </p:sp>
      <p:sp>
        <p:nvSpPr>
          <p:cNvPr id="2" name="Footer Placeholder 1"/>
          <p:cNvSpPr>
            <a:spLocks noGrp="1"/>
          </p:cNvSpPr>
          <p:nvPr>
            <p:ph type="ftr" sz="quarter" idx="11"/>
          </p:nvPr>
        </p:nvSpPr>
        <p:spPr/>
        <p:txBody>
          <a:bodyPr/>
          <a:lstStyle/>
          <a:p>
            <a:r>
              <a:rPr lang="en-US" smtClean="0"/>
              <a:t>Dr. Irene M. Gregory</a:t>
            </a:r>
            <a:endParaRPr lang="en-US" dirty="0"/>
          </a:p>
        </p:txBody>
      </p:sp>
      <p:sp>
        <p:nvSpPr>
          <p:cNvPr id="3" name="Slide Number Placeholder 2"/>
          <p:cNvSpPr>
            <a:spLocks noGrp="1"/>
          </p:cNvSpPr>
          <p:nvPr>
            <p:ph type="sldNum" sz="quarter" idx="12"/>
          </p:nvPr>
        </p:nvSpPr>
        <p:spPr/>
        <p:txBody>
          <a:bodyPr/>
          <a:lstStyle/>
          <a:p>
            <a:fld id="{2A9A4BBE-6B87-42F4-843D-3071F94E8D6F}" type="slidenum">
              <a:rPr lang="en-US" smtClean="0"/>
              <a:pPr/>
              <a:t>7</a:t>
            </a:fld>
            <a:endParaRPr lang="en-US"/>
          </a:p>
        </p:txBody>
      </p:sp>
    </p:spTree>
    <p:extLst>
      <p:ext uri="{BB962C8B-B14F-4D97-AF65-F5344CB8AC3E}">
        <p14:creationId xmlns:p14="http://schemas.microsoft.com/office/powerpoint/2010/main" val="3886707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Straight Connector 50"/>
          <p:cNvCxnSpPr/>
          <p:nvPr/>
        </p:nvCxnSpPr>
        <p:spPr bwMode="auto">
          <a:xfrm>
            <a:off x="0" y="0"/>
            <a:ext cx="914400" cy="0"/>
          </a:xfrm>
          <a:prstGeom prst="line">
            <a:avLst/>
          </a:prstGeom>
          <a:solidFill>
            <a:srgbClr val="FFDBDB"/>
          </a:solidFill>
          <a:ln w="0" cap="flat" cmpd="sng" algn="ctr">
            <a:solidFill>
              <a:srgbClr val="FBFFFF"/>
            </a:solidFill>
            <a:prstDash val="solid"/>
            <a:round/>
            <a:headEnd type="none" w="med" len="med"/>
            <a:tailEnd type="none" w="med" len="med"/>
          </a:ln>
          <a:effectLst/>
        </p:spPr>
      </p:cxnSp>
      <p:sp>
        <p:nvSpPr>
          <p:cNvPr id="5122" name="Line 54"/>
          <p:cNvSpPr>
            <a:spLocks noChangeShapeType="1"/>
          </p:cNvSpPr>
          <p:nvPr/>
        </p:nvSpPr>
        <p:spPr bwMode="auto">
          <a:xfrm>
            <a:off x="7589838" y="3473450"/>
            <a:ext cx="258762" cy="1241425"/>
          </a:xfrm>
          <a:prstGeom prst="line">
            <a:avLst/>
          </a:prstGeom>
          <a:noFill/>
          <a:ln w="19050">
            <a:solidFill>
              <a:schemeClr val="tx1"/>
            </a:solidFill>
            <a:round/>
            <a:headEnd/>
            <a:tailEnd/>
          </a:ln>
        </p:spPr>
        <p:txBody>
          <a:bodyPr/>
          <a:lstStyle/>
          <a:p>
            <a:endParaRPr lang="en-US" dirty="0"/>
          </a:p>
        </p:txBody>
      </p:sp>
      <p:sp>
        <p:nvSpPr>
          <p:cNvPr id="3" name="TextBox 2"/>
          <p:cNvSpPr txBox="1"/>
          <p:nvPr/>
        </p:nvSpPr>
        <p:spPr>
          <a:xfrm>
            <a:off x="876300" y="67380"/>
            <a:ext cx="7391400" cy="584775"/>
          </a:xfrm>
          <a:prstGeom prst="rect">
            <a:avLst/>
          </a:prstGeom>
          <a:noFill/>
        </p:spPr>
        <p:txBody>
          <a:bodyPr>
            <a:spAutoFit/>
          </a:bodyPr>
          <a:lstStyle/>
          <a:p>
            <a:pPr algn="ctr">
              <a:spcBef>
                <a:spcPct val="20000"/>
              </a:spcBef>
              <a:buFont typeface="Arial" pitchFamily="34" charset="0"/>
              <a:buNone/>
              <a:defRPr/>
            </a:pPr>
            <a:r>
              <a:rPr lang="en-US" sz="3200" kern="0" dirty="0">
                <a:solidFill>
                  <a:srgbClr val="000099"/>
                </a:solidFill>
                <a:latin typeface="+mj-lt"/>
              </a:rPr>
              <a:t>Adaptive Control in Transition</a:t>
            </a:r>
          </a:p>
        </p:txBody>
      </p:sp>
      <p:pic>
        <p:nvPicPr>
          <p:cNvPr id="5124" name="Picture 7" descr="E-USAF-X-15.jpg"/>
          <p:cNvPicPr>
            <a:picLocks noChangeAspect="1"/>
          </p:cNvPicPr>
          <p:nvPr/>
        </p:nvPicPr>
        <p:blipFill>
          <a:blip r:embed="rId4" cstate="print"/>
          <a:srcRect/>
          <a:stretch>
            <a:fillRect/>
          </a:stretch>
        </p:blipFill>
        <p:spPr bwMode="auto">
          <a:xfrm>
            <a:off x="38100" y="4254500"/>
            <a:ext cx="1612900" cy="1385888"/>
          </a:xfrm>
          <a:prstGeom prst="rect">
            <a:avLst/>
          </a:prstGeom>
          <a:noFill/>
          <a:ln w="9525">
            <a:noFill/>
            <a:miter lim="800000"/>
            <a:headEnd/>
            <a:tailEnd/>
          </a:ln>
        </p:spPr>
      </p:pic>
      <p:pic>
        <p:nvPicPr>
          <p:cNvPr id="5125" name="Picture 8" descr="GPN-2000-000120.jpg"/>
          <p:cNvPicPr>
            <a:picLocks noChangeAspect="1"/>
          </p:cNvPicPr>
          <p:nvPr/>
        </p:nvPicPr>
        <p:blipFill>
          <a:blip r:embed="rId5" cstate="print"/>
          <a:srcRect/>
          <a:stretch>
            <a:fillRect/>
          </a:stretch>
        </p:blipFill>
        <p:spPr bwMode="auto">
          <a:xfrm>
            <a:off x="26225" y="5223659"/>
            <a:ext cx="1612900" cy="1257300"/>
          </a:xfrm>
          <a:prstGeom prst="rect">
            <a:avLst/>
          </a:prstGeom>
          <a:noFill/>
          <a:ln w="9525">
            <a:noFill/>
            <a:miter lim="800000"/>
            <a:headEnd/>
            <a:tailEnd/>
          </a:ln>
        </p:spPr>
      </p:pic>
      <p:sp>
        <p:nvSpPr>
          <p:cNvPr id="5126" name="Line Callout 1 (Accent Bar) 13"/>
          <p:cNvSpPr>
            <a:spLocks/>
          </p:cNvSpPr>
          <p:nvPr/>
        </p:nvSpPr>
        <p:spPr bwMode="auto">
          <a:xfrm rot="-5400000">
            <a:off x="393250" y="2928175"/>
            <a:ext cx="285750" cy="723900"/>
          </a:xfrm>
          <a:prstGeom prst="accentCallout1">
            <a:avLst>
              <a:gd name="adj1" fmla="val 46773"/>
              <a:gd name="adj2" fmla="val -8333"/>
              <a:gd name="adj3" fmla="val 60412"/>
              <a:gd name="adj4" fmla="val -68648"/>
            </a:avLst>
          </a:prstGeom>
          <a:noFill/>
          <a:ln w="19050" algn="ctr">
            <a:solidFill>
              <a:schemeClr val="tx1"/>
            </a:solidFill>
            <a:round/>
            <a:headEnd/>
            <a:tailEnd/>
          </a:ln>
        </p:spPr>
        <p:txBody>
          <a:bodyPr/>
          <a:lstStyle/>
          <a:p>
            <a:pPr marL="342900" indent="-342900">
              <a:spcBef>
                <a:spcPct val="20000"/>
              </a:spcBef>
              <a:buFont typeface="Arial" pitchFamily="34" charset="0"/>
              <a:buNone/>
            </a:pPr>
            <a:endParaRPr lang="en-US" dirty="0"/>
          </a:p>
        </p:txBody>
      </p:sp>
      <p:sp>
        <p:nvSpPr>
          <p:cNvPr id="5127" name="Text Box 26"/>
          <p:cNvSpPr txBox="1">
            <a:spLocks noChangeArrowheads="1"/>
          </p:cNvSpPr>
          <p:nvPr/>
        </p:nvSpPr>
        <p:spPr bwMode="auto">
          <a:xfrm>
            <a:off x="190500" y="3644900"/>
            <a:ext cx="1138238" cy="571500"/>
          </a:xfrm>
          <a:prstGeom prst="rect">
            <a:avLst/>
          </a:prstGeom>
          <a:solidFill>
            <a:schemeClr val="bg1"/>
          </a:solidFill>
          <a:ln w="19050" algn="ctr">
            <a:solidFill>
              <a:schemeClr val="tx1"/>
            </a:solidFill>
            <a:miter lim="800000"/>
            <a:headEnd/>
            <a:tailEnd type="none" w="med" len="lg"/>
          </a:ln>
        </p:spPr>
        <p:txBody>
          <a:bodyPr anchor="ctr"/>
          <a:lstStyle/>
          <a:p>
            <a:pPr algn="ctr"/>
            <a:r>
              <a:rPr lang="en-US" sz="1000" b="1" dirty="0">
                <a:solidFill>
                  <a:srgbClr val="000000"/>
                </a:solidFill>
              </a:rPr>
              <a:t>X-15</a:t>
            </a:r>
          </a:p>
          <a:p>
            <a:pPr algn="ctr"/>
            <a:r>
              <a:rPr lang="en-US" sz="1000" b="1" dirty="0">
                <a:solidFill>
                  <a:srgbClr val="000000"/>
                </a:solidFill>
              </a:rPr>
              <a:t>(NASA/USAF/ US Navy)</a:t>
            </a:r>
          </a:p>
        </p:txBody>
      </p:sp>
      <p:sp>
        <p:nvSpPr>
          <p:cNvPr id="5128" name="Line Callout 1 (Accent Bar) 27"/>
          <p:cNvSpPr>
            <a:spLocks/>
          </p:cNvSpPr>
          <p:nvPr/>
        </p:nvSpPr>
        <p:spPr bwMode="auto">
          <a:xfrm rot="-5400000">
            <a:off x="3095625" y="2844800"/>
            <a:ext cx="285750" cy="914400"/>
          </a:xfrm>
          <a:prstGeom prst="accentCallout1">
            <a:avLst>
              <a:gd name="adj1" fmla="val 46773"/>
              <a:gd name="adj2" fmla="val -8333"/>
              <a:gd name="adj3" fmla="val -40560"/>
              <a:gd name="adj4" fmla="val -71333"/>
            </a:avLst>
          </a:prstGeom>
          <a:noFill/>
          <a:ln w="19050" algn="ctr">
            <a:solidFill>
              <a:schemeClr val="tx1"/>
            </a:solidFill>
            <a:round/>
            <a:headEnd/>
            <a:tailEnd/>
          </a:ln>
        </p:spPr>
        <p:txBody>
          <a:bodyPr/>
          <a:lstStyle/>
          <a:p>
            <a:pPr marL="342900" indent="-342900">
              <a:spcBef>
                <a:spcPct val="20000"/>
              </a:spcBef>
              <a:buFont typeface="Arial" pitchFamily="34" charset="0"/>
              <a:buNone/>
            </a:pPr>
            <a:endParaRPr lang="en-US" dirty="0"/>
          </a:p>
        </p:txBody>
      </p:sp>
      <p:sp>
        <p:nvSpPr>
          <p:cNvPr id="5129" name="Text Box 26"/>
          <p:cNvSpPr txBox="1">
            <a:spLocks noChangeArrowheads="1"/>
          </p:cNvSpPr>
          <p:nvPr/>
        </p:nvSpPr>
        <p:spPr bwMode="auto">
          <a:xfrm>
            <a:off x="1833563" y="3644900"/>
            <a:ext cx="1138237" cy="571500"/>
          </a:xfrm>
          <a:prstGeom prst="rect">
            <a:avLst/>
          </a:prstGeom>
          <a:solidFill>
            <a:schemeClr val="bg1"/>
          </a:solidFill>
          <a:ln w="19050" algn="ctr">
            <a:solidFill>
              <a:schemeClr val="tx1"/>
            </a:solidFill>
            <a:miter lim="800000"/>
            <a:headEnd/>
            <a:tailEnd type="none" w="med" len="lg"/>
          </a:ln>
        </p:spPr>
        <p:txBody>
          <a:bodyPr lIns="0" rIns="0" anchor="ctr"/>
          <a:lstStyle/>
          <a:p>
            <a:pPr algn="ctr"/>
            <a:r>
              <a:rPr lang="en-US" sz="1000" b="1" dirty="0">
                <a:solidFill>
                  <a:srgbClr val="000000"/>
                </a:solidFill>
              </a:rPr>
              <a:t>IFCS</a:t>
            </a:r>
          </a:p>
          <a:p>
            <a:pPr algn="ctr"/>
            <a:r>
              <a:rPr lang="en-US" sz="1000" b="1" dirty="0">
                <a:solidFill>
                  <a:srgbClr val="000000"/>
                </a:solidFill>
              </a:rPr>
              <a:t>(NASA/Boeing)</a:t>
            </a:r>
          </a:p>
          <a:p>
            <a:pPr algn="ctr"/>
            <a:r>
              <a:rPr lang="en-US" sz="1000" b="1" dirty="0">
                <a:solidFill>
                  <a:srgbClr val="000000"/>
                </a:solidFill>
              </a:rPr>
              <a:t>F-15 ACTIVE</a:t>
            </a:r>
          </a:p>
        </p:txBody>
      </p:sp>
      <p:pic>
        <p:nvPicPr>
          <p:cNvPr id="5130" name="Picture 2" descr="K:\Documents and Settings\xargay\Desktop\F15NASA.jpg"/>
          <p:cNvPicPr>
            <a:picLocks noChangeAspect="1" noChangeArrowheads="1"/>
          </p:cNvPicPr>
          <p:nvPr/>
        </p:nvPicPr>
        <p:blipFill>
          <a:blip r:embed="rId6" cstate="print"/>
          <a:srcRect/>
          <a:stretch>
            <a:fillRect/>
          </a:stretch>
        </p:blipFill>
        <p:spPr bwMode="auto">
          <a:xfrm>
            <a:off x="1676400" y="4254500"/>
            <a:ext cx="1474788" cy="1270000"/>
          </a:xfrm>
          <a:prstGeom prst="rect">
            <a:avLst/>
          </a:prstGeom>
          <a:noFill/>
          <a:ln w="9525">
            <a:noFill/>
            <a:miter lim="800000"/>
            <a:headEnd/>
            <a:tailEnd/>
          </a:ln>
        </p:spPr>
      </p:pic>
      <p:sp>
        <p:nvSpPr>
          <p:cNvPr id="5131" name="Text Box 43"/>
          <p:cNvSpPr txBox="1">
            <a:spLocks noChangeArrowheads="1"/>
          </p:cNvSpPr>
          <p:nvPr/>
        </p:nvSpPr>
        <p:spPr bwMode="auto">
          <a:xfrm>
            <a:off x="1676400" y="5268913"/>
            <a:ext cx="1463675" cy="646112"/>
          </a:xfrm>
          <a:prstGeom prst="rect">
            <a:avLst/>
          </a:prstGeom>
          <a:solidFill>
            <a:schemeClr val="bg1"/>
          </a:solidFill>
          <a:ln w="19050">
            <a:solidFill>
              <a:srgbClr val="FF0000"/>
            </a:solidFill>
            <a:miter lim="800000"/>
            <a:headEnd/>
            <a:tailEnd/>
          </a:ln>
        </p:spPr>
        <p:txBody>
          <a:bodyPr lIns="0" rIns="0">
            <a:spAutoFit/>
          </a:bodyPr>
          <a:lstStyle/>
          <a:p>
            <a:pPr marL="168275" indent="-115888">
              <a:buFontTx/>
              <a:buChar char="•"/>
            </a:pPr>
            <a:r>
              <a:rPr lang="en-US" sz="900" b="1" dirty="0">
                <a:solidFill>
                  <a:srgbClr val="FF0000"/>
                </a:solidFill>
                <a:latin typeface="Calibri" pitchFamily="34" charset="0"/>
              </a:rPr>
              <a:t>Gen I: flown 1999, 2003</a:t>
            </a:r>
          </a:p>
          <a:p>
            <a:pPr marL="168275" indent="-115888">
              <a:buFontTx/>
              <a:buChar char="•"/>
            </a:pPr>
            <a:r>
              <a:rPr lang="en-US" sz="900" b="1" dirty="0">
                <a:solidFill>
                  <a:srgbClr val="FF0000"/>
                </a:solidFill>
                <a:latin typeface="Calibri" pitchFamily="34" charset="0"/>
              </a:rPr>
              <a:t>Gen II:  2002 – 2006</a:t>
            </a:r>
          </a:p>
          <a:p>
            <a:pPr marL="346075" lvl="1" indent="-115888">
              <a:buFont typeface="Wingdings" pitchFamily="2" charset="2"/>
              <a:buChar char="ü"/>
            </a:pPr>
            <a:r>
              <a:rPr lang="en-US" sz="900" b="1" dirty="0">
                <a:solidFill>
                  <a:srgbClr val="FF0000"/>
                </a:solidFill>
                <a:latin typeface="Calibri" pitchFamily="34" charset="0"/>
              </a:rPr>
              <a:t>flight test 4th Q 2005</a:t>
            </a:r>
          </a:p>
          <a:p>
            <a:pPr marL="168275" indent="-115888">
              <a:buFontTx/>
              <a:buChar char="•"/>
            </a:pPr>
            <a:r>
              <a:rPr lang="en-US" sz="900" b="1" dirty="0">
                <a:solidFill>
                  <a:srgbClr val="FF0000"/>
                </a:solidFill>
                <a:latin typeface="Calibri" pitchFamily="34" charset="0"/>
              </a:rPr>
              <a:t>Gen III: 2006</a:t>
            </a:r>
          </a:p>
        </p:txBody>
      </p:sp>
      <p:sp>
        <p:nvSpPr>
          <p:cNvPr id="5132" name="Line Callout 1 (Accent Bar) 31"/>
          <p:cNvSpPr>
            <a:spLocks/>
          </p:cNvSpPr>
          <p:nvPr/>
        </p:nvSpPr>
        <p:spPr bwMode="auto">
          <a:xfrm rot="-5400000">
            <a:off x="4195762" y="2763838"/>
            <a:ext cx="295275" cy="1066800"/>
          </a:xfrm>
          <a:prstGeom prst="accentCallout1">
            <a:avLst>
              <a:gd name="adj1" fmla="val 46773"/>
              <a:gd name="adj2" fmla="val -8333"/>
              <a:gd name="adj3" fmla="val 6616"/>
              <a:gd name="adj4" fmla="val -70296"/>
            </a:avLst>
          </a:prstGeom>
          <a:noFill/>
          <a:ln w="19050" algn="ctr">
            <a:solidFill>
              <a:schemeClr val="tx1"/>
            </a:solidFill>
            <a:round/>
            <a:headEnd/>
            <a:tailEnd/>
          </a:ln>
        </p:spPr>
        <p:txBody>
          <a:bodyPr/>
          <a:lstStyle/>
          <a:p>
            <a:pPr marL="342900" indent="-342900">
              <a:spcBef>
                <a:spcPct val="20000"/>
              </a:spcBef>
              <a:buFont typeface="Arial" pitchFamily="34" charset="0"/>
              <a:buNone/>
            </a:pPr>
            <a:endParaRPr lang="en-US" dirty="0"/>
          </a:p>
        </p:txBody>
      </p:sp>
      <p:sp>
        <p:nvSpPr>
          <p:cNvPr id="5133" name="Text Box 26"/>
          <p:cNvSpPr txBox="1">
            <a:spLocks noChangeArrowheads="1"/>
          </p:cNvSpPr>
          <p:nvPr/>
        </p:nvSpPr>
        <p:spPr bwMode="auto">
          <a:xfrm>
            <a:off x="3276600" y="3644900"/>
            <a:ext cx="1257300" cy="571500"/>
          </a:xfrm>
          <a:prstGeom prst="rect">
            <a:avLst/>
          </a:prstGeom>
          <a:solidFill>
            <a:schemeClr val="bg1"/>
          </a:solidFill>
          <a:ln w="19050" algn="ctr">
            <a:solidFill>
              <a:schemeClr val="tx1"/>
            </a:solidFill>
            <a:miter lim="800000"/>
            <a:headEnd/>
            <a:tailEnd type="none" w="med" len="lg"/>
          </a:ln>
        </p:spPr>
        <p:txBody>
          <a:bodyPr lIns="0" rIns="0" anchor="ctr"/>
          <a:lstStyle/>
          <a:p>
            <a:pPr algn="ctr"/>
            <a:r>
              <a:rPr lang="en-US" sz="1000" b="1" dirty="0">
                <a:solidFill>
                  <a:srgbClr val="000000"/>
                </a:solidFill>
              </a:rPr>
              <a:t>RESTORE</a:t>
            </a:r>
          </a:p>
          <a:p>
            <a:pPr algn="ctr"/>
            <a:r>
              <a:rPr lang="en-US" sz="1000" b="1" dirty="0">
                <a:solidFill>
                  <a:srgbClr val="000000"/>
                </a:solidFill>
              </a:rPr>
              <a:t>(AFRL-VA/Boeing)</a:t>
            </a:r>
          </a:p>
          <a:p>
            <a:pPr algn="ctr"/>
            <a:r>
              <a:rPr lang="en-US" sz="1000" b="1" dirty="0">
                <a:solidFill>
                  <a:srgbClr val="000000"/>
                </a:solidFill>
              </a:rPr>
              <a:t>X-36</a:t>
            </a:r>
          </a:p>
        </p:txBody>
      </p:sp>
      <p:pic>
        <p:nvPicPr>
          <p:cNvPr id="5134" name="Picture 9" descr="EC97-44294-2.jpg"/>
          <p:cNvPicPr>
            <a:picLocks noChangeAspect="1"/>
          </p:cNvPicPr>
          <p:nvPr/>
        </p:nvPicPr>
        <p:blipFill>
          <a:blip r:embed="rId7" cstate="print"/>
          <a:srcRect/>
          <a:stretch>
            <a:fillRect/>
          </a:stretch>
        </p:blipFill>
        <p:spPr bwMode="auto">
          <a:xfrm>
            <a:off x="3170238" y="4254500"/>
            <a:ext cx="1474787" cy="1322388"/>
          </a:xfrm>
          <a:prstGeom prst="rect">
            <a:avLst/>
          </a:prstGeom>
          <a:noFill/>
          <a:ln w="9525">
            <a:noFill/>
            <a:miter lim="800000"/>
            <a:headEnd/>
            <a:tailEnd/>
          </a:ln>
        </p:spPr>
      </p:pic>
      <p:sp>
        <p:nvSpPr>
          <p:cNvPr id="5135" name="Line Callout 1 (Accent Bar) 34"/>
          <p:cNvSpPr>
            <a:spLocks/>
          </p:cNvSpPr>
          <p:nvPr/>
        </p:nvSpPr>
        <p:spPr bwMode="auto">
          <a:xfrm rot="-5400000">
            <a:off x="5224462" y="2878138"/>
            <a:ext cx="295275" cy="838200"/>
          </a:xfrm>
          <a:prstGeom prst="accentCallout1">
            <a:avLst>
              <a:gd name="adj1" fmla="val 46773"/>
              <a:gd name="adj2" fmla="val -8333"/>
              <a:gd name="adj3" fmla="val 55005"/>
              <a:gd name="adj4" fmla="val -65088"/>
            </a:avLst>
          </a:prstGeom>
          <a:noFill/>
          <a:ln w="19050" algn="ctr">
            <a:solidFill>
              <a:schemeClr val="tx1"/>
            </a:solidFill>
            <a:round/>
            <a:headEnd/>
            <a:tailEnd/>
          </a:ln>
        </p:spPr>
        <p:txBody>
          <a:bodyPr/>
          <a:lstStyle/>
          <a:p>
            <a:pPr marL="342900" indent="-342900">
              <a:spcBef>
                <a:spcPct val="20000"/>
              </a:spcBef>
              <a:buFont typeface="Arial" pitchFamily="34" charset="0"/>
              <a:buNone/>
            </a:pPr>
            <a:endParaRPr lang="en-US" dirty="0"/>
          </a:p>
        </p:txBody>
      </p:sp>
      <p:sp>
        <p:nvSpPr>
          <p:cNvPr id="5136" name="Text Box 26"/>
          <p:cNvSpPr txBox="1">
            <a:spLocks noChangeArrowheads="1"/>
          </p:cNvSpPr>
          <p:nvPr/>
        </p:nvSpPr>
        <p:spPr bwMode="auto">
          <a:xfrm>
            <a:off x="4686300" y="3644900"/>
            <a:ext cx="1535113" cy="658813"/>
          </a:xfrm>
          <a:prstGeom prst="rect">
            <a:avLst/>
          </a:prstGeom>
          <a:solidFill>
            <a:schemeClr val="bg1"/>
          </a:solidFill>
          <a:ln w="19050" algn="ctr">
            <a:solidFill>
              <a:schemeClr val="tx1"/>
            </a:solidFill>
            <a:miter lim="800000"/>
            <a:headEnd/>
            <a:tailEnd type="none" w="med" len="lg"/>
          </a:ln>
        </p:spPr>
        <p:txBody>
          <a:bodyPr lIns="0" rIns="0" anchor="ctr"/>
          <a:lstStyle/>
          <a:p>
            <a:pPr algn="ctr"/>
            <a:r>
              <a:rPr lang="en-US" sz="1000" b="1" dirty="0">
                <a:solidFill>
                  <a:srgbClr val="000000"/>
                </a:solidFill>
              </a:rPr>
              <a:t>Adaptive Control</a:t>
            </a:r>
          </a:p>
          <a:p>
            <a:pPr algn="ctr"/>
            <a:r>
              <a:rPr lang="en-US" sz="1000" b="1" dirty="0">
                <a:solidFill>
                  <a:srgbClr val="000000"/>
                </a:solidFill>
              </a:rPr>
              <a:t>for Munitions</a:t>
            </a:r>
          </a:p>
          <a:p>
            <a:pPr algn="ctr"/>
            <a:r>
              <a:rPr lang="en-US" sz="1000" b="1" dirty="0">
                <a:solidFill>
                  <a:srgbClr val="000000"/>
                </a:solidFill>
              </a:rPr>
              <a:t>(AFRL-MN/GST/Boeing)</a:t>
            </a:r>
          </a:p>
          <a:p>
            <a:pPr algn="ctr"/>
            <a:r>
              <a:rPr lang="en-US" sz="1000" b="1" dirty="0">
                <a:solidFill>
                  <a:srgbClr val="000000"/>
                </a:solidFill>
              </a:rPr>
              <a:t>MK-84</a:t>
            </a:r>
          </a:p>
        </p:txBody>
      </p:sp>
      <p:pic>
        <p:nvPicPr>
          <p:cNvPr id="5137" name="Picture 5" descr="jdam_3"/>
          <p:cNvPicPr>
            <a:picLocks noChangeAspect="1" noChangeArrowheads="1"/>
          </p:cNvPicPr>
          <p:nvPr/>
        </p:nvPicPr>
        <p:blipFill>
          <a:blip r:embed="rId8" cstate="print"/>
          <a:srcRect/>
          <a:stretch>
            <a:fillRect/>
          </a:stretch>
        </p:blipFill>
        <p:spPr bwMode="auto">
          <a:xfrm>
            <a:off x="7356475" y="5011738"/>
            <a:ext cx="1535113" cy="1022350"/>
          </a:xfrm>
          <a:prstGeom prst="rect">
            <a:avLst/>
          </a:prstGeom>
          <a:noFill/>
          <a:ln w="9525">
            <a:noFill/>
            <a:miter lim="800000"/>
            <a:headEnd/>
            <a:tailEnd/>
          </a:ln>
        </p:spPr>
      </p:pic>
      <p:sp>
        <p:nvSpPr>
          <p:cNvPr id="5138" name="Line Callout 1 (Accent Bar) 37"/>
          <p:cNvSpPr>
            <a:spLocks/>
          </p:cNvSpPr>
          <p:nvPr/>
        </p:nvSpPr>
        <p:spPr bwMode="auto">
          <a:xfrm rot="-5400000">
            <a:off x="7339012" y="2135188"/>
            <a:ext cx="295275" cy="2324100"/>
          </a:xfrm>
          <a:prstGeom prst="accentCallout1">
            <a:avLst>
              <a:gd name="adj1" fmla="val 46773"/>
              <a:gd name="adj2" fmla="val -8333"/>
              <a:gd name="adj3" fmla="val 24935"/>
              <a:gd name="adj4" fmla="val -72894"/>
            </a:avLst>
          </a:prstGeom>
          <a:noFill/>
          <a:ln w="19050" algn="ctr">
            <a:solidFill>
              <a:schemeClr val="tx1"/>
            </a:solidFill>
            <a:round/>
            <a:headEnd/>
            <a:tailEnd/>
          </a:ln>
        </p:spPr>
        <p:txBody>
          <a:bodyPr/>
          <a:lstStyle/>
          <a:p>
            <a:pPr marL="342900" indent="-342900">
              <a:spcBef>
                <a:spcPct val="20000"/>
              </a:spcBef>
              <a:buFont typeface="Arial" pitchFamily="34" charset="0"/>
              <a:buNone/>
            </a:pPr>
            <a:endParaRPr lang="en-US" dirty="0"/>
          </a:p>
        </p:txBody>
      </p:sp>
      <p:sp>
        <p:nvSpPr>
          <p:cNvPr id="5139" name="Text Box 26"/>
          <p:cNvSpPr txBox="1">
            <a:spLocks noChangeArrowheads="1"/>
          </p:cNvSpPr>
          <p:nvPr/>
        </p:nvSpPr>
        <p:spPr bwMode="auto">
          <a:xfrm>
            <a:off x="6332538" y="3644900"/>
            <a:ext cx="1257300" cy="277813"/>
          </a:xfrm>
          <a:prstGeom prst="rect">
            <a:avLst/>
          </a:prstGeom>
          <a:solidFill>
            <a:schemeClr val="bg1"/>
          </a:solidFill>
          <a:ln w="19050" algn="ctr">
            <a:solidFill>
              <a:schemeClr val="tx1"/>
            </a:solidFill>
            <a:miter lim="800000"/>
            <a:headEnd/>
            <a:tailEnd type="none" w="med" len="lg"/>
          </a:ln>
        </p:spPr>
        <p:txBody>
          <a:bodyPr lIns="0" rIns="0" anchor="ctr"/>
          <a:lstStyle/>
          <a:p>
            <a:pPr algn="ctr"/>
            <a:r>
              <a:rPr lang="en-US" sz="1000" b="1" dirty="0">
                <a:solidFill>
                  <a:srgbClr val="000000"/>
                </a:solidFill>
              </a:rPr>
              <a:t>MK-82 L-JDAM</a:t>
            </a:r>
          </a:p>
        </p:txBody>
      </p:sp>
      <p:pic>
        <p:nvPicPr>
          <p:cNvPr id="5140" name="Picture 28"/>
          <p:cNvPicPr>
            <a:picLocks noChangeAspect="1" noChangeArrowheads="1"/>
          </p:cNvPicPr>
          <p:nvPr/>
        </p:nvPicPr>
        <p:blipFill>
          <a:blip r:embed="rId9" cstate="print"/>
          <a:srcRect/>
          <a:stretch>
            <a:fillRect/>
          </a:stretch>
        </p:blipFill>
        <p:spPr bwMode="auto">
          <a:xfrm>
            <a:off x="6391275" y="3965575"/>
            <a:ext cx="2524125" cy="482600"/>
          </a:xfrm>
          <a:prstGeom prst="rect">
            <a:avLst/>
          </a:prstGeom>
          <a:noFill/>
          <a:ln w="9525">
            <a:noFill/>
            <a:miter lim="800000"/>
            <a:headEnd/>
            <a:tailEnd/>
          </a:ln>
        </p:spPr>
      </p:pic>
      <p:pic>
        <p:nvPicPr>
          <p:cNvPr id="5141" name="Picture 3" descr="K:\Documents and Settings\xargay\Desktop\X45A.jpg"/>
          <p:cNvPicPr>
            <a:picLocks noChangeAspect="1" noChangeArrowheads="1"/>
          </p:cNvPicPr>
          <p:nvPr/>
        </p:nvPicPr>
        <p:blipFill>
          <a:blip r:embed="rId10" cstate="print"/>
          <a:srcRect/>
          <a:stretch>
            <a:fillRect/>
          </a:stretch>
        </p:blipFill>
        <p:spPr bwMode="auto">
          <a:xfrm>
            <a:off x="5513388" y="4865675"/>
            <a:ext cx="1571625" cy="1257300"/>
          </a:xfrm>
          <a:prstGeom prst="rect">
            <a:avLst/>
          </a:prstGeom>
          <a:noFill/>
          <a:ln w="9525">
            <a:noFill/>
            <a:miter lim="800000"/>
            <a:headEnd/>
            <a:tailEnd/>
          </a:ln>
        </p:spPr>
      </p:pic>
      <p:pic>
        <p:nvPicPr>
          <p:cNvPr id="5142" name="Picture 1"/>
          <p:cNvPicPr>
            <a:picLocks noChangeAspect="1" noChangeArrowheads="1"/>
          </p:cNvPicPr>
          <p:nvPr/>
        </p:nvPicPr>
        <p:blipFill>
          <a:blip r:embed="rId11" cstate="print"/>
          <a:srcRect/>
          <a:stretch>
            <a:fillRect/>
          </a:stretch>
        </p:blipFill>
        <p:spPr bwMode="auto">
          <a:xfrm>
            <a:off x="3276369" y="952500"/>
            <a:ext cx="1638300" cy="1092200"/>
          </a:xfrm>
          <a:prstGeom prst="rect">
            <a:avLst/>
          </a:prstGeom>
          <a:noFill/>
          <a:ln w="9525">
            <a:noFill/>
            <a:miter lim="800000"/>
            <a:headEnd/>
            <a:tailEnd/>
          </a:ln>
        </p:spPr>
      </p:pic>
      <p:sp>
        <p:nvSpPr>
          <p:cNvPr id="5143" name="Line Callout 1 (Accent Bar) 46"/>
          <p:cNvSpPr>
            <a:spLocks/>
          </p:cNvSpPr>
          <p:nvPr/>
        </p:nvSpPr>
        <p:spPr bwMode="auto">
          <a:xfrm rot="-5400000">
            <a:off x="8443912" y="2355851"/>
            <a:ext cx="295275" cy="647700"/>
          </a:xfrm>
          <a:prstGeom prst="accentCallout1">
            <a:avLst>
              <a:gd name="adj1" fmla="val 51519"/>
              <a:gd name="adj2" fmla="val -8333"/>
              <a:gd name="adj3" fmla="val 9148"/>
              <a:gd name="adj4" fmla="val 62426"/>
            </a:avLst>
          </a:prstGeom>
          <a:noFill/>
          <a:ln w="19050" algn="ctr">
            <a:solidFill>
              <a:schemeClr val="tx1"/>
            </a:solidFill>
            <a:round/>
            <a:headEnd/>
            <a:tailEnd/>
          </a:ln>
        </p:spPr>
        <p:txBody>
          <a:bodyPr/>
          <a:lstStyle/>
          <a:p>
            <a:pPr marL="342900" indent="-342900">
              <a:spcBef>
                <a:spcPct val="20000"/>
              </a:spcBef>
              <a:buFont typeface="Arial" pitchFamily="34" charset="0"/>
              <a:buNone/>
            </a:pPr>
            <a:endParaRPr lang="en-US" dirty="0"/>
          </a:p>
        </p:txBody>
      </p:sp>
      <p:sp>
        <p:nvSpPr>
          <p:cNvPr id="5144" name="Line Callout 1 (Accent Bar) 47"/>
          <p:cNvSpPr>
            <a:spLocks/>
          </p:cNvSpPr>
          <p:nvPr/>
        </p:nvSpPr>
        <p:spPr bwMode="auto">
          <a:xfrm rot="-5400000">
            <a:off x="8053387" y="2011363"/>
            <a:ext cx="295275" cy="1428750"/>
          </a:xfrm>
          <a:prstGeom prst="accentCallout1">
            <a:avLst>
              <a:gd name="adj1" fmla="val 46773"/>
              <a:gd name="adj2" fmla="val -8333"/>
              <a:gd name="adj3" fmla="val -180989"/>
              <a:gd name="adj4" fmla="val 72997"/>
            </a:avLst>
          </a:prstGeom>
          <a:noFill/>
          <a:ln w="19050" algn="ctr">
            <a:solidFill>
              <a:schemeClr val="tx1"/>
            </a:solidFill>
            <a:round/>
            <a:headEnd/>
            <a:tailEnd/>
          </a:ln>
        </p:spPr>
        <p:txBody>
          <a:bodyPr/>
          <a:lstStyle/>
          <a:p>
            <a:pPr marL="342900" indent="-342900">
              <a:spcBef>
                <a:spcPct val="20000"/>
              </a:spcBef>
              <a:buFont typeface="Arial" pitchFamily="34" charset="0"/>
              <a:buNone/>
            </a:pPr>
            <a:endParaRPr lang="en-US" dirty="0"/>
          </a:p>
        </p:txBody>
      </p:sp>
      <p:sp>
        <p:nvSpPr>
          <p:cNvPr id="5145" name="Text Box 26"/>
          <p:cNvSpPr txBox="1">
            <a:spLocks noChangeArrowheads="1"/>
          </p:cNvSpPr>
          <p:nvPr/>
        </p:nvSpPr>
        <p:spPr bwMode="auto">
          <a:xfrm>
            <a:off x="3330344" y="2082800"/>
            <a:ext cx="1533525" cy="571500"/>
          </a:xfrm>
          <a:prstGeom prst="rect">
            <a:avLst/>
          </a:prstGeom>
          <a:solidFill>
            <a:schemeClr val="bg1"/>
          </a:solidFill>
          <a:ln w="19050" algn="ctr">
            <a:solidFill>
              <a:schemeClr val="tx1"/>
            </a:solidFill>
            <a:miter lim="800000"/>
            <a:headEnd/>
            <a:tailEnd type="none" w="med" len="lg"/>
          </a:ln>
        </p:spPr>
        <p:txBody>
          <a:bodyPr lIns="0" rIns="0" anchor="ctr"/>
          <a:lstStyle/>
          <a:p>
            <a:pPr algn="ctr"/>
            <a:r>
              <a:rPr lang="en-US" sz="1000" b="1" dirty="0">
                <a:solidFill>
                  <a:srgbClr val="000000"/>
                </a:solidFill>
              </a:rPr>
              <a:t>NPS </a:t>
            </a:r>
            <a:r>
              <a:rPr lang="en-US" sz="1000" b="1" dirty="0" smtClean="0">
                <a:solidFill>
                  <a:srgbClr val="000000"/>
                </a:solidFill>
              </a:rPr>
              <a:t>Flight Test </a:t>
            </a:r>
            <a:r>
              <a:rPr lang="en-US" sz="1000" b="1" dirty="0">
                <a:solidFill>
                  <a:srgbClr val="000000"/>
                </a:solidFill>
              </a:rPr>
              <a:t>Program</a:t>
            </a:r>
          </a:p>
          <a:p>
            <a:pPr algn="ctr"/>
            <a:r>
              <a:rPr lang="en-US" sz="1000" b="1" dirty="0">
                <a:solidFill>
                  <a:srgbClr val="000000"/>
                </a:solidFill>
              </a:rPr>
              <a:t>Sig RASCAL</a:t>
            </a:r>
          </a:p>
        </p:txBody>
      </p:sp>
      <p:pic>
        <p:nvPicPr>
          <p:cNvPr id="5146" name="Picture 2" descr="C:\Documents and Settings\igregory\My Documents\My Pictures\Wallops - 09-09 - Ed\Wallops - 09-09\AirSTAR_MOS_4.jpg"/>
          <p:cNvPicPr>
            <a:picLocks noChangeAspect="1" noChangeArrowheads="1"/>
          </p:cNvPicPr>
          <p:nvPr/>
        </p:nvPicPr>
        <p:blipFill>
          <a:blip r:embed="rId12" cstate="print"/>
          <a:srcRect/>
          <a:stretch>
            <a:fillRect/>
          </a:stretch>
        </p:blipFill>
        <p:spPr bwMode="auto">
          <a:xfrm>
            <a:off x="7569200" y="916875"/>
            <a:ext cx="1536700" cy="1092200"/>
          </a:xfrm>
          <a:prstGeom prst="rect">
            <a:avLst/>
          </a:prstGeom>
          <a:noFill/>
          <a:ln w="9525">
            <a:noFill/>
            <a:miter lim="800000"/>
            <a:headEnd/>
            <a:tailEnd/>
          </a:ln>
        </p:spPr>
      </p:pic>
      <p:sp>
        <p:nvSpPr>
          <p:cNvPr id="5147" name="Text Box 26"/>
          <p:cNvSpPr txBox="1">
            <a:spLocks noChangeArrowheads="1"/>
          </p:cNvSpPr>
          <p:nvPr/>
        </p:nvSpPr>
        <p:spPr bwMode="auto">
          <a:xfrm>
            <a:off x="7848600" y="2137558"/>
            <a:ext cx="990600" cy="516742"/>
          </a:xfrm>
          <a:prstGeom prst="rect">
            <a:avLst/>
          </a:prstGeom>
          <a:solidFill>
            <a:schemeClr val="bg1"/>
          </a:solidFill>
          <a:ln w="19050" algn="ctr">
            <a:solidFill>
              <a:schemeClr val="tx1"/>
            </a:solidFill>
            <a:miter lim="800000"/>
            <a:headEnd/>
            <a:tailEnd type="none" w="med" len="lg"/>
          </a:ln>
        </p:spPr>
        <p:txBody>
          <a:bodyPr lIns="0" rIns="0" anchor="ctr"/>
          <a:lstStyle/>
          <a:p>
            <a:r>
              <a:rPr lang="en-US" sz="1000" b="1" dirty="0" smtClean="0">
                <a:solidFill>
                  <a:srgbClr val="000000"/>
                </a:solidFill>
              </a:rPr>
              <a:t>GTM T2</a:t>
            </a:r>
          </a:p>
          <a:p>
            <a:pPr algn="ctr"/>
            <a:r>
              <a:rPr lang="en-US" sz="1000" b="1" dirty="0" smtClean="0">
                <a:solidFill>
                  <a:srgbClr val="000000"/>
                </a:solidFill>
              </a:rPr>
              <a:t>(</a:t>
            </a:r>
            <a:r>
              <a:rPr lang="en-US" sz="1000" b="1" dirty="0">
                <a:solidFill>
                  <a:srgbClr val="000000"/>
                </a:solidFill>
              </a:rPr>
              <a:t>NASA</a:t>
            </a:r>
            <a:r>
              <a:rPr lang="en-US" sz="1000" b="1" dirty="0" smtClean="0">
                <a:solidFill>
                  <a:srgbClr val="000000"/>
                </a:solidFill>
              </a:rPr>
              <a:t>)</a:t>
            </a:r>
            <a:endParaRPr lang="en-US" sz="1000" b="1" dirty="0">
              <a:solidFill>
                <a:srgbClr val="000000"/>
              </a:solidFill>
            </a:endParaRPr>
          </a:p>
        </p:txBody>
      </p:sp>
      <p:sp>
        <p:nvSpPr>
          <p:cNvPr id="5148" name="Text Box 26"/>
          <p:cNvSpPr txBox="1">
            <a:spLocks noChangeArrowheads="1"/>
          </p:cNvSpPr>
          <p:nvPr/>
        </p:nvSpPr>
        <p:spPr bwMode="auto">
          <a:xfrm>
            <a:off x="7940675" y="4341813"/>
            <a:ext cx="1143000" cy="241300"/>
          </a:xfrm>
          <a:prstGeom prst="rect">
            <a:avLst/>
          </a:prstGeom>
          <a:solidFill>
            <a:schemeClr val="bg1"/>
          </a:solidFill>
          <a:ln w="19050" algn="ctr">
            <a:solidFill>
              <a:srgbClr val="FF0000"/>
            </a:solidFill>
            <a:miter lim="800000"/>
            <a:headEnd/>
            <a:tailEnd type="none" w="med" len="lg"/>
          </a:ln>
        </p:spPr>
        <p:txBody>
          <a:bodyPr lIns="0" rIns="0" anchor="ctr"/>
          <a:lstStyle/>
          <a:p>
            <a:pPr algn="ctr"/>
            <a:r>
              <a:rPr lang="en-US" sz="1000" b="1" dirty="0">
                <a:solidFill>
                  <a:srgbClr val="FF0000"/>
                </a:solidFill>
              </a:rPr>
              <a:t>in production</a:t>
            </a:r>
          </a:p>
        </p:txBody>
      </p:sp>
      <p:sp>
        <p:nvSpPr>
          <p:cNvPr id="5149" name="Text Box 26"/>
          <p:cNvSpPr txBox="1">
            <a:spLocks noChangeArrowheads="1"/>
          </p:cNvSpPr>
          <p:nvPr/>
        </p:nvSpPr>
        <p:spPr bwMode="auto">
          <a:xfrm>
            <a:off x="7702550" y="5915025"/>
            <a:ext cx="1143000" cy="241300"/>
          </a:xfrm>
          <a:prstGeom prst="rect">
            <a:avLst/>
          </a:prstGeom>
          <a:solidFill>
            <a:schemeClr val="bg1"/>
          </a:solidFill>
          <a:ln w="19050" algn="ctr">
            <a:solidFill>
              <a:srgbClr val="FF0000"/>
            </a:solidFill>
            <a:miter lim="800000"/>
            <a:headEnd/>
            <a:tailEnd type="none" w="med" len="lg"/>
          </a:ln>
        </p:spPr>
        <p:txBody>
          <a:bodyPr lIns="0" rIns="0" anchor="ctr"/>
          <a:lstStyle/>
          <a:p>
            <a:pPr algn="ctr"/>
            <a:r>
              <a:rPr lang="en-US" sz="1000" b="1" dirty="0">
                <a:solidFill>
                  <a:srgbClr val="FF0000"/>
                </a:solidFill>
              </a:rPr>
              <a:t>in production</a:t>
            </a:r>
          </a:p>
        </p:txBody>
      </p:sp>
      <p:sp>
        <p:nvSpPr>
          <p:cNvPr id="5150" name="Text Box 26"/>
          <p:cNvSpPr txBox="1">
            <a:spLocks noChangeArrowheads="1"/>
          </p:cNvSpPr>
          <p:nvPr/>
        </p:nvSpPr>
        <p:spPr bwMode="auto">
          <a:xfrm>
            <a:off x="5708650" y="6167438"/>
            <a:ext cx="1333500" cy="438150"/>
          </a:xfrm>
          <a:prstGeom prst="rect">
            <a:avLst/>
          </a:prstGeom>
          <a:solidFill>
            <a:schemeClr val="bg1"/>
          </a:solidFill>
          <a:ln w="19050" algn="ctr">
            <a:solidFill>
              <a:srgbClr val="FF0000"/>
            </a:solidFill>
            <a:miter lim="800000"/>
            <a:headEnd/>
            <a:tailEnd type="none" w="med" len="lg"/>
          </a:ln>
        </p:spPr>
        <p:txBody>
          <a:bodyPr lIns="0" rIns="0" anchor="ctr"/>
          <a:lstStyle/>
          <a:p>
            <a:pPr algn="ctr"/>
            <a:r>
              <a:rPr lang="en-US" sz="1000" b="1" dirty="0">
                <a:solidFill>
                  <a:srgbClr val="FF0000"/>
                </a:solidFill>
              </a:rPr>
              <a:t>evaluated in flight</a:t>
            </a:r>
          </a:p>
          <a:p>
            <a:pPr algn="ctr"/>
            <a:r>
              <a:rPr lang="en-US" sz="1000" b="1" dirty="0">
                <a:solidFill>
                  <a:srgbClr val="FF0000"/>
                </a:solidFill>
              </a:rPr>
              <a:t>sim environment</a:t>
            </a:r>
          </a:p>
        </p:txBody>
      </p:sp>
      <p:sp>
        <p:nvSpPr>
          <p:cNvPr id="60" name="Rectangle 6"/>
          <p:cNvSpPr>
            <a:spLocks noChangeArrowheads="1"/>
          </p:cNvSpPr>
          <p:nvPr/>
        </p:nvSpPr>
        <p:spPr bwMode="auto">
          <a:xfrm>
            <a:off x="1782763" y="6019800"/>
            <a:ext cx="3589337" cy="742950"/>
          </a:xfrm>
          <a:prstGeom prst="rect">
            <a:avLst/>
          </a:prstGeom>
          <a:solidFill>
            <a:srgbClr val="FFC1C1"/>
          </a:solidFill>
          <a:ln w="25400">
            <a:solidFill>
              <a:srgbClr val="FF0000"/>
            </a:solidFill>
            <a:miter lim="800000"/>
            <a:headEnd/>
            <a:tailEnd/>
          </a:ln>
          <a:effectLst>
            <a:outerShdw blurRad="50800" dist="38100" dir="2700000" algn="tl" rotWithShape="0">
              <a:prstClr val="black">
                <a:alpha val="40000"/>
              </a:prstClr>
            </a:outerShdw>
          </a:effectLst>
        </p:spPr>
        <p:txBody>
          <a:bodyPr rIns="0" anchor="ctr"/>
          <a:lstStyle/>
          <a:p>
            <a:pPr marL="225425" indent="-225425" algn="just">
              <a:buFont typeface="Wingdings" pitchFamily="2" charset="2"/>
              <a:buChar char="§"/>
              <a:defRPr/>
            </a:pPr>
            <a:r>
              <a:rPr lang="en-US" b="1" i="1" dirty="0">
                <a:solidFill>
                  <a:schemeClr val="accent2"/>
                </a:solidFill>
                <a:latin typeface="Calibri" pitchFamily="34" charset="0"/>
              </a:rPr>
              <a:t>Slow</a:t>
            </a:r>
            <a:r>
              <a:rPr lang="en-US" b="1" dirty="0">
                <a:solidFill>
                  <a:schemeClr val="accent2"/>
                </a:solidFill>
                <a:latin typeface="Calibri" pitchFamily="34" charset="0"/>
              </a:rPr>
              <a:t> adaptation</a:t>
            </a:r>
          </a:p>
          <a:p>
            <a:pPr marL="225425" indent="-225425" algn="just">
              <a:buFont typeface="Wingdings" pitchFamily="2" charset="2"/>
              <a:buChar char="§"/>
              <a:defRPr/>
            </a:pPr>
            <a:r>
              <a:rPr lang="en-US" b="1" dirty="0">
                <a:solidFill>
                  <a:schemeClr val="accent2"/>
                </a:solidFill>
                <a:latin typeface="Calibri" pitchFamily="34" charset="0"/>
              </a:rPr>
              <a:t>“Expensive” gain-scheduled AFCS</a:t>
            </a:r>
          </a:p>
        </p:txBody>
      </p:sp>
      <p:sp>
        <p:nvSpPr>
          <p:cNvPr id="5152" name="Text Box 26"/>
          <p:cNvSpPr txBox="1">
            <a:spLocks noChangeArrowheads="1"/>
          </p:cNvSpPr>
          <p:nvPr/>
        </p:nvSpPr>
        <p:spPr bwMode="auto">
          <a:xfrm>
            <a:off x="6877050" y="6424613"/>
            <a:ext cx="2041525" cy="292100"/>
          </a:xfrm>
          <a:prstGeom prst="rect">
            <a:avLst/>
          </a:prstGeom>
          <a:noFill/>
          <a:ln w="19050" algn="ctr">
            <a:noFill/>
            <a:miter lim="800000"/>
            <a:headEnd/>
            <a:tailEnd type="none" w="med" len="lg"/>
          </a:ln>
        </p:spPr>
        <p:txBody>
          <a:bodyPr lIns="0" rIns="0" anchor="ctr"/>
          <a:lstStyle/>
          <a:p>
            <a:pPr algn="r"/>
            <a:r>
              <a:rPr lang="en-US" sz="1000" b="1" i="1" dirty="0">
                <a:solidFill>
                  <a:srgbClr val="000000"/>
                </a:solidFill>
              </a:rPr>
              <a:t>Source: Kevin Wise, Boeing</a:t>
            </a:r>
          </a:p>
          <a:p>
            <a:pPr algn="r"/>
            <a:r>
              <a:rPr lang="en-US" sz="1000" b="1" i="1" dirty="0">
                <a:solidFill>
                  <a:srgbClr val="000000"/>
                </a:solidFill>
              </a:rPr>
              <a:t>(adapted)</a:t>
            </a:r>
          </a:p>
        </p:txBody>
      </p:sp>
      <p:sp>
        <p:nvSpPr>
          <p:cNvPr id="5160" name="Chevron 7"/>
          <p:cNvSpPr>
            <a:spLocks noChangeArrowheads="1"/>
          </p:cNvSpPr>
          <p:nvPr/>
        </p:nvSpPr>
        <p:spPr bwMode="auto">
          <a:xfrm>
            <a:off x="1289101" y="2959101"/>
            <a:ext cx="7620380" cy="380999"/>
          </a:xfrm>
          <a:prstGeom prst="chevron">
            <a:avLst>
              <a:gd name="adj" fmla="val 31296"/>
            </a:avLst>
          </a:prstGeom>
          <a:solidFill>
            <a:srgbClr val="FFEFBD"/>
          </a:solidFill>
          <a:ln w="31750" algn="ctr">
            <a:solidFill>
              <a:srgbClr val="F3881D"/>
            </a:solidFill>
            <a:round/>
            <a:headEnd/>
            <a:tailEnd/>
          </a:ln>
        </p:spPr>
        <p:txBody>
          <a:bodyPr>
            <a:spAutoFit/>
          </a:bodyPr>
          <a:lstStyle/>
          <a:p>
            <a:pPr marL="342900" indent="-342900">
              <a:spcBef>
                <a:spcPct val="20000"/>
              </a:spcBef>
              <a:buFont typeface="Arial" pitchFamily="34" charset="0"/>
              <a:buNone/>
            </a:pPr>
            <a:endParaRPr lang="en-US" dirty="0"/>
          </a:p>
        </p:txBody>
      </p:sp>
      <p:grpSp>
        <p:nvGrpSpPr>
          <p:cNvPr id="59" name="Group 58"/>
          <p:cNvGrpSpPr/>
          <p:nvPr/>
        </p:nvGrpSpPr>
        <p:grpSpPr>
          <a:xfrm>
            <a:off x="69457" y="2959100"/>
            <a:ext cx="838200" cy="381000"/>
            <a:chOff x="260350" y="2959100"/>
            <a:chExt cx="838200" cy="381000"/>
          </a:xfrm>
        </p:grpSpPr>
        <p:sp>
          <p:nvSpPr>
            <p:cNvPr id="7" name="Chevron 6"/>
            <p:cNvSpPr/>
            <p:nvPr/>
          </p:nvSpPr>
          <p:spPr bwMode="auto">
            <a:xfrm>
              <a:off x="260350" y="2959100"/>
              <a:ext cx="838200" cy="381000"/>
            </a:xfrm>
            <a:prstGeom prst="chevron">
              <a:avLst>
                <a:gd name="adj" fmla="val 31299"/>
              </a:avLst>
            </a:prstGeom>
            <a:solidFill>
              <a:schemeClr val="accent3">
                <a:lumMod val="75000"/>
              </a:schemeClr>
            </a:solidFill>
            <a:ln w="31750" cap="flat" cmpd="sng" algn="ctr">
              <a:solidFill>
                <a:schemeClr val="tx2"/>
              </a:solidFill>
              <a:prstDash val="solid"/>
              <a:round/>
              <a:headEnd type="none" w="med" len="med"/>
              <a:tailEnd type="none" w="med" len="med"/>
            </a:ln>
            <a:effectLst/>
          </p:spPr>
          <p:txBody>
            <a:bodyPr>
              <a:spAutoFit/>
            </a:bodyPr>
            <a:lstStyle/>
            <a:p>
              <a:pPr marL="342900" indent="-342900">
                <a:spcBef>
                  <a:spcPct val="20000"/>
                </a:spcBef>
                <a:buFont typeface="Arial" charset="0"/>
                <a:buNone/>
                <a:defRPr/>
              </a:pPr>
              <a:endParaRPr lang="en-US" dirty="0">
                <a:latin typeface="Arial" charset="0"/>
              </a:endParaRPr>
            </a:p>
          </p:txBody>
        </p:sp>
        <p:sp>
          <p:nvSpPr>
            <p:cNvPr id="5162" name="Line Callout 2 73"/>
            <p:cNvSpPr>
              <a:spLocks/>
            </p:cNvSpPr>
            <p:nvPr/>
          </p:nvSpPr>
          <p:spPr bwMode="auto">
            <a:xfrm>
              <a:off x="361956" y="2985326"/>
              <a:ext cx="698534" cy="342899"/>
            </a:xfrm>
            <a:prstGeom prst="borderCallout2">
              <a:avLst>
                <a:gd name="adj1" fmla="val 2718"/>
                <a:gd name="adj2" fmla="val 51486"/>
                <a:gd name="adj3" fmla="val 3079"/>
                <a:gd name="adj4" fmla="val 50009"/>
                <a:gd name="adj5" fmla="val 5917"/>
                <a:gd name="adj6" fmla="val 49398"/>
              </a:avLst>
            </a:prstGeom>
            <a:noFill/>
            <a:ln w="31750" algn="ctr">
              <a:noFill/>
              <a:round/>
              <a:headEnd/>
              <a:tailEnd/>
            </a:ln>
          </p:spPr>
          <p:txBody>
            <a:bodyPr anchor="ctr"/>
            <a:lstStyle/>
            <a:p>
              <a:pPr marL="342900" indent="-342900" algn="ctr"/>
              <a:r>
                <a:rPr lang="en-US" sz="2000" b="1" dirty="0">
                  <a:solidFill>
                    <a:schemeClr val="tx1"/>
                  </a:solidFill>
                  <a:latin typeface="Calibri" pitchFamily="34" charset="0"/>
                </a:rPr>
                <a:t>60s</a:t>
              </a:r>
            </a:p>
          </p:txBody>
        </p:sp>
      </p:grpSp>
      <p:sp>
        <p:nvSpPr>
          <p:cNvPr id="5163" name="Line Callout 2 73"/>
          <p:cNvSpPr>
            <a:spLocks/>
          </p:cNvSpPr>
          <p:nvPr/>
        </p:nvSpPr>
        <p:spPr bwMode="auto">
          <a:xfrm>
            <a:off x="4870680" y="2959101"/>
            <a:ext cx="495325" cy="342899"/>
          </a:xfrm>
          <a:prstGeom prst="borderCallout2">
            <a:avLst>
              <a:gd name="adj1" fmla="val 2718"/>
              <a:gd name="adj2" fmla="val 51486"/>
              <a:gd name="adj3" fmla="val 3079"/>
              <a:gd name="adj4" fmla="val 50009"/>
              <a:gd name="adj5" fmla="val 5917"/>
              <a:gd name="adj6" fmla="val 49398"/>
            </a:avLst>
          </a:prstGeom>
          <a:noFill/>
          <a:ln w="31750" algn="ctr">
            <a:noFill/>
            <a:round/>
            <a:headEnd/>
            <a:tailEnd/>
          </a:ln>
        </p:spPr>
        <p:txBody>
          <a:bodyPr anchor="ctr"/>
          <a:lstStyle/>
          <a:p>
            <a:pPr marL="342900" indent="-342900" algn="ctr"/>
            <a:r>
              <a:rPr lang="en-US" sz="2000" b="1" dirty="0">
                <a:solidFill>
                  <a:schemeClr val="tx1"/>
                </a:solidFill>
                <a:latin typeface="Calibri" pitchFamily="34" charset="0"/>
              </a:rPr>
              <a:t>00</a:t>
            </a:r>
          </a:p>
        </p:txBody>
      </p:sp>
      <p:sp>
        <p:nvSpPr>
          <p:cNvPr id="5164" name="Line Callout 2 73"/>
          <p:cNvSpPr>
            <a:spLocks/>
          </p:cNvSpPr>
          <p:nvPr/>
        </p:nvSpPr>
        <p:spPr bwMode="auto">
          <a:xfrm>
            <a:off x="6547164" y="2959101"/>
            <a:ext cx="495325" cy="342899"/>
          </a:xfrm>
          <a:prstGeom prst="borderCallout2">
            <a:avLst>
              <a:gd name="adj1" fmla="val 2718"/>
              <a:gd name="adj2" fmla="val 51486"/>
              <a:gd name="adj3" fmla="val 3079"/>
              <a:gd name="adj4" fmla="val 50009"/>
              <a:gd name="adj5" fmla="val 5917"/>
              <a:gd name="adj6" fmla="val 49398"/>
            </a:avLst>
          </a:prstGeom>
          <a:noFill/>
          <a:ln w="31750" algn="ctr">
            <a:noFill/>
            <a:round/>
            <a:headEnd/>
            <a:tailEnd/>
          </a:ln>
        </p:spPr>
        <p:txBody>
          <a:bodyPr anchor="ctr"/>
          <a:lstStyle/>
          <a:p>
            <a:pPr marL="342900" indent="-342900" algn="ctr"/>
            <a:r>
              <a:rPr lang="en-US" sz="2000" b="1" dirty="0">
                <a:solidFill>
                  <a:schemeClr val="tx1"/>
                </a:solidFill>
                <a:latin typeface="Calibri" pitchFamily="34" charset="0"/>
              </a:rPr>
              <a:t>05</a:t>
            </a:r>
          </a:p>
        </p:txBody>
      </p:sp>
      <p:sp>
        <p:nvSpPr>
          <p:cNvPr id="5165" name="Line Callout 2 73"/>
          <p:cNvSpPr>
            <a:spLocks/>
          </p:cNvSpPr>
          <p:nvPr/>
        </p:nvSpPr>
        <p:spPr bwMode="auto">
          <a:xfrm>
            <a:off x="1670120" y="2982851"/>
            <a:ext cx="495325" cy="342899"/>
          </a:xfrm>
          <a:prstGeom prst="borderCallout2">
            <a:avLst>
              <a:gd name="adj1" fmla="val 2718"/>
              <a:gd name="adj2" fmla="val 51486"/>
              <a:gd name="adj3" fmla="val 3079"/>
              <a:gd name="adj4" fmla="val 50009"/>
              <a:gd name="adj5" fmla="val 5917"/>
              <a:gd name="adj6" fmla="val 49398"/>
            </a:avLst>
          </a:prstGeom>
          <a:noFill/>
          <a:ln w="31750" algn="ctr">
            <a:noFill/>
            <a:round/>
            <a:headEnd/>
            <a:tailEnd/>
          </a:ln>
        </p:spPr>
        <p:txBody>
          <a:bodyPr anchor="ctr"/>
          <a:lstStyle/>
          <a:p>
            <a:pPr marL="342900" indent="-342900" algn="ctr"/>
            <a:r>
              <a:rPr lang="en-US" sz="2000" b="1" dirty="0">
                <a:solidFill>
                  <a:schemeClr val="tx1"/>
                </a:solidFill>
                <a:latin typeface="Calibri" pitchFamily="34" charset="0"/>
              </a:rPr>
              <a:t>90</a:t>
            </a:r>
          </a:p>
        </p:txBody>
      </p:sp>
      <p:sp>
        <p:nvSpPr>
          <p:cNvPr id="5166" name="Line Callout 2 73"/>
          <p:cNvSpPr>
            <a:spLocks/>
          </p:cNvSpPr>
          <p:nvPr/>
        </p:nvSpPr>
        <p:spPr bwMode="auto">
          <a:xfrm>
            <a:off x="3270399" y="2959101"/>
            <a:ext cx="495325" cy="342899"/>
          </a:xfrm>
          <a:prstGeom prst="borderCallout2">
            <a:avLst>
              <a:gd name="adj1" fmla="val 2718"/>
              <a:gd name="adj2" fmla="val 51486"/>
              <a:gd name="adj3" fmla="val 3079"/>
              <a:gd name="adj4" fmla="val 50009"/>
              <a:gd name="adj5" fmla="val 5917"/>
              <a:gd name="adj6" fmla="val 49398"/>
            </a:avLst>
          </a:prstGeom>
          <a:noFill/>
          <a:ln w="31750" algn="ctr">
            <a:noFill/>
            <a:round/>
            <a:headEnd/>
            <a:tailEnd/>
          </a:ln>
        </p:spPr>
        <p:txBody>
          <a:bodyPr anchor="ctr"/>
          <a:lstStyle/>
          <a:p>
            <a:pPr marL="342900" indent="-342900" algn="ctr"/>
            <a:r>
              <a:rPr lang="en-US" sz="2000" b="1" dirty="0">
                <a:solidFill>
                  <a:schemeClr val="tx1"/>
                </a:solidFill>
                <a:latin typeface="Calibri" pitchFamily="34" charset="0"/>
              </a:rPr>
              <a:t>95</a:t>
            </a:r>
          </a:p>
        </p:txBody>
      </p:sp>
      <p:sp>
        <p:nvSpPr>
          <p:cNvPr id="56" name="Chevron 55"/>
          <p:cNvSpPr/>
          <p:nvPr/>
        </p:nvSpPr>
        <p:spPr bwMode="auto">
          <a:xfrm>
            <a:off x="861620" y="2959100"/>
            <a:ext cx="152400" cy="381000"/>
          </a:xfrm>
          <a:prstGeom prst="chevron">
            <a:avLst>
              <a:gd name="adj" fmla="val 72884"/>
            </a:avLst>
          </a:prstGeom>
          <a:solidFill>
            <a:schemeClr val="accent3">
              <a:lumMod val="75000"/>
            </a:schemeClr>
          </a:solidFill>
          <a:ln w="19050" cap="flat" cmpd="sng" algn="ctr">
            <a:solidFill>
              <a:schemeClr val="tx2"/>
            </a:solidFill>
            <a:prstDash val="solid"/>
            <a:round/>
            <a:headEnd type="none" w="med" len="med"/>
            <a:tailEnd type="none" w="med" len="med"/>
          </a:ln>
          <a:effectLst/>
        </p:spPr>
        <p:txBody>
          <a:bodyPr>
            <a:spAutoFit/>
          </a:bodyPr>
          <a:lstStyle/>
          <a:p>
            <a:pPr marL="342900" indent="-342900">
              <a:spcBef>
                <a:spcPct val="20000"/>
              </a:spcBef>
              <a:buFont typeface="Arial" charset="0"/>
              <a:buNone/>
              <a:defRPr/>
            </a:pPr>
            <a:endParaRPr lang="en-US" dirty="0">
              <a:latin typeface="Arial" charset="0"/>
            </a:endParaRPr>
          </a:p>
        </p:txBody>
      </p:sp>
      <p:sp>
        <p:nvSpPr>
          <p:cNvPr id="5168" name="Chevron 57"/>
          <p:cNvSpPr>
            <a:spLocks noChangeArrowheads="1"/>
          </p:cNvSpPr>
          <p:nvPr/>
        </p:nvSpPr>
        <p:spPr bwMode="auto">
          <a:xfrm>
            <a:off x="1182160" y="2959101"/>
            <a:ext cx="152408" cy="380999"/>
          </a:xfrm>
          <a:prstGeom prst="chevron">
            <a:avLst>
              <a:gd name="adj" fmla="val 72884"/>
            </a:avLst>
          </a:prstGeom>
          <a:solidFill>
            <a:srgbClr val="FFEFBD"/>
          </a:solidFill>
          <a:ln w="19050" algn="ctr">
            <a:solidFill>
              <a:srgbClr val="F3881D"/>
            </a:solidFill>
            <a:round/>
            <a:headEnd/>
            <a:tailEnd/>
          </a:ln>
        </p:spPr>
        <p:txBody>
          <a:bodyPr>
            <a:spAutoFit/>
          </a:bodyPr>
          <a:lstStyle/>
          <a:p>
            <a:pPr marL="342900" indent="-342900">
              <a:spcBef>
                <a:spcPct val="20000"/>
              </a:spcBef>
              <a:buFont typeface="Arial" pitchFamily="34" charset="0"/>
              <a:buNone/>
            </a:pPr>
            <a:endParaRPr lang="en-US" dirty="0"/>
          </a:p>
        </p:txBody>
      </p:sp>
      <p:sp>
        <p:nvSpPr>
          <p:cNvPr id="5169" name="Parallelogram 63"/>
          <p:cNvSpPr>
            <a:spLocks noChangeArrowheads="1"/>
          </p:cNvSpPr>
          <p:nvPr/>
        </p:nvSpPr>
        <p:spPr bwMode="auto">
          <a:xfrm flipV="1">
            <a:off x="7441302" y="2959100"/>
            <a:ext cx="1474098" cy="200025"/>
          </a:xfrm>
          <a:prstGeom prst="parallelogram">
            <a:avLst>
              <a:gd name="adj" fmla="val 62263"/>
            </a:avLst>
          </a:prstGeom>
          <a:solidFill>
            <a:srgbClr val="CCFFCC"/>
          </a:solidFill>
          <a:ln w="31750" algn="ctr">
            <a:solidFill>
              <a:srgbClr val="00B050"/>
            </a:solidFill>
            <a:round/>
            <a:headEnd/>
            <a:tailEnd/>
          </a:ln>
        </p:spPr>
        <p:txBody>
          <a:bodyPr/>
          <a:lstStyle/>
          <a:p>
            <a:pPr marL="342900" indent="-342900">
              <a:spcBef>
                <a:spcPct val="20000"/>
              </a:spcBef>
              <a:buFont typeface="Arial" pitchFamily="34" charset="0"/>
              <a:buNone/>
            </a:pPr>
            <a:endParaRPr lang="en-US" dirty="0"/>
          </a:p>
        </p:txBody>
      </p:sp>
      <p:sp>
        <p:nvSpPr>
          <p:cNvPr id="5170" name="Line Callout 2 73"/>
          <p:cNvSpPr>
            <a:spLocks/>
          </p:cNvSpPr>
          <p:nvPr/>
        </p:nvSpPr>
        <p:spPr bwMode="auto">
          <a:xfrm>
            <a:off x="8147444" y="2959101"/>
            <a:ext cx="495325" cy="342899"/>
          </a:xfrm>
          <a:prstGeom prst="borderCallout2">
            <a:avLst>
              <a:gd name="adj1" fmla="val 2718"/>
              <a:gd name="adj2" fmla="val 51486"/>
              <a:gd name="adj3" fmla="val 3079"/>
              <a:gd name="adj4" fmla="val 50009"/>
              <a:gd name="adj5" fmla="val 5917"/>
              <a:gd name="adj6" fmla="val 49398"/>
            </a:avLst>
          </a:prstGeom>
          <a:noFill/>
          <a:ln w="31750" algn="ctr">
            <a:noFill/>
            <a:round/>
            <a:headEnd/>
            <a:tailEnd/>
          </a:ln>
        </p:spPr>
        <p:txBody>
          <a:bodyPr anchor="ctr"/>
          <a:lstStyle/>
          <a:p>
            <a:pPr marL="342900" indent="-342900" algn="ctr"/>
            <a:r>
              <a:rPr lang="en-US" sz="2000" b="1" dirty="0">
                <a:solidFill>
                  <a:schemeClr val="tx1"/>
                </a:solidFill>
                <a:latin typeface="Calibri" pitchFamily="34" charset="0"/>
              </a:rPr>
              <a:t>10</a:t>
            </a:r>
          </a:p>
        </p:txBody>
      </p:sp>
      <p:sp>
        <p:nvSpPr>
          <p:cNvPr id="61" name="Rectangle 6"/>
          <p:cNvSpPr>
            <a:spLocks noChangeArrowheads="1"/>
          </p:cNvSpPr>
          <p:nvPr/>
        </p:nvSpPr>
        <p:spPr bwMode="auto">
          <a:xfrm>
            <a:off x="5233104" y="1884981"/>
            <a:ext cx="2260224" cy="741362"/>
          </a:xfrm>
          <a:prstGeom prst="rect">
            <a:avLst/>
          </a:prstGeom>
          <a:solidFill>
            <a:srgbClr val="CCFFCC"/>
          </a:solidFill>
          <a:ln w="25400">
            <a:solidFill>
              <a:srgbClr val="00B050"/>
            </a:solidFill>
            <a:miter lim="800000"/>
            <a:headEnd/>
            <a:tailEnd/>
          </a:ln>
          <a:effectLst>
            <a:outerShdw blurRad="50800" dist="38100" dir="2700000" algn="tl" rotWithShape="0">
              <a:prstClr val="black">
                <a:alpha val="40000"/>
              </a:prstClr>
            </a:outerShdw>
          </a:effectLst>
        </p:spPr>
        <p:txBody>
          <a:bodyPr rIns="365760" anchor="ctr"/>
          <a:lstStyle/>
          <a:p>
            <a:pPr marL="225425" indent="-225425" algn="just">
              <a:buFont typeface="Wingdings" pitchFamily="2" charset="2"/>
              <a:buChar char="§"/>
              <a:defRPr/>
            </a:pPr>
            <a:r>
              <a:rPr lang="en-US" b="1" i="1" dirty="0">
                <a:solidFill>
                  <a:schemeClr val="accent2"/>
                </a:solidFill>
                <a:latin typeface="Calibri" pitchFamily="34" charset="0"/>
              </a:rPr>
              <a:t>Fast</a:t>
            </a:r>
            <a:r>
              <a:rPr lang="en-US" b="1" dirty="0">
                <a:solidFill>
                  <a:schemeClr val="accent2"/>
                </a:solidFill>
                <a:latin typeface="Calibri" pitchFamily="34" charset="0"/>
              </a:rPr>
              <a:t> adaptation</a:t>
            </a:r>
          </a:p>
          <a:p>
            <a:pPr marL="225425" indent="-225425" algn="just">
              <a:buFont typeface="Wingdings" pitchFamily="2" charset="2"/>
              <a:buChar char="§"/>
              <a:defRPr/>
            </a:pPr>
            <a:r>
              <a:rPr lang="en-US" b="1" dirty="0">
                <a:solidFill>
                  <a:schemeClr val="accent2"/>
                </a:solidFill>
                <a:latin typeface="Calibri" pitchFamily="34" charset="0"/>
              </a:rPr>
              <a:t>Single design AFCS</a:t>
            </a:r>
          </a:p>
        </p:txBody>
      </p:sp>
      <p:sp>
        <p:nvSpPr>
          <p:cNvPr id="5156" name="Line 51"/>
          <p:cNvSpPr>
            <a:spLocks noChangeShapeType="1"/>
          </p:cNvSpPr>
          <p:nvPr/>
        </p:nvSpPr>
        <p:spPr bwMode="auto">
          <a:xfrm>
            <a:off x="4953000" y="3417888"/>
            <a:ext cx="3695700" cy="0"/>
          </a:xfrm>
          <a:prstGeom prst="line">
            <a:avLst/>
          </a:prstGeom>
          <a:noFill/>
          <a:ln w="19050">
            <a:solidFill>
              <a:schemeClr val="tx1"/>
            </a:solidFill>
            <a:round/>
            <a:headEnd/>
            <a:tailEnd/>
          </a:ln>
        </p:spPr>
        <p:txBody>
          <a:bodyPr/>
          <a:lstStyle/>
          <a:p>
            <a:endParaRPr lang="en-US" dirty="0"/>
          </a:p>
        </p:txBody>
      </p:sp>
      <p:sp>
        <p:nvSpPr>
          <p:cNvPr id="5157" name="Line 52"/>
          <p:cNvSpPr>
            <a:spLocks noChangeShapeType="1"/>
          </p:cNvSpPr>
          <p:nvPr/>
        </p:nvSpPr>
        <p:spPr bwMode="auto">
          <a:xfrm>
            <a:off x="6276975" y="3416300"/>
            <a:ext cx="0" cy="1154113"/>
          </a:xfrm>
          <a:prstGeom prst="line">
            <a:avLst/>
          </a:prstGeom>
          <a:noFill/>
          <a:ln w="19050">
            <a:solidFill>
              <a:schemeClr val="tx1"/>
            </a:solidFill>
            <a:round/>
            <a:headEnd/>
            <a:tailEnd/>
          </a:ln>
        </p:spPr>
        <p:txBody>
          <a:bodyPr/>
          <a:lstStyle/>
          <a:p>
            <a:endParaRPr lang="en-US" dirty="0"/>
          </a:p>
        </p:txBody>
      </p:sp>
      <p:sp>
        <p:nvSpPr>
          <p:cNvPr id="5158" name="Text Box 26"/>
          <p:cNvSpPr txBox="1">
            <a:spLocks noChangeArrowheads="1"/>
          </p:cNvSpPr>
          <p:nvPr/>
        </p:nvSpPr>
        <p:spPr bwMode="auto">
          <a:xfrm>
            <a:off x="7493000" y="4686300"/>
            <a:ext cx="1257300" cy="277813"/>
          </a:xfrm>
          <a:prstGeom prst="rect">
            <a:avLst/>
          </a:prstGeom>
          <a:solidFill>
            <a:schemeClr val="bg1"/>
          </a:solidFill>
          <a:ln w="19050" algn="ctr">
            <a:solidFill>
              <a:schemeClr val="tx1"/>
            </a:solidFill>
            <a:miter lim="800000"/>
            <a:headEnd/>
            <a:tailEnd type="none" w="med" len="lg"/>
          </a:ln>
        </p:spPr>
        <p:txBody>
          <a:bodyPr lIns="0" rIns="0" anchor="ctr"/>
          <a:lstStyle/>
          <a:p>
            <a:pPr algn="ctr"/>
            <a:r>
              <a:rPr lang="en-US" sz="1000" b="1" dirty="0">
                <a:solidFill>
                  <a:srgbClr val="000000"/>
                </a:solidFill>
              </a:rPr>
              <a:t>MK-84 JDAM</a:t>
            </a:r>
          </a:p>
        </p:txBody>
      </p:sp>
      <p:sp>
        <p:nvSpPr>
          <p:cNvPr id="5159" name="Text Box 26"/>
          <p:cNvSpPr txBox="1">
            <a:spLocks noChangeArrowheads="1"/>
          </p:cNvSpPr>
          <p:nvPr/>
        </p:nvSpPr>
        <p:spPr bwMode="auto">
          <a:xfrm>
            <a:off x="5513388" y="4554538"/>
            <a:ext cx="1571625" cy="571500"/>
          </a:xfrm>
          <a:prstGeom prst="rect">
            <a:avLst/>
          </a:prstGeom>
          <a:solidFill>
            <a:schemeClr val="bg1"/>
          </a:solidFill>
          <a:ln w="19050" algn="ctr">
            <a:solidFill>
              <a:schemeClr val="tx1"/>
            </a:solidFill>
            <a:miter lim="800000"/>
            <a:headEnd/>
            <a:tailEnd type="none" w="med" len="lg"/>
          </a:ln>
        </p:spPr>
        <p:txBody>
          <a:bodyPr lIns="0" rIns="0" anchor="ctr"/>
          <a:lstStyle/>
          <a:p>
            <a:pPr algn="ctr"/>
            <a:r>
              <a:rPr lang="en-US" sz="1000" b="1" dirty="0">
                <a:solidFill>
                  <a:srgbClr val="000000"/>
                </a:solidFill>
              </a:rPr>
              <a:t>J-UCAS</a:t>
            </a:r>
          </a:p>
          <a:p>
            <a:pPr algn="ctr"/>
            <a:r>
              <a:rPr lang="en-US" sz="1000" b="1" dirty="0">
                <a:solidFill>
                  <a:srgbClr val="000000"/>
                </a:solidFill>
              </a:rPr>
              <a:t>(DARPA/USAF/US Navy)</a:t>
            </a:r>
          </a:p>
          <a:p>
            <a:pPr algn="ctr"/>
            <a:r>
              <a:rPr lang="en-US" sz="1000" b="1" dirty="0">
                <a:solidFill>
                  <a:srgbClr val="000000"/>
                </a:solidFill>
              </a:rPr>
              <a:t> Boeing X-45A &amp; X-45C</a:t>
            </a:r>
          </a:p>
        </p:txBody>
      </p:sp>
      <p:sp>
        <p:nvSpPr>
          <p:cNvPr id="52" name="Slide Number Placeholder 51"/>
          <p:cNvSpPr>
            <a:spLocks noGrp="1"/>
          </p:cNvSpPr>
          <p:nvPr>
            <p:ph type="sldNum" sz="quarter" idx="12"/>
          </p:nvPr>
        </p:nvSpPr>
        <p:spPr/>
        <p:txBody>
          <a:bodyPr/>
          <a:lstStyle/>
          <a:p>
            <a:fld id="{2A9A4BBE-6B87-42F4-843D-3071F94E8D6F}" type="slidenum">
              <a:rPr lang="en-US" smtClean="0"/>
              <a:pPr/>
              <a:t>8</a:t>
            </a:fld>
            <a:endParaRPr lang="en-US" dirty="0"/>
          </a:p>
        </p:txBody>
      </p:sp>
      <p:sp>
        <p:nvSpPr>
          <p:cNvPr id="53" name="Footer Placeholder 52"/>
          <p:cNvSpPr>
            <a:spLocks noGrp="1"/>
          </p:cNvSpPr>
          <p:nvPr>
            <p:ph type="ftr" sz="quarter" idx="11"/>
          </p:nvPr>
        </p:nvSpPr>
        <p:spPr/>
        <p:txBody>
          <a:bodyPr/>
          <a:lstStyle/>
          <a:p>
            <a:r>
              <a:rPr lang="en-US" dirty="0" smtClean="0"/>
              <a:t>Dr. Irene M. Gregory</a:t>
            </a:r>
            <a:endParaRPr lang="en-US" dirty="0"/>
          </a:p>
        </p:txBody>
      </p:sp>
      <p:sp>
        <p:nvSpPr>
          <p:cNvPr id="54" name="Rectangle 53"/>
          <p:cNvSpPr/>
          <p:nvPr/>
        </p:nvSpPr>
        <p:spPr bwMode="auto">
          <a:xfrm>
            <a:off x="7800621" y="3217333"/>
            <a:ext cx="1207911" cy="166510"/>
          </a:xfrm>
          <a:prstGeom prst="rect">
            <a:avLst/>
          </a:prstGeom>
          <a:ln>
            <a:headEnd type="none" w="med" len="med"/>
            <a:tailEnd type="triangle" w="med" len="lg"/>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99"/>
                </a:solidFill>
                <a:effectLst/>
                <a:latin typeface="Arial" pitchFamily="34" charset="0"/>
                <a:cs typeface="Arial" pitchFamily="34" charset="0"/>
              </a:rPr>
              <a:t>NASA LaRC</a:t>
            </a:r>
          </a:p>
        </p:txBody>
      </p:sp>
      <p:pic>
        <p:nvPicPr>
          <p:cNvPr id="55" name="Picture 3" descr="C:\My Documents\001_àlbum_fotos\2009_0915_Wallops\Irene_Wallops_0909\DSC_2108.JPG"/>
          <p:cNvPicPr>
            <a:picLocks noChangeAspect="1" noChangeArrowheads="1"/>
          </p:cNvPicPr>
          <p:nvPr/>
        </p:nvPicPr>
        <p:blipFill>
          <a:blip r:embed="rId13" cstate="print"/>
          <a:srcRect/>
          <a:stretch>
            <a:fillRect/>
          </a:stretch>
        </p:blipFill>
        <p:spPr bwMode="auto">
          <a:xfrm>
            <a:off x="6062134" y="1144064"/>
            <a:ext cx="1036645" cy="646980"/>
          </a:xfrm>
          <a:prstGeom prst="rect">
            <a:avLst/>
          </a:prstGeom>
          <a:noFill/>
        </p:spPr>
      </p:pic>
      <p:cxnSp>
        <p:nvCxnSpPr>
          <p:cNvPr id="57" name="Straight Arrow Connector 16"/>
          <p:cNvCxnSpPr>
            <a:cxnSpLocks noChangeShapeType="1"/>
          </p:cNvCxnSpPr>
          <p:nvPr/>
        </p:nvCxnSpPr>
        <p:spPr bwMode="auto">
          <a:xfrm>
            <a:off x="7087490" y="1483804"/>
            <a:ext cx="508390" cy="749"/>
          </a:xfrm>
          <a:prstGeom prst="straightConnector1">
            <a:avLst/>
          </a:prstGeom>
          <a:noFill/>
          <a:ln w="19050" algn="ctr">
            <a:solidFill>
              <a:schemeClr val="tx1"/>
            </a:solidFill>
            <a:round/>
            <a:headEnd/>
            <a:tailEnd type="arrow" w="med" len="med"/>
          </a:ln>
        </p:spPr>
      </p:cxnSp>
      <p:pic>
        <p:nvPicPr>
          <p:cNvPr id="58" name="Picture 57" descr="TP_tmp.png"/>
          <p:cNvPicPr>
            <a:picLocks noChangeAspect="1"/>
          </p:cNvPicPr>
          <p:nvPr>
            <p:custDataLst>
              <p:tags r:id="rId1"/>
            </p:custDataLst>
          </p:nvPr>
        </p:nvPicPr>
        <p:blipFill>
          <a:blip r:embed="rId14" cstate="print">
            <a:clrChange>
              <a:clrFrom>
                <a:srgbClr val="FFFFFF"/>
              </a:clrFrom>
              <a:clrTo>
                <a:srgbClr val="FFFFFF">
                  <a:alpha val="0"/>
                </a:srgbClr>
              </a:clrTo>
            </a:clrChange>
          </a:blip>
          <a:stretch>
            <a:fillRect/>
          </a:stretch>
        </p:blipFill>
        <p:spPr bwMode="auto">
          <a:xfrm>
            <a:off x="7143566" y="1254935"/>
            <a:ext cx="368163" cy="175666"/>
          </a:xfrm>
          <a:prstGeom prst="rect">
            <a:avLst/>
          </a:prstGeom>
          <a:noFill/>
          <a:ln/>
          <a:effectLst/>
        </p:spPr>
      </p:pic>
      <p:sp>
        <p:nvSpPr>
          <p:cNvPr id="66" name="Line Callout 1 (Accent Bar) 13"/>
          <p:cNvSpPr>
            <a:spLocks/>
          </p:cNvSpPr>
          <p:nvPr/>
        </p:nvSpPr>
        <p:spPr bwMode="auto">
          <a:xfrm rot="-5400000">
            <a:off x="864898" y="2456187"/>
            <a:ext cx="300890" cy="510642"/>
          </a:xfrm>
          <a:prstGeom prst="accentCallout1">
            <a:avLst>
              <a:gd name="adj1" fmla="val 46773"/>
              <a:gd name="adj2" fmla="val -8333"/>
              <a:gd name="adj3" fmla="val 58771"/>
              <a:gd name="adj4" fmla="val 60183"/>
            </a:avLst>
          </a:prstGeom>
          <a:noFill/>
          <a:ln w="19050" algn="ctr">
            <a:solidFill>
              <a:schemeClr val="tx1"/>
            </a:solidFill>
            <a:round/>
            <a:headEnd/>
            <a:tailEnd/>
          </a:ln>
        </p:spPr>
        <p:txBody>
          <a:bodyPr/>
          <a:lstStyle/>
          <a:p>
            <a:pPr marL="342900" indent="-342900">
              <a:spcBef>
                <a:spcPct val="20000"/>
              </a:spcBef>
              <a:buFont typeface="Arial" pitchFamily="34" charset="0"/>
              <a:buNone/>
            </a:pPr>
            <a:endParaRPr lang="en-US" dirty="0"/>
          </a:p>
        </p:txBody>
      </p:sp>
      <p:pic>
        <p:nvPicPr>
          <p:cNvPr id="198658" name="Picture 2" descr="http://upload.wikimedia.org/wikipedia/commons/thumb/b/bf/F-8E_VMF-212_CVA-34_1965_%28cropped%29.jpg/300px-F-8E_VMF-212_CVA-34_1965_%28cropped%29.jpg"/>
          <p:cNvPicPr>
            <a:picLocks noChangeAspect="1" noChangeArrowheads="1"/>
          </p:cNvPicPr>
          <p:nvPr/>
        </p:nvPicPr>
        <p:blipFill>
          <a:blip r:embed="rId15" cstate="print"/>
          <a:srcRect l="6234" t="15861" b="10442"/>
          <a:stretch>
            <a:fillRect/>
          </a:stretch>
        </p:blipFill>
        <p:spPr bwMode="auto">
          <a:xfrm>
            <a:off x="166251" y="1389414"/>
            <a:ext cx="1500443" cy="884475"/>
          </a:xfrm>
          <a:prstGeom prst="rect">
            <a:avLst/>
          </a:prstGeom>
          <a:noFill/>
        </p:spPr>
      </p:pic>
      <p:sp>
        <p:nvSpPr>
          <p:cNvPr id="67" name="Text Box 26"/>
          <p:cNvSpPr txBox="1">
            <a:spLocks noChangeArrowheads="1"/>
          </p:cNvSpPr>
          <p:nvPr/>
        </p:nvSpPr>
        <p:spPr bwMode="auto">
          <a:xfrm>
            <a:off x="617517" y="2196933"/>
            <a:ext cx="946748" cy="449988"/>
          </a:xfrm>
          <a:prstGeom prst="rect">
            <a:avLst/>
          </a:prstGeom>
          <a:solidFill>
            <a:schemeClr val="bg1"/>
          </a:solidFill>
          <a:ln w="19050" algn="ctr">
            <a:solidFill>
              <a:schemeClr val="tx1"/>
            </a:solidFill>
            <a:miter lim="800000"/>
            <a:headEnd/>
            <a:tailEnd type="none" w="med" len="lg"/>
          </a:ln>
        </p:spPr>
        <p:txBody>
          <a:bodyPr anchor="ctr"/>
          <a:lstStyle/>
          <a:p>
            <a:pPr algn="ctr"/>
            <a:r>
              <a:rPr lang="en-US" sz="1000" b="1" dirty="0" smtClean="0">
                <a:solidFill>
                  <a:srgbClr val="000000"/>
                </a:solidFill>
              </a:rPr>
              <a:t>F-8</a:t>
            </a:r>
            <a:endParaRPr lang="en-US" sz="1000" b="1" dirty="0">
              <a:solidFill>
                <a:srgbClr val="000000"/>
              </a:solidFill>
            </a:endParaRPr>
          </a:p>
          <a:p>
            <a:pPr algn="ctr"/>
            <a:r>
              <a:rPr lang="en-US" sz="1000" b="1" dirty="0">
                <a:solidFill>
                  <a:srgbClr val="000000"/>
                </a:solidFill>
              </a:rPr>
              <a:t>(</a:t>
            </a:r>
            <a:r>
              <a:rPr lang="en-US" sz="1000" b="1" dirty="0" smtClean="0">
                <a:solidFill>
                  <a:srgbClr val="000000"/>
                </a:solidFill>
              </a:rPr>
              <a:t>NASA)</a:t>
            </a:r>
            <a:endParaRPr lang="en-US" sz="1000" b="1" dirty="0">
              <a:solidFill>
                <a:srgbClr val="000000"/>
              </a:solidFill>
            </a:endParaRPr>
          </a:p>
        </p:txBody>
      </p:sp>
      <p:sp>
        <p:nvSpPr>
          <p:cNvPr id="68" name="Chevron 57"/>
          <p:cNvSpPr>
            <a:spLocks noChangeArrowheads="1"/>
          </p:cNvSpPr>
          <p:nvPr/>
        </p:nvSpPr>
        <p:spPr bwMode="auto">
          <a:xfrm>
            <a:off x="1085185" y="2957126"/>
            <a:ext cx="152408" cy="380999"/>
          </a:xfrm>
          <a:prstGeom prst="chevron">
            <a:avLst>
              <a:gd name="adj" fmla="val 72884"/>
            </a:avLst>
          </a:prstGeom>
          <a:solidFill>
            <a:srgbClr val="FFEFBD"/>
          </a:solidFill>
          <a:ln w="19050" algn="ctr">
            <a:solidFill>
              <a:srgbClr val="F3881D"/>
            </a:solidFill>
            <a:round/>
            <a:headEnd/>
            <a:tailEnd/>
          </a:ln>
        </p:spPr>
        <p:txBody>
          <a:bodyPr>
            <a:spAutoFit/>
          </a:bodyPr>
          <a:lstStyle/>
          <a:p>
            <a:pPr marL="342900" indent="-342900">
              <a:spcBef>
                <a:spcPct val="20000"/>
              </a:spcBef>
              <a:buFont typeface="Arial" pitchFamily="34" charset="0"/>
              <a:buNone/>
            </a:pPr>
            <a:endParaRPr lang="en-US" dirty="0"/>
          </a:p>
        </p:txBody>
      </p:sp>
      <p:sp>
        <p:nvSpPr>
          <p:cNvPr id="69" name="Chevron 57"/>
          <p:cNvSpPr>
            <a:spLocks noChangeArrowheads="1"/>
          </p:cNvSpPr>
          <p:nvPr/>
        </p:nvSpPr>
        <p:spPr bwMode="auto">
          <a:xfrm>
            <a:off x="966435" y="2957126"/>
            <a:ext cx="152408" cy="380999"/>
          </a:xfrm>
          <a:prstGeom prst="chevron">
            <a:avLst>
              <a:gd name="adj" fmla="val 72884"/>
            </a:avLst>
          </a:prstGeom>
          <a:solidFill>
            <a:srgbClr val="FFEFBD"/>
          </a:solidFill>
          <a:ln w="19050" algn="ctr">
            <a:solidFill>
              <a:srgbClr val="F3881D"/>
            </a:solidFill>
            <a:round/>
            <a:headEnd/>
            <a:tailEnd/>
          </a:ln>
        </p:spPr>
        <p:txBody>
          <a:bodyPr>
            <a:spAutoFit/>
          </a:bodyPr>
          <a:lstStyle/>
          <a:p>
            <a:pPr marL="342900" indent="-342900">
              <a:spcBef>
                <a:spcPct val="20000"/>
              </a:spcBef>
              <a:buFont typeface="Arial" pitchFamily="34" charset="0"/>
              <a:buNone/>
            </a:pPr>
            <a:endParaRPr lang="en-US" dirty="0"/>
          </a:p>
        </p:txBody>
      </p:sp>
    </p:spTree>
    <p:extLst>
      <p:ext uri="{BB962C8B-B14F-4D97-AF65-F5344CB8AC3E}">
        <p14:creationId xmlns:p14="http://schemas.microsoft.com/office/powerpoint/2010/main" val="1782612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10;\delta_{\rm stick}&#10;$&#10;&#10;&#10;&#10;\end{document}&#10;"/>
  <p:tag name="FILENAME" val="TP_tmp"/>
  <p:tag name="FORMAT" val="png16m"/>
  <p:tag name="RES" val="1200"/>
  <p:tag name="BLEND" val="0"/>
  <p:tag name="TRANSPARENT" val="1"/>
  <p:tag name="TBUG" val="0"/>
  <p:tag name="ALLOWFS" val="0"/>
  <p:tag name="ORIGWIDTH" val="21"/>
  <p:tag name="PICTUREFILESIZE" val="2241"/>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article}\pagestyle{empty}&#10;\usepackage{amsfonts}&#10;\usepackage{amssymb,epsfig,floatflt}&#10;\usepackage{amssymb,amsmath,float}&#10;\usepackage{color}&#10;\definecolor{mydarkblue}{rgb}{0,0,0.4}&#10;\definecolor{mypurple}{rgb}{0.6,0,0.6}&#10;\definecolor{myred}{rgb}{0.65,0,0}&#10;\definecolor{mywhite}{rgb}{0.99,0.99,0.99}&#10;&#10;\begin{document}&#10;{$f(x)=\theta^{\top} \Phi(x)+\epsilon(x),~~~x\in D$}&#10;\end{document}&#10;"/>
  <p:tag name="EXTERNALNAME" val="txp_fig"/>
  <p:tag name="BLEND" val="False"/>
  <p:tag name="TRANSPARENT" val="True"/>
  <p:tag name="KEEPFILES" val="False"/>
  <p:tag name="DEBUGPAUSE" val="False"/>
  <p:tag name="RESOLUTION" val="600"/>
  <p:tag name="TIMEOUT" val="(none)"/>
  <p:tag name="BOXWIDTH" val="354"/>
  <p:tag name="BOXHEIGHT" val="532"/>
  <p:tag name="BOXFONT" val="10"/>
  <p:tag name="BOXWRAP" val="False"/>
  <p:tag name="WORKAROUNDTRANSPARENCYBUG" val="False"/>
  <p:tag name="ALLOWFONTSUBSTITUTION" val="False"/>
  <p:tag name="BITMAPFORMAT" val="png16m"/>
  <p:tag name="ORIGWIDTH" val="135"/>
  <p:tag name="PICTUREFILESIZE" val="3315"/>
</p:tagLst>
</file>

<file path=ppt/tags/tag11.xml><?xml version="1.0" encoding="utf-8"?>
<p:tagLst xmlns:a="http://schemas.openxmlformats.org/drawingml/2006/main" xmlns:r="http://schemas.openxmlformats.org/officeDocument/2006/relationships" xmlns:p="http://schemas.openxmlformats.org/presentationml/2006/main">
  <p:tag name="SOURCE" val="\documentclass{article}\pagestyle{empty}&#10;\usepackage{amsfonts}&#10;\usepackage{amssymb,epsfig,floatflt}&#10;\usepackage{amssymb,amsmath,float}&#10;\usepackage{color}&#10;\definecolor{mydarkblue}{rgb}{0,0,0.4}&#10;\definecolor{mypurple}{rgb}{0.6,0,0.6}&#10;\definecolor{myred}{rgb}{0.65,0,0}&#10;\definecolor{mywhite}{rgb}{0.99,0.99,0.99}&#10;&#10;\begin{document}&#10;{$f(t,x)=\theta (t) \|x\|_{\infty} + \sigma(t)$}&#10;\end{document}&#10;"/>
  <p:tag name="EXTERNALNAME" val="txp_fig"/>
  <p:tag name="BLEND" val="False"/>
  <p:tag name="TRANSPARENT" val="True"/>
  <p:tag name="KEEPFILES" val="False"/>
  <p:tag name="DEBUGPAUSE" val="False"/>
  <p:tag name="RESOLUTION" val="600"/>
  <p:tag name="TIMEOUT" val="(none)"/>
  <p:tag name="BOXWIDTH" val="354"/>
  <p:tag name="BOXHEIGHT" val="532"/>
  <p:tag name="BOXFONT" val="10"/>
  <p:tag name="BOXWRAP" val="False"/>
  <p:tag name="WORKAROUNDTRANSPARENCYBUG" val="False"/>
  <p:tag name="ALLOWFONTSUBSTITUTION" val="False"/>
  <p:tag name="BITMAPFORMAT" val="png16m"/>
  <p:tag name="ORIGWIDTH" val="109.875"/>
  <p:tag name="PICTUREFILESIZE" val="3021"/>
</p:tagLst>
</file>

<file path=ppt/tags/tag1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usepackage{amsfonts}&#10;&#10;\pagestyle{empty}&#10;\begin{document}&#10;&#10;\begin{eqnarray*}&#10;L(s)=\frac{\Gamma}{s(s+1)}&#10;\end{eqnarray*}&#10;&#10;\end{document}&#10;"/>
  <p:tag name="FILENAME" val="txp_fig"/>
  <p:tag name="FORMAT" val="pngmono"/>
  <p:tag name="RES" val="1200"/>
  <p:tag name="BLEND" val="0"/>
  <p:tag name="TRANSPARENT" val="1"/>
  <p:tag name="TBUG" val="0"/>
  <p:tag name="ALLOWFS" val="0"/>
  <p:tag name="ORIGWIDTH" val="69"/>
  <p:tag name="PICTUREFILESIZE" val="3099"/>
</p:tagLst>
</file>

<file path=ppt/tags/tag1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usepackage{amsfonts}&#10;&#10;\pagestyle{empty}&#10;\begin{document}&#10;&#10;\begin{eqnarray*}&#10;L(s)=\frac{C(s)\Gamma}{s^2+s+(1-C(s))\Gamma}&#10;\end{eqnarray*}&#10;&#10;\end{document}&#10;"/>
  <p:tag name="FILENAME" val="txp_fig"/>
  <p:tag name="FORMAT" val="pngmono"/>
  <p:tag name="RES" val="1200"/>
  <p:tag name="BLEND" val="0"/>
  <p:tag name="TRANSPARENT" val="1"/>
  <p:tag name="TBUG" val="0"/>
  <p:tag name="ALLOWFS" val="0"/>
  <p:tag name="ORIGWIDTH" val="124"/>
  <p:tag name="PICTUREFILESIZE" val="6676"/>
</p:tagLst>
</file>

<file path=ppt/tags/tag1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usepackage{amsfonts}&#10;&#10;\pagestyle{empty}&#10;\begin{document}&#10;&#10;\begin{eqnarray*}&#10;\phi_m \rightarrow 0~~\mbox{as}~~\Gamma\rightarrow\infty&#10;\end{eqnarray*}&#10;&#10;\end{document}&#10;"/>
  <p:tag name="FILENAME" val="txp_fig"/>
  <p:tag name="FORMAT" val="pngmono"/>
  <p:tag name="RES" val="1200"/>
  <p:tag name="BLEND" val="0"/>
  <p:tag name="TRANSPARENT" val="1"/>
  <p:tag name="TBUG" val="0"/>
  <p:tag name="ALLOWFS" val="0"/>
  <p:tag name="ORIGWIDTH" val="88"/>
  <p:tag name="PICTUREFILESIZE" val="3017"/>
</p:tagLst>
</file>

<file path=ppt/tags/tag1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usepackage{amsfonts}&#10;&#10;\pagestyle{empty}&#10;\begin{document}&#10;&#10;\begin{eqnarray*}&#10;\phi_m \rightarrow \frac{\pi}{2}~~\mbox{as}~~\Gamma\rightarrow\infty&#10;\end{eqnarray*}&#10;&#10;\end{document}&#10;"/>
  <p:tag name="FILENAME" val="txp_fig"/>
  <p:tag name="FORMAT" val="pngmono"/>
  <p:tag name="RES" val="1200"/>
  <p:tag name="BLEND" val="0"/>
  <p:tag name="TRANSPARENT" val="1"/>
  <p:tag name="TBUG" val="0"/>
  <p:tag name="ALLOWFS" val="0"/>
  <p:tag name="ORIGWIDTH" val="91"/>
  <p:tag name="PICTUREFILESIZE" val="3719"/>
</p:tagLst>
</file>

<file path=ppt/tags/tag1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usepackage{amsfonts}&#10;&#10;\pagestyle{empty}&#10;\begin{document}&#10;&#10;\begin{eqnarray*}&#10;\dot{x}(t)=-x(t)+u(t)+\theta&#10;\end{eqnarray*}&#10;&#10;\end{document}&#10;"/>
  <p:tag name="FILENAME" val="txp_fig"/>
  <p:tag name="FORMAT" val="pngmono"/>
  <p:tag name="RES" val="1200"/>
  <p:tag name="BLEND" val="0"/>
  <p:tag name="TRANSPARENT" val="1"/>
  <p:tag name="TBUG" val="0"/>
  <p:tag name="ALLOWFS" val="0"/>
  <p:tag name="ORIGWIDTH" val="101"/>
  <p:tag name="PICTUREFILESIZE" val="4009"/>
</p:tagLst>
</file>

<file path=ppt/tags/tag1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usepackage{amsfonts}&#10;&#10;\pagestyle{empty}&#10;\begin{document}&#10;&#10;\begin{eqnarray*}&#10;\tau^{\ast}(\Gamma)=\frac{\angle L(j\omega^{\ast})}{\omega^{\ast}} \rightarrow 0~~\mbox{as}~~\Gamma\rightarrow\infty&#10;\end{eqnarray*}&#10;&#10;\end{document}&#10;"/>
  <p:tag name="FILENAME" val="txp_fig"/>
  <p:tag name="FORMAT" val="pngmono"/>
  <p:tag name="RES" val="1200"/>
  <p:tag name="BLEND" val="0"/>
  <p:tag name="TRANSPARENT" val="1"/>
  <p:tag name="TBUG" val="0"/>
  <p:tag name="ALLOWFS" val="0"/>
  <p:tag name="ORIGWIDTH" val="151"/>
  <p:tag name="PICTUREFILESIZE" val="6682"/>
</p:tagLst>
</file>

<file path=ppt/tags/tag1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usepackage{amsfonts}&#10;&#10;\pagestyle{empty}&#10;\begin{document}&#10;&#10;\begin{eqnarray*}&#10;\tau^{\ast}&#10;\end{eqnarray*}&#10;&#10;\end{document}&#10;"/>
  <p:tag name="FILENAME" val="txp_fig"/>
  <p:tag name="FORMAT" val="pngmono"/>
  <p:tag name="RES" val="1200"/>
  <p:tag name="BLEND" val="0"/>
  <p:tag name="TRANSPARENT" val="1"/>
  <p:tag name="TBUG" val="0"/>
  <p:tag name="ALLOWFS" val="0"/>
  <p:tag name="ORIGWIDTH" val="10"/>
  <p:tag name="PICTUREFILESIZE" val="426"/>
</p:tagLst>
</file>

<file path=ppt/tags/tag1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usepackage{amsfonts}&#10;&#10;\pagestyle{empty}&#10;\begin{document}&#10;&#10;\begin{eqnarray*}&#10;\exists \omega^{\ast}&#10;\end{eqnarray*}&#10;&#10;\end{document}&#10;"/>
  <p:tag name="FILENAME" val="txp_fig"/>
  <p:tag name="FORMAT" val="pngmono"/>
  <p:tag name="RES" val="1200"/>
  <p:tag name="BLEND" val="0"/>
  <p:tag name="TRANSPARENT" val="1"/>
  <p:tag name="TBUG" val="0"/>
  <p:tag name="ALLOWFS" val="0"/>
  <p:tag name="ORIGWIDTH" val="16"/>
  <p:tag name="PICTUREFILESIZE" val="682"/>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u(t)&#10;$$&#10;\end{document}&#10;"/>
  <p:tag name="FILENAME" val="txp_fig"/>
  <p:tag name="FORMAT" val="pngmono"/>
  <p:tag name="RES" val="1200"/>
  <p:tag name="BLEND" val="0"/>
  <p:tag name="TRANSPARENT" val="1"/>
  <p:tag name="TBUG" val="0"/>
  <p:tag name="ALLOWFS" val="0"/>
  <p:tag name="ORIGWIDTH" val="17"/>
  <p:tag name="PICTUREFILESIZE" val="1050"/>
</p:tagLst>
</file>

<file path=ppt/tags/tag2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usepackage{amsfonts}&#10;&#10;\pagestyle{empty}&#10;\begin{document}&#10;&#10;\begin{eqnarray*}&#10;L(j\omega^{\ast})=\frac{\Gamma}{j\omega^{\ast}(j\omega^{\ast}+1)}{\rm e}^{-j\tau^{\ast}\omega^{\ast}}=-1&#10;\end{eqnarray*}&#10;&#10;\end{document}&#10;"/>
  <p:tag name="FILENAME" val="txp_fig"/>
  <p:tag name="FORMAT" val="pngmono"/>
  <p:tag name="RES" val="1200"/>
  <p:tag name="BLEND" val="0"/>
  <p:tag name="TRANSPARENT" val="1"/>
  <p:tag name="TBUG" val="0"/>
  <p:tag name="ALLOWFS" val="0"/>
  <p:tag name="ORIGWIDTH" val="161"/>
  <p:tag name="PICTUREFILESIZE" val="6456"/>
</p:tagLst>
</file>

<file path=ppt/tags/tag2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usepackage{amsfonts}&#10;&#10;\pagestyle{empty}&#10;\begin{document}&#10;&#10;\begin{eqnarray*}&#10;\tau^{\ast}(\Gamma)=\frac{\angle L(j\omega^{\ast})}{\omega^{\ast}} \rightarrow \frac{\pi}{2}~~\mbox{as}~~\Gamma\rightarrow\infty&#10;\end{eqnarray*}&#10;&#10;\end{document}&#10;"/>
  <p:tag name="FILENAME" val="txp_fig"/>
  <p:tag name="FORMAT" val="pngmono"/>
  <p:tag name="RES" val="1200"/>
  <p:tag name="BLEND" val="0"/>
  <p:tag name="TRANSPARENT" val="1"/>
  <p:tag name="TBUG" val="0"/>
  <p:tag name="ALLOWFS" val="0"/>
  <p:tag name="ORIGWIDTH" val="155"/>
  <p:tag name="PICTUREFILESIZE" val="7004"/>
</p:tagLst>
</file>

<file path=ppt/tags/tag2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usepackage{amsfonts}&#10;&#10;\pagestyle{empty}&#10;\begin{document}&#10;&#10;\begin{eqnarray*}&#10;L(j\omega^{\ast})=\frac{\Gamma}{j\omega^{\ast}(j\omega^{\ast}+1)^2+j\omega^{\ast}\Gamma}{\rm e}^{-j\tau^{\ast}\omega^{\ast}}=-1&#10;\end{eqnarray*}&#10;&#10;\end{document}&#10;"/>
  <p:tag name="FILENAME" val="txp_fig"/>
  <p:tag name="FORMAT" val="pngmono"/>
  <p:tag name="RES" val="1200"/>
  <p:tag name="BLEND" val="0"/>
  <p:tag name="TRANSPARENT" val="1"/>
  <p:tag name="TBUG" val="0"/>
  <p:tag name="ALLOWFS" val="0"/>
  <p:tag name="ORIGWIDTH" val="200"/>
  <p:tag name="PICTUREFILESIZE" val="7883"/>
</p:tagLst>
</file>

<file path=ppt/tags/tag2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usepackage{amsfonts}&#10;&#10;\pagestyle{empty}&#10;\begin{document}&#10;&#10;\begin{eqnarray*}&#10;C(s)=\frac{1}{s+1}\,,&#10;\end{eqnarray*}&#10;&#10;\end{document}&#10;"/>
  <p:tag name="FILENAME" val="txp_fig"/>
  <p:tag name="FORMAT" val="pngmono"/>
  <p:tag name="RES" val="1200"/>
  <p:tag name="BLEND" val="0"/>
  <p:tag name="TRANSPARENT" val="1"/>
  <p:tag name="TBUG" val="0"/>
  <p:tag name="ALLOWFS" val="0"/>
  <p:tag name="ORIGWIDTH" val="63"/>
  <p:tag name="PICTUREFILESIZE" val="2385"/>
</p:tagLst>
</file>

<file path=ppt/tags/tag2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usepackage{amsfonts}&#10;&#10;\pagestyle{empty}&#10;\begin{document}&#10;&#10;\begin{eqnarray*}&#10;\tau_m = \frac{\pi}{2}&#10;\end{eqnarray*}&#10;&#10;\end{document}&#10;"/>
  <p:tag name="FILENAME" val="txp_fig"/>
  <p:tag name="FORMAT" val="pngmono"/>
  <p:tag name="RES" val="1200"/>
  <p:tag name="BLEND" val="0"/>
  <p:tag name="TRANSPARENT" val="1"/>
  <p:tag name="TBUG" val="0"/>
  <p:tag name="ALLOWFS" val="0"/>
  <p:tag name="ORIGWIDTH" val="33"/>
  <p:tag name="PICTUREFILESIZE" val="1386"/>
</p:tagLst>
</file>

<file path=ppt/tags/tag2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usepackage{amsfonts}&#10;&#10;\pagestyle{empty}&#10;\begin{document}&#10;&#10;\begin{eqnarray*}&#10;\lim_{\Gamma\rightarrow\infty} \tau^{\ast}=\tau_m&#10;\end{eqnarray*}&#10;&#10;\end{document}&#10;"/>
  <p:tag name="FILENAME" val="txp_fig"/>
  <p:tag name="FORMAT" val="pngmono"/>
  <p:tag name="RES" val="1200"/>
  <p:tag name="BLEND" val="0"/>
  <p:tag name="TRANSPARENT" val="1"/>
  <p:tag name="TBUG" val="0"/>
  <p:tag name="ALLOWFS" val="0"/>
  <p:tag name="ORIGWIDTH" val="57"/>
  <p:tag name="PICTUREFILESIZE" val="2024"/>
</p:tagLst>
</file>

<file path=ppt/tags/tag2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usepackage{amsfonts}&#10;&#10;\pagestyle{empty}&#10;\begin{document}&#10;&#10;\begin{eqnarray*}&#10;\tau^{\ast}&#10;\end{eqnarray*}&#10;&#10;\end{document}&#10;"/>
  <p:tag name="FILENAME" val="txp_fig"/>
  <p:tag name="FORMAT" val="pngmono"/>
  <p:tag name="RES" val="1200"/>
  <p:tag name="BLEND" val="0"/>
  <p:tag name="TRANSPARENT" val="1"/>
  <p:tag name="TBUG" val="0"/>
  <p:tag name="ALLOWFS" val="0"/>
  <p:tag name="ORIGWIDTH" val="10"/>
  <p:tag name="PICTUREFILESIZE" val="426"/>
</p:tagLst>
</file>

<file path=ppt/tags/tag2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usepackage{amsfonts}&#10;&#10;\pagestyle{empty}&#10;\begin{document}&#10;&#10;\begin{eqnarray*}&#10;\exists \omega^{\ast}&#10;\end{eqnarray*}&#10;&#10;\end{document}&#10;"/>
  <p:tag name="FILENAME" val="txp_fig"/>
  <p:tag name="FORMAT" val="pngmono"/>
  <p:tag name="RES" val="1200"/>
  <p:tag name="BLEND" val="0"/>
  <p:tag name="TRANSPARENT" val="1"/>
  <p:tag name="TBUG" val="0"/>
  <p:tag name="ALLOWFS" val="0"/>
  <p:tag name="ORIGWIDTH" val="16"/>
  <p:tag name="PICTUREFILESIZE" val="682"/>
</p:tagLst>
</file>

<file path=ppt/tags/tag2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usepackage{amsfonts}&#10;&#10;\pagestyle{empty}&#10;\begin{document}&#10;&#10;\begin{eqnarray*}&#10;L(s)=\frac{\Gamma}{s(s+1)}{\rm e}^{-\tau s}&#10;\end{eqnarray*}&#10;&#10;\end{document}&#10;"/>
  <p:tag name="FILENAME" val="txp_fig"/>
  <p:tag name="FORMAT" val="pngmono"/>
  <p:tag name="RES" val="1200"/>
  <p:tag name="BLEND" val="0"/>
  <p:tag name="TRANSPARENT" val="1"/>
  <p:tag name="TBUG" val="0"/>
  <p:tag name="ALLOWFS" val="0"/>
  <p:tag name="ORIGWIDTH" val="88"/>
  <p:tag name="PICTUREFILESIZE" val="4123"/>
</p:tagLst>
</file>

<file path=ppt/tags/tag2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usepackage{amsfonts}&#10;&#10;\pagestyle{empty}&#10;\begin{document}&#10;&#10;\begin{eqnarray*}&#10;L(s)=\frac{C(s)\Gamma}{s^2+s+(1-C(s))\Gamma}{\rm e}^{-\tau s}&#10;\end{eqnarray*}&#10;&#10;\end{document}&#10;"/>
  <p:tag name="FILENAME" val="txp_fig"/>
  <p:tag name="FORMAT" val="pngmono"/>
  <p:tag name="RES" val="1200"/>
  <p:tag name="BLEND" val="0"/>
  <p:tag name="TRANSPARENT" val="1"/>
  <p:tag name="TBUG" val="0"/>
  <p:tag name="ALLOWFS" val="0"/>
  <p:tag name="ORIGWIDTH" val="143"/>
  <p:tag name="PICTUREFILESIZE" val="7522"/>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C(s)&#10;$$&#10;\end{document}&#10;"/>
  <p:tag name="FILENAME" val="txp_fig"/>
  <p:tag name="FORMAT" val="pngmono"/>
  <p:tag name="RES" val="1200"/>
  <p:tag name="BLEND" val="0"/>
  <p:tag name="TRANSPARENT" val="1"/>
  <p:tag name="TBUG" val="0"/>
  <p:tag name="ALLOWFS" val="0"/>
  <p:tag name="ORIGWIDTH" val="20"/>
  <p:tag name="PICTUREFILESIZE" val="1308"/>
</p:tagLst>
</file>

<file path=ppt/tags/tag3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usepackage{amsfonts}&#10;&#10;\pagestyle{empty}&#10;\begin{document}&#10;&#10;\begin{eqnarray*}&#10;\dot{x}(t)=-x(t)+u(t)+\theta&#10;\end{eqnarray*}&#10;&#10;\end{document}&#10;"/>
  <p:tag name="FILENAME" val="txp_fig"/>
  <p:tag name="FORMAT" val="pngmono"/>
  <p:tag name="RES" val="1200"/>
  <p:tag name="BLEND" val="0"/>
  <p:tag name="TRANSPARENT" val="1"/>
  <p:tag name="TBUG" val="0"/>
  <p:tag name="ALLOWFS" val="0"/>
  <p:tag name="ORIGWIDTH" val="101"/>
  <p:tag name="PICTUREFILESIZE" val="4009"/>
</p:tagLst>
</file>

<file path=ppt/tags/tag3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begin{eqnarray*}&#10;\dot{x}(t) &amp; = &amp; A_mx(t)~+~b\left(u+\theta^{\top}x(t)\right)\,, \hspace{3mm} x(0)=x_0\\&#10;y(t) &amp; = &amp; c^{\top}x(t)&#10;\end{eqnarray*}&#10;&#10;\end{document}&#10;"/>
  <p:tag name="FILENAME" val="txp_fig"/>
  <p:tag name="FORMAT" val="pngmono"/>
  <p:tag name="RES" val="1200"/>
  <p:tag name="BLEND" val="0"/>
  <p:tag name="TRANSPARENT" val="1"/>
  <p:tag name="TBUG" val="0"/>
  <p:tag name="ALLOWFS" val="0"/>
  <p:tag name="ORIGWIDTH" val="215"/>
  <p:tag name="PICTUREFILESIZE" val="12104"/>
</p:tagLst>
</file>

<file path=ppt/tags/tag3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begin{eqnarray*}&#10;\dot{x}_{m}(t) &amp; = &amp; A_mx_{m}(t)~+~bk_gr(t)\,, \hspace{3mm} x_m(0)=x_0\\&#10;y_m(t) &amp; = &amp; c^{\top}x_m(t)&#10;\end{eqnarray*}&#10;&#10;\end{document}&#10;"/>
  <p:tag name="FILENAME" val="txp_fig"/>
  <p:tag name="FORMAT" val="pngmono"/>
  <p:tag name="RES" val="1200"/>
  <p:tag name="BLEND" val="0"/>
  <p:tag name="TRANSPARENT" val="1"/>
  <p:tag name="TBUG" val="0"/>
  <p:tag name="ALLOWFS" val="0"/>
  <p:tag name="ORIGWIDTH" val="205"/>
  <p:tag name="PICTUREFILESIZE" val="11830"/>
</p:tagLst>
</file>

<file path=ppt/tags/tag3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u(t) = -\hat{\theta}^{\top}(t)x(t)~+~k_gr(t)&#10;$$&#10;\end{document}&#10;"/>
  <p:tag name="FILENAME" val="txp_fig"/>
  <p:tag name="FORMAT" val="pngmono"/>
  <p:tag name="RES" val="1200"/>
  <p:tag name="BLEND" val="0"/>
  <p:tag name="TRANSPARENT" val="1"/>
  <p:tag name="TBUG" val="0"/>
  <p:tag name="ALLOWFS" val="0"/>
  <p:tag name="ORIGWIDTH" val="123"/>
  <p:tag name="PICTUREFILESIZE" val="5706"/>
</p:tagLst>
</file>

<file path=ppt/tags/tag3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dot{\hat{\theta}}(t) = -\Gamma x(t)e^{\top}(t)Pb,~~~~\hat \theta(0)=\theta_0&#10;$$&#10;\end{document}&#10;"/>
  <p:tag name="FILENAME" val="txp_fig"/>
  <p:tag name="FORMAT" val="pngmono"/>
  <p:tag name="RES" val="1200"/>
  <p:tag name="BLEND" val="0"/>
  <p:tag name="TRANSPARENT" val="1"/>
  <p:tag name="TBUG" val="0"/>
  <p:tag name="ALLOWFS" val="0"/>
  <p:tag name="ORIGWIDTH" val="153"/>
  <p:tag name="PICTUREFILESIZE" val="7079"/>
</p:tagLst>
</file>

<file path=ppt/tags/tag3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V(e(t),\tilde{\theta}(t)) = e^{\top}(t)Pe(t)+\tilde{\theta}^{\top}(t)\Gamma^{-1}\tilde{\theta}(t)&#10;$$&#10;\end{document}&#10;"/>
  <p:tag name="FILENAME" val="txp_fig"/>
  <p:tag name="FORMAT" val="pngmono"/>
  <p:tag name="RES" val="1200"/>
  <p:tag name="BLEND" val="0"/>
  <p:tag name="TRANSPARENT" val="1"/>
  <p:tag name="TBUG" val="0"/>
  <p:tag name="ALLOWFS" val="0"/>
  <p:tag name="ORIGWIDTH" val="180"/>
  <p:tag name="PICTUREFILESIZE" val="7971"/>
</p:tagLst>
</file>

<file path=ppt/tags/tag3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dot{V}(t) \leq 0&#10;$$&#10;\end{document}&#10;"/>
  <p:tag name="FILENAME" val="txp_fig"/>
  <p:tag name="FORMAT" val="pngmono"/>
  <p:tag name="RES" val="1200"/>
  <p:tag name="BLEND" val="0"/>
  <p:tag name="TRANSPARENT" val="1"/>
  <p:tag name="TBUG" val="0"/>
  <p:tag name="ALLOWFS" val="0"/>
  <p:tag name="ORIGWIDTH" val="38"/>
  <p:tag name="PICTUREFILESIZE" val="1951"/>
</p:tagLst>
</file>

<file path=ppt/tags/tag3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k_g = -\left(c^{\top}A_m^{-1}b\right)^{-1}&#10;$$&#10;\end{document}&#10;"/>
  <p:tag name="FILENAME" val="txp_fig"/>
  <p:tag name="FORMAT" val="pngmono"/>
  <p:tag name="RES" val="1200"/>
  <p:tag name="BLEND" val="0"/>
  <p:tag name="TRANSPARENT" val="1"/>
  <p:tag name="TBUG" val="0"/>
  <p:tag name="ALLOWFS" val="0"/>
  <p:tag name="ORIGWIDTH" val="85"/>
  <p:tag name="PICTUREFILESIZE" val="3518"/>
</p:tagLst>
</file>

<file path=ppt/tags/tag3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u^{\ast}(t) = -\theta^{\top}x(t)~+~k_gr(t)&#10;$$&#10;\end{document}&#10;"/>
  <p:tag name="FILENAME" val="txp_fig"/>
  <p:tag name="FORMAT" val="pngmono"/>
  <p:tag name="RES" val="1200"/>
  <p:tag name="BLEND" val="0"/>
  <p:tag name="TRANSPARENT" val="1"/>
  <p:tag name="TBUG" val="0"/>
  <p:tag name="ALLOWFS" val="0"/>
  <p:tag name="ORIGWIDTH" val="116"/>
  <p:tag name="PICTUREFILESIZE" val="4671"/>
</p:tagLst>
</file>

<file path=ppt/tags/tag3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lim_{t\rightarrow\infty}e(t)=0&#10;$$&#10;\end{document}&#10;"/>
  <p:tag name="FILENAME" val="txp_fig"/>
  <p:tag name="FORMAT" val="pngmono"/>
  <p:tag name="RES" val="1200"/>
  <p:tag name="BLEND" val="0"/>
  <p:tag name="TRANSPARENT" val="1"/>
  <p:tag name="TBUG" val="0"/>
  <p:tag name="ALLOWFS" val="0"/>
  <p:tag name="ORIGWIDTH" val="55"/>
  <p:tag name="PICTUREFILESIZE" val="2497"/>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dot{\hat{\theta}}(t) = -\Gamma x(t)e^{\top}(t)Pb,~~~~\hat \theta(0)=\theta_0&#10;$$&#10;\end{document}&#10;"/>
  <p:tag name="FILENAME" val="txp_fig"/>
  <p:tag name="FORMAT" val="pngmono"/>
  <p:tag name="RES" val="1200"/>
  <p:tag name="BLEND" val="0"/>
  <p:tag name="TRANSPARENT" val="1"/>
  <p:tag name="TBUG" val="0"/>
  <p:tag name="ALLOWFS" val="0"/>
  <p:tag name="ORIGWIDTH" val="153"/>
  <p:tag name="PICTUREFILESIZE" val="7079"/>
</p:tagLst>
</file>

<file path=ppt/tags/tag4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begin{eqnarray*}&#10;e(t) &amp; = &amp; x_m(t)-x(t)\\&#10;\dot{e}(t) &amp; = &amp; A_me(t)+b(\hat{\theta}^{\top}(t)-\theta^{\top})x(t)\,, \hspace{1mm}e(0)=0&#10;\end{eqnarray*}&#10;&#10;\end{document}&#10;"/>
  <p:tag name="FILENAME" val="txp_fig"/>
  <p:tag name="FORMAT" val="pngmono"/>
  <p:tag name="RES" val="1200"/>
  <p:tag name="BLEND" val="0"/>
  <p:tag name="TRANSPARENT" val="1"/>
  <p:tag name="TBUG" val="0"/>
  <p:tag name="ALLOWFS" val="0"/>
  <p:tag name="ORIGWIDTH" val="207"/>
  <p:tag name="PICTUREFILESIZE" val="12831"/>
</p:tagLst>
</file>

<file path=ppt/tags/tag4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x_m(t)&#10;$$&#10;\end{document}&#10;"/>
  <p:tag name="FILENAME" val="txp_fig"/>
  <p:tag name="FORMAT" val="pngmono"/>
  <p:tag name="RES" val="1200"/>
  <p:tag name="BLEND" val="0"/>
  <p:tag name="TRANSPARENT" val="1"/>
  <p:tag name="TBUG" val="0"/>
  <p:tag name="ALLOWFS" val="0"/>
  <p:tag name="ORIGWIDTH" val="24"/>
  <p:tag name="PICTUREFILESIZE" val="1434"/>
</p:tagLst>
</file>

<file path=ppt/tags/tag4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begin{eqnarray*}&#10;\dot{\hat{x}}(t) &amp; \hspace{-2mm} = \hspace{-2mm} &amp; A_m\hat{x}(t)+b(u+\hat{\theta}^{\top}(t)x(t)) \\&#10;\hat{y}(t) &amp; \hspace{-2mm} = \hspace{-2mm} &amp; c^{\top}\hat{x}(t)\,, \hspace{3mm} \hat{x}(0)=x_0&#10;\end{eqnarray*}&#10;&#10;\end{document}&#10;"/>
  <p:tag name="FILENAME" val="txp_fig"/>
  <p:tag name="FORMAT" val="pngmono"/>
  <p:tag name="RES" val="1200"/>
  <p:tag name="BLEND" val="0"/>
  <p:tag name="TRANSPARENT" val="1"/>
  <p:tag name="TBUG" val="0"/>
  <p:tag name="ALLOWFS" val="0"/>
  <p:tag name="ORIGWIDTH" val="147"/>
  <p:tag name="PICTUREFILESIZE" val="12006"/>
</p:tagLst>
</file>

<file path=ppt/tags/tag4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begin{eqnarray*}&#10;\dot{\hat{x}}(t) &amp; \hspace{-2mm} = \hspace{-2mm} &amp; A_m\hat{x}(t)~+~bk_gr(t)\\&#10;\hat{y}(t) &amp; \hspace{-2mm} = \hspace{-2mm} &amp; c^{\top}\hat{x}(t)\,, \hspace{3mm} \hat{x}(0)=x_0&#10;\end{eqnarray*}&#10;&#10;\end{document}&#10;"/>
  <p:tag name="FILENAME" val="txp_fig"/>
  <p:tag name="FORMAT" val="pngmono"/>
  <p:tag name="RES" val="1200"/>
  <p:tag name="BLEND" val="0"/>
  <p:tag name="TRANSPARENT" val="1"/>
  <p:tag name="TBUG" val="0"/>
  <p:tag name="ALLOWFS" val="0"/>
  <p:tag name="ORIGWIDTH" val="118"/>
  <p:tag name="PICTUREFILESIZE" val="10158"/>
</p:tagLst>
</file>

<file path=ppt/tags/tag4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begin{eqnarray*}&#10;\dot{x}(t) &amp; = &amp; A_mx(t)~+~b\left(u+\theta^{\top}x(t)\right)\,, \hspace{3mm} x(0)=x_0\\&#10;y(t) &amp; = &amp; c^{\top}x(t)&#10;\end{eqnarray*}&#10;&#10;\end{document}&#10;"/>
  <p:tag name="FILENAME" val="txp_fig"/>
  <p:tag name="FORMAT" val="pngmono"/>
  <p:tag name="RES" val="1200"/>
  <p:tag name="BLEND" val="0"/>
  <p:tag name="TRANSPARENT" val="1"/>
  <p:tag name="TBUG" val="0"/>
  <p:tag name="ALLOWFS" val="0"/>
  <p:tag name="ORIGWIDTH" val="215"/>
  <p:tag name="PICTUREFILESIZE" val="12104"/>
</p:tagLst>
</file>

<file path=ppt/tags/tag4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begin{eqnarray*}&#10;e(t) &amp; = &amp; x_m(t)-x(t)\\&#10;\dot{e}(t) &amp; = &amp; A_me(t)+b(\hat{\theta}^{\top}(t)-\theta^{\top})x(t)\,, \hspace{1mm}e(0)=0&#10;\end{eqnarray*}&#10;&#10;\end{document}&#10;"/>
  <p:tag name="FILENAME" val="txp_fig"/>
  <p:tag name="FORMAT" val="pngmono"/>
  <p:tag name="RES" val="1200"/>
  <p:tag name="BLEND" val="0"/>
  <p:tag name="TRANSPARENT" val="1"/>
  <p:tag name="TBUG" val="0"/>
  <p:tag name="ALLOWFS" val="0"/>
  <p:tag name="ORIGWIDTH" val="207"/>
  <p:tag name="PICTUREFILESIZE" val="12831"/>
</p:tagLst>
</file>

<file path=ppt/tags/tag4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dot{\hat{\theta}}(t) = -\Gamma x(t)e^{\top}(t)Pb,~~~~\hat \theta(0)=\theta_0&#10;$$&#10;\end{document}&#10;"/>
  <p:tag name="FILENAME" val="txp_fig"/>
  <p:tag name="FORMAT" val="pngmono"/>
  <p:tag name="RES" val="1200"/>
  <p:tag name="BLEND" val="0"/>
  <p:tag name="TRANSPARENT" val="1"/>
  <p:tag name="TBUG" val="0"/>
  <p:tag name="ALLOWFS" val="0"/>
  <p:tag name="ORIGWIDTH" val="153"/>
  <p:tag name="PICTUREFILESIZE" val="7079"/>
</p:tagLst>
</file>

<file path=ppt/tags/tag4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V(e(t),\tilde{\theta}(t)) = e^{\top}(t)Pe(t)+\tilde{\theta}^{\top}(t)\Gamma^{-1}\tilde{\theta}(t)&#10;$$&#10;\end{document}&#10;"/>
  <p:tag name="FILENAME" val="txp_fig"/>
  <p:tag name="FORMAT" val="pngmono"/>
  <p:tag name="RES" val="1200"/>
  <p:tag name="BLEND" val="0"/>
  <p:tag name="TRANSPARENT" val="1"/>
  <p:tag name="TBUG" val="0"/>
  <p:tag name="ALLOWFS" val="0"/>
  <p:tag name="ORIGWIDTH" val="180"/>
  <p:tag name="PICTUREFILESIZE" val="7971"/>
</p:tagLst>
</file>

<file path=ppt/tags/tag4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dot{V}(t) \leq 0&#10;$$&#10;\end{document}&#10;"/>
  <p:tag name="FILENAME" val="txp_fig"/>
  <p:tag name="FORMAT" val="pngmono"/>
  <p:tag name="RES" val="1200"/>
  <p:tag name="BLEND" val="0"/>
  <p:tag name="TRANSPARENT" val="1"/>
  <p:tag name="TBUG" val="0"/>
  <p:tag name="ALLOWFS" val="0"/>
  <p:tag name="ORIGWIDTH" val="38"/>
  <p:tag name="PICTUREFILESIZE" val="1951"/>
</p:tagLst>
</file>

<file path=ppt/tags/tag4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u(t) = -\hat{\theta}^{\top}(t)x(t)~+~k_gr(t)&#10;$$&#10;\end{document}&#10;"/>
  <p:tag name="FILENAME" val="txp_fig"/>
  <p:tag name="FORMAT" val="pngmono"/>
  <p:tag name="RES" val="1200"/>
  <p:tag name="BLEND" val="0"/>
  <p:tag name="TRANSPARENT" val="1"/>
  <p:tag name="TBUG" val="0"/>
  <p:tag name="ALLOWFS" val="0"/>
  <p:tag name="ORIGWIDTH" val="123"/>
  <p:tag name="PICTUREFILESIZE" val="5706"/>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begin{eqnarray*}&#10;\dot{\hat{x}}(t) &amp; \hspace{-2mm} = \hspace{-2mm} &amp; A_m\hat{x}(t)+b(u+\hat{\theta}^{\top}(t)x(t)) \\&#10;\hat{y}(t) &amp; \hspace{-2mm} = \hspace{-2mm} &amp; c^{\top}\hat{x}(t)\,, \hspace{3mm} \hat{x}(0)=x_0&#10;\end{eqnarray*}&#10;&#10;\end{document}&#10;"/>
  <p:tag name="FILENAME" val="txp_fig"/>
  <p:tag name="FORMAT" val="pngmono"/>
  <p:tag name="RES" val="1200"/>
  <p:tag name="BLEND" val="0"/>
  <p:tag name="TRANSPARENT" val="1"/>
  <p:tag name="TBUG" val="0"/>
  <p:tag name="ALLOWFS" val="0"/>
  <p:tag name="ORIGWIDTH" val="147"/>
  <p:tag name="PICTUREFILESIZE" val="12006"/>
</p:tagLst>
</file>

<file path=ppt/tags/tag5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lim_{t\rightarrow\infty}e(t)=0&#10;$$&#10;\end{document}&#10;"/>
  <p:tag name="FILENAME" val="txp_fig"/>
  <p:tag name="FORMAT" val="pngmono"/>
  <p:tag name="RES" val="1200"/>
  <p:tag name="BLEND" val="0"/>
  <p:tag name="TRANSPARENT" val="1"/>
  <p:tag name="TBUG" val="0"/>
  <p:tag name="ALLOWFS" val="0"/>
  <p:tag name="ORIGWIDTH" val="55"/>
  <p:tag name="PICTUREFILESIZE" val="2497"/>
</p:tagLst>
</file>

<file path=ppt/tags/tag5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hat x(t)&#10;$$&#10;\end{document}&#10;"/>
  <p:tag name="FILENAME" val="txp_fig"/>
  <p:tag name="FORMAT" val="pngmono"/>
  <p:tag name="RES" val="1200"/>
  <p:tag name="BLEND" val="0"/>
  <p:tag name="TRANSPARENT" val="1"/>
  <p:tag name="TBUG" val="0"/>
  <p:tag name="ALLOWFS" val="0"/>
  <p:tag name="ORIGWIDTH" val="17"/>
  <p:tag name="PICTUREFILESIZE" val="1189"/>
</p:tagLst>
</file>

<file path=ppt/tags/tag5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10;&#10;\pagestyle{empty}&#10;\begin{document}&#10;\begin{eqnarray*}&#10;{H}(s) &amp; = &amp; \frac{C(s)\left(1+\theta^{\top}\bar{H}(s)\right)}{1-C(s)}&#10;\end{eqnarray*}&#10;\end{document}&#10;"/>
  <p:tag name="FILENAME" val="txp_fig"/>
  <p:tag name="FORMAT" val="pngmono"/>
  <p:tag name="RES" val="1200"/>
  <p:tag name="BLEND" val="0"/>
  <p:tag name="TRANSPARENT" val="1"/>
  <p:tag name="TBUG" val="0"/>
  <p:tag name="ALLOWFS" val="0"/>
  <p:tag name="ORIGWIDTH" val="132"/>
  <p:tag name="PICTUREFILESIZE" val="7183"/>
</p:tagLst>
</file>

<file path=ppt/tags/tag5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10;&#10;\pagestyle{empty}&#10;\begin{document}&#10;\begin{eqnarray*}&#10;\exists \Gamma_0\,, \hspace{2mm} \Gamma_0&lt;\Gamma \hspace{6mm} \Rightarrow \hspace{6mm} \tau_{\rm margin}\geq\tau_{m}\left(H(s)\right)&#10;\end{eqnarray*}&#10;\end{document}&#10;"/>
  <p:tag name="FILENAME" val="txp_fig"/>
  <p:tag name="FORMAT" val="pngmono"/>
  <p:tag name="RES" val="1200"/>
  <p:tag name="BLEND" val="0"/>
  <p:tag name="TRANSPARENT" val="1"/>
  <p:tag name="TBUG" val="0"/>
  <p:tag name="ALLOWFS" val="0"/>
  <p:tag name="ORIGWIDTH" val="193"/>
  <p:tag name="PICTUREFILESIZE" val="5628"/>
</p:tagLst>
</file>

<file path=ppt/tags/tag5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10;&#10;\pagestyle{empty}&#10;\begin{document}&#10;\begin{eqnarray*}&#10;\mathcal{G}_m &amp; = &amp; \left[\omega_\ell\,,~\omega_u\right]&#10;\end{eqnarray*}&#10;\end{document}&#10;"/>
  <p:tag name="FILENAME" val="txp_fig"/>
  <p:tag name="FORMAT" val="pngmono"/>
  <p:tag name="RES" val="1200"/>
  <p:tag name="BLEND" val="0"/>
  <p:tag name="TRANSPARENT" val="1"/>
  <p:tag name="TBUG" val="0"/>
  <p:tag name="ALLOWFS" val="0"/>
  <p:tag name="ORIGWIDTH" val="77"/>
  <p:tag name="PICTUREFILESIZE" val="2655"/>
</p:tagLst>
</file>

<file path=ppt/tags/tag5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eqnarray*}&#10;C(s)~=~1 \hspace{2mm} \Rightarrow \hspace{2mm} \mbox{unbounded}~r_b(t)&#10;\end{eqnarray*}&#10;\end{document}&#10;"/>
  <p:tag name="FILENAME" val="txp_fig"/>
  <p:tag name="FORMAT" val="pngmono"/>
  <p:tag name="RES" val="1200"/>
  <p:tag name="BLEND" val="0"/>
  <p:tag name="TRANSPARENT" val="1"/>
  <p:tag name="TBUG" val="0"/>
  <p:tag name="ALLOWFS" val="0"/>
  <p:tag name="ORIGWIDTH" val="143"/>
  <p:tag name="PICTUREFILESIZE" val="5114"/>
</p:tagLst>
</file>

<file path=ppt/tags/tag5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eqnarray*}&#10;\frac{1}{1-C(s)}\end{eqnarray*}&#10;\end{document}&#10;"/>
  <p:tag name="FILENAME" val="txp_fig"/>
  <p:tag name="FORMAT" val="pngmono"/>
  <p:tag name="RES" val="1200"/>
  <p:tag name="BLEND" val="0"/>
  <p:tag name="TRANSPARENT" val="1"/>
  <p:tag name="TBUG" val="0"/>
  <p:tag name="ALLOWFS" val="0"/>
  <p:tag name="ORIGWIDTH" val="39"/>
  <p:tag name="PICTUREFILESIZE" val="1745"/>
</p:tagLst>
</file>

<file path=ppt/tags/tag5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eqnarray*}&#10;C(s)\Big(1+\theta^{\top}\bar{H}(s)\Big)&#10;\end{eqnarray*}&#10;\end{document}&#10;"/>
  <p:tag name="FILENAME" val="txp_fig"/>
  <p:tag name="FORMAT" val="pngmono"/>
  <p:tag name="RES" val="1200"/>
  <p:tag name="BLEND" val="0"/>
  <p:tag name="TRANSPARENT" val="1"/>
  <p:tag name="TBUG" val="0"/>
  <p:tag name="ALLOWFS" val="0"/>
  <p:tag name="ORIGWIDTH" val="82"/>
  <p:tag name="PICTUREFILESIZE" val="4363"/>
</p:tagLst>
</file>

<file path=ppt/tags/tag5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10;&#10;\pagestyle{empty}&#10;\begin{document}&#10;\begin{eqnarray*}&#10;-&#10;\end{eqnarray*}&#10;\end{document}&#10;"/>
  <p:tag name="FILENAME" val="txp_fig"/>
  <p:tag name="FORMAT" val="pngmono"/>
  <p:tag name="RES" val="1200"/>
  <p:tag name="BLEND" val="0"/>
  <p:tag name="TRANSPARENT" val="1"/>
  <p:tag name="TBUG" val="0"/>
  <p:tag name="ALLOWFS" val="0"/>
  <p:tag name="ORIGWIDTH" val="7"/>
  <p:tag name="PICTUREFILESIZE" val="161"/>
</p:tagLst>
</file>

<file path=ppt/tags/tag5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10;&#10;\pagestyle{empty}&#10;\begin{document}&#10;\begin{eqnarray*}&#10;\xi(t)&#10;\end{eqnarray*}&#10;\end{document}&#10;"/>
  <p:tag name="FILENAME" val="txp_fig"/>
  <p:tag name="FORMAT" val="pngmono"/>
  <p:tag name="RES" val="1200"/>
  <p:tag name="BLEND" val="0"/>
  <p:tag name="TRANSPARENT" val="1"/>
  <p:tag name="TBUG" val="0"/>
  <p:tag name="ALLOWFS" val="0"/>
  <p:tag name="ORIGWIDTH" val="16"/>
  <p:tag name="PICTUREFILESIZE" val="1143"/>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C(s)&#10;$$&#10;\end{document}&#10;"/>
  <p:tag name="FILENAME" val="txp_fig"/>
  <p:tag name="FORMAT" val="pngmono"/>
  <p:tag name="RES" val="1200"/>
  <p:tag name="BLEND" val="0"/>
  <p:tag name="TRANSPARENT" val="1"/>
  <p:tag name="TBUG" val="0"/>
  <p:tag name="ALLOWFS" val="0"/>
  <p:tag name="ORIGWIDTH" val="20"/>
  <p:tag name="PICTUREFILESIZE" val="1308"/>
</p:tagLst>
</file>

<file path=ppt/tags/tag6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10;&#10;\pagestyle{empty}&#10;\begin{document}&#10;\begin{eqnarray*}&#10;r_b(t)&#10;\end{eqnarray*}&#10;\end{document}&#10;"/>
  <p:tag name="FILENAME" val="txp_fig"/>
  <p:tag name="FORMAT" val="pngmono"/>
  <p:tag name="RES" val="1200"/>
  <p:tag name="BLEND" val="0"/>
  <p:tag name="TRANSPARENT" val="1"/>
  <p:tag name="TBUG" val="0"/>
  <p:tag name="ALLOWFS" val="0"/>
  <p:tag name="ORIGWIDTH" val="20"/>
  <p:tag name="PICTUREFILESIZE" val="1161"/>
</p:tagLst>
</file>

<file path=ppt/tags/tag6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10;&#10;\pagestyle{empty}&#10;\begin{document}&#10;\begin{eqnarray*}&#10;\bar{H}(s) = \left(s\mathbb{I}-A_m-b\theta^{\top}\right)^{-1}b&#10;\end{eqnarray*}&#10;\end{document}&#10;"/>
  <p:tag name="FILENAME" val="txp_fig"/>
  <p:tag name="FORMAT" val="pngmono"/>
  <p:tag name="RES" val="1200"/>
  <p:tag name="BLEND" val="0"/>
  <p:tag name="TRANSPARENT" val="1"/>
  <p:tag name="TBUG" val="0"/>
  <p:tag name="ALLOWFS" val="0"/>
  <p:tag name="ORIGWIDTH" val="125"/>
  <p:tag name="PICTUREFILESIZE" val="4957"/>
</p:tagLst>
</file>

<file path=ppt/tags/tag7.xml><?xml version="1.0" encoding="utf-8"?>
<p:tagLst xmlns:a="http://schemas.openxmlformats.org/drawingml/2006/main" xmlns:r="http://schemas.openxmlformats.org/officeDocument/2006/relationships" xmlns:p="http://schemas.openxmlformats.org/presentationml/2006/main">
  <p:tag name="SOURCE" val="\documentclass{article}\pagestyle{empty}&#10;\usepackage{amsfonts}&#10;\usepackage{amssymb,epsfig,floatflt}&#10;\usepackage{amssymb,amsmath,float}&#10;\usepackage{color}&#10;\definecolor{mydarkblue}{rgb}{0,0,0.4}&#10;\definecolor{mypurple}{rgb}{0.6,0,0.6}&#10;\definecolor{myred}{rgb}{0.65,0,0}&#10;\definecolor{mywhite}{rgb}{0.99,0.99,0.99}&#10;&#10;\begin{document}&#10;{$\hat{\theta}^{\top} \Phi(x)$}&#10;\end{document}&#10;"/>
  <p:tag name="EXTERNALNAME" val="figure"/>
  <p:tag name="BLEND" val="False"/>
  <p:tag name="TRANSPARENT" val="False"/>
  <p:tag name="KEEPFILES" val="True"/>
  <p:tag name="DEBUGPAUSE" val="False"/>
  <p:tag name="RESOLUTION" val="1200"/>
  <p:tag name="TIMEOUT" val="(none)"/>
  <p:tag name="BOXWIDTH" val="354"/>
  <p:tag name="BOXHEIGHT" val="532"/>
  <p:tag name="BOXFONT" val="10"/>
  <p:tag name="BOXWRAP" val="False"/>
  <p:tag name="WORKAROUNDTRANSPARENCYBUG" val="False"/>
  <p:tag name="BITMAPFORMAT" val="pngmono"/>
  <p:tag name="DEBUGINTERACTIVE" val="True"/>
  <p:tag name="ORIGWIDTH" val="32"/>
  <p:tag name="PICTUREFILESIZE" val="1913"/>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fonts}&#10;\usepackage{amssymb,epsfig,floatflt}&#10;\usepackage{amssymb,amsmath,float}&#10;\usepackage{color}&#10;\definecolor{mydarkblue}{rgb}{0,0,0.4}&#10;\definecolor{mypurple}{rgb}{0.6,0,0.6}&#10;\definecolor{myred}{rgb}{0.65,0,0}&#10;\definecolor{mywhite}{rgb}{0.99,0.99,0.99}&#10;&#10;\begin{document}&#10;{$C(s)\left(\hat{\theta}^\top \|x\|_{\infty} + \hat{\sigma}(t)\right)$}&#10;\end{document}&#10;"/>
  <p:tag name="FILENAME" val="figure"/>
  <p:tag name="FORMAT" val="pngmono"/>
  <p:tag name="RES" val="1200"/>
  <p:tag name="BLEND" val="0"/>
  <p:tag name="TRANSPARENT" val="0"/>
  <p:tag name="TBUG" val="0"/>
  <p:tag name="ALLOWFS" val="0"/>
  <p:tag name="ORIGWIDTH" val="98"/>
  <p:tag name="PICTUREFILESIZE" val="5397"/>
</p:tagLst>
</file>

<file path=ppt/tags/tag9.xml><?xml version="1.0" encoding="utf-8"?>
<p:tagLst xmlns:a="http://schemas.openxmlformats.org/drawingml/2006/main" xmlns:r="http://schemas.openxmlformats.org/officeDocument/2006/relationships" xmlns:p="http://schemas.openxmlformats.org/presentationml/2006/main">
  <p:tag name="SOURCE" val="\documentclass{article}\pagestyle{empty}&#10;\usepackage{amsfonts}&#10;\usepackage{amssymb,epsfig,floatflt}&#10;\usepackage{amssymb,amsmath,float}&#10;\usepackage{color}&#10;\definecolor{MyDarkBlue}{rgb}{0,0,0.4}&#10;\definecolor{MyPurple}{rgb}{0.6,0,0.6}&#10;\definecolor{MyRed}{rgb}{0.65,0,0}&#10;\definecolor{MyWhite}{rgb}{0.99,0.99,0.99}&#10;&#10;\begin{document}&#10;{\begin{eqnarray}&#10;\dot{x}(t)  &amp; = &amp;  A_m x(t)+b \Big( u(t)+ f(t,x(t))&#10;  \Big)\,\nonumber&#10;\end{eqnarray}}&#10;\end{document}&#10;"/>
  <p:tag name="EXTERNALNAME" val="figure"/>
  <p:tag name="BLEND" val="False"/>
  <p:tag name="TRANSPARENT" val="True"/>
  <p:tag name="KEEPFILES" val="True"/>
  <p:tag name="DEBUGPAUSE" val="False"/>
  <p:tag name="RESOLUTION" val="1200"/>
  <p:tag name="TIMEOUT" val="(none)"/>
  <p:tag name="BOXWIDTH" val="348"/>
  <p:tag name="BOXHEIGHT" val="458"/>
  <p:tag name="BOXFONT" val="10"/>
  <p:tag name="BOXWRAP" val="False"/>
  <p:tag name="WORKAROUNDTRANSPARENCYBUG" val="False"/>
  <p:tag name="ALLOWFONTSUBSTITUTION" val="False"/>
  <p:tag name="BITMAPFORMAT" val="pngmono"/>
  <p:tag name="ORIGWIDTH" val="172"/>
  <p:tag name="PICTUREFILESIZE" val="8512"/>
</p:tagLst>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DSCB">
  <a:themeElements>
    <a:clrScheme name="GNC 08 - CL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NC 08 - CLV">
      <a:majorFont>
        <a:latin typeface="Helvetica"/>
        <a:ea typeface=""/>
        <a:cs typeface="Arial"/>
      </a:majorFont>
      <a:minorFont>
        <a:latin typeface="Helvetic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CCFF"/>
        </a:solidFill>
        <a:ln w="12700" cap="flat" cmpd="sng" algn="ctr">
          <a:solidFill>
            <a:schemeClr val="tx1"/>
          </a:solidFill>
          <a:prstDash val="solid"/>
          <a:round/>
          <a:headEnd type="none" w="med" len="med"/>
          <a:tailEnd type="triangle" w="med" len="lg"/>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rgbClr val="66CCFF"/>
        </a:solidFill>
        <a:ln w="12700" cap="flat" cmpd="sng" algn="ctr">
          <a:solidFill>
            <a:schemeClr val="tx1"/>
          </a:solidFill>
          <a:prstDash val="solid"/>
          <a:round/>
          <a:headEnd type="none" w="med" len="med"/>
          <a:tailEnd type="triangle" w="med" len="lg"/>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GNC 08 - CL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NC 08 - CL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NC 08 - CL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NC 08 - CL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NC 08 - CL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NC 08 - CL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NC 08 - CL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NC 08 - CL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NC 08 - CL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NC 08 - CL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NC 08 - CL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NC 08 - CL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M_508-ish_TEMPLATE">
  <a:themeElements>
    <a:clrScheme name="Custom 2">
      <a:dk1>
        <a:srgbClr val="000F2E"/>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M_508-ish_TEMPLATE">
  <a:themeElements>
    <a:clrScheme name="Custom 2">
      <a:dk1>
        <a:srgbClr val="000F2E"/>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SM_508-ish_TEMPLATE">
  <a:themeElements>
    <a:clrScheme name="Custom 2">
      <a:dk1>
        <a:srgbClr val="000F2E"/>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SM_508-ish_TEMPLATE">
  <a:themeElements>
    <a:clrScheme name="Custom 2">
      <a:dk1>
        <a:srgbClr val="000F2E"/>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DSCB</Template>
  <TotalTime>2740</TotalTime>
  <Words>3909</Words>
  <Application>Microsoft Office PowerPoint</Application>
  <PresentationFormat>On-screen Show (4:3)</PresentationFormat>
  <Paragraphs>832</Paragraphs>
  <Slides>64</Slides>
  <Notes>60</Notes>
  <HiddenSlides>0</HiddenSlides>
  <MMClips>0</MMClips>
  <ScaleCrop>false</ScaleCrop>
  <HeadingPairs>
    <vt:vector size="6" baseType="variant">
      <vt:variant>
        <vt:lpstr>Theme</vt:lpstr>
      </vt:variant>
      <vt:variant>
        <vt:i4>5</vt:i4>
      </vt:variant>
      <vt:variant>
        <vt:lpstr>Embedded OLE Servers</vt:lpstr>
      </vt:variant>
      <vt:variant>
        <vt:i4>3</vt:i4>
      </vt:variant>
      <vt:variant>
        <vt:lpstr>Slide Titles</vt:lpstr>
      </vt:variant>
      <vt:variant>
        <vt:i4>64</vt:i4>
      </vt:variant>
    </vt:vector>
  </HeadingPairs>
  <TitlesOfParts>
    <vt:vector size="72" baseType="lpstr">
      <vt:lpstr>DSCB</vt:lpstr>
      <vt:lpstr>SM_508-ish_TEMPLATE</vt:lpstr>
      <vt:lpstr>1_SM_508-ish_TEMPLATE</vt:lpstr>
      <vt:lpstr>2_SM_508-ish_TEMPLATE</vt:lpstr>
      <vt:lpstr>3_SM_508-ish_TEMPLATE</vt:lpstr>
      <vt:lpstr>Equation</vt:lpstr>
      <vt:lpstr>MathType 6.0 Equation</vt:lpstr>
      <vt:lpstr>Picture</vt:lpstr>
      <vt:lpstr> Today’s Moderator: Neil Dennehy (NESC) Today’s Speaker: Irene Gregory (LaRC)</vt:lpstr>
      <vt:lpstr>PowerPoint Presentation</vt:lpstr>
      <vt:lpstr>Fundamentals of Adaptive Control Flight Control Perspective</vt:lpstr>
      <vt:lpstr>Outline</vt:lpstr>
      <vt:lpstr>Why Adaptive Control?</vt:lpstr>
      <vt:lpstr>PowerPoint Presentation</vt:lpstr>
      <vt:lpstr>PowerPoint Presentation</vt:lpstr>
      <vt:lpstr>PowerPoint Presentation</vt:lpstr>
      <vt:lpstr>PowerPoint Presentation</vt:lpstr>
      <vt:lpstr>PowerPoint Presentation</vt:lpstr>
      <vt:lpstr>What is Adaptive Control?</vt:lpstr>
      <vt:lpstr>PowerPoint Presentation</vt:lpstr>
      <vt:lpstr>PowerPoint Presentation</vt:lpstr>
      <vt:lpstr>PowerPoint Presentation</vt:lpstr>
      <vt:lpstr>PowerPoint Presentation</vt:lpstr>
      <vt:lpstr>Model-Reference Adaptive Control</vt:lpstr>
      <vt:lpstr>MRAC: 1st Order Nonlinear System</vt:lpstr>
      <vt:lpstr>MRAC: 1st Order Nonlinear System (cont’d)</vt:lpstr>
      <vt:lpstr>MRAC: 1st Order Nonlinear System (cont’d)</vt:lpstr>
      <vt:lpstr>MRAC: 1st Order Nonlinear System</vt:lpstr>
      <vt:lpstr>Robustness: Parameter Drift &amp; Unmodeled Dynamics</vt:lpstr>
      <vt:lpstr>MRAC Key Implementation Components</vt:lpstr>
      <vt:lpstr>Flight Control State-of-the-Art – Brief Summary</vt:lpstr>
      <vt:lpstr>PowerPoint Presentation</vt:lpstr>
      <vt:lpstr>Lessons Learned From Previous Programs</vt:lpstr>
      <vt:lpstr>PowerPoint Presentation</vt:lpstr>
      <vt:lpstr>PowerPoint Presentation</vt:lpstr>
      <vt:lpstr>Notional L1 Control Law</vt:lpstr>
      <vt:lpstr>L1 Adaptive Control </vt:lpstr>
      <vt:lpstr>Separation Between Adaptation &amp; Robustness</vt:lpstr>
      <vt:lpstr>PowerPoint Presentation</vt:lpstr>
      <vt:lpstr>PowerPoint Presentation</vt:lpstr>
      <vt:lpstr>PowerPoint Presentation</vt:lpstr>
      <vt:lpstr>PowerPoint Presentation</vt:lpstr>
      <vt:lpstr>PowerPoint Presentation</vt:lpstr>
      <vt:lpstr>MIMO Nonlinear System with Cross-Coupling</vt:lpstr>
      <vt:lpstr>Post-Stall Flight Testing</vt:lpstr>
      <vt:lpstr>AirSTAR Flight Testing in Upset Conditions</vt:lpstr>
      <vt:lpstr>Adaptive Flight Control: Open Problems</vt:lpstr>
      <vt:lpstr>PowerPoint Presentation</vt:lpstr>
      <vt:lpstr>   Upcoming NESC GN&amp;C TDT Webcast     </vt:lpstr>
      <vt:lpstr>PowerPoint Presentation</vt:lpstr>
      <vt:lpstr>PowerPoint Presentation</vt:lpstr>
      <vt:lpstr>PowerPoint Presentation</vt:lpstr>
      <vt:lpstr>PowerPoint Presentation</vt:lpstr>
      <vt:lpstr>PowerPoint Presentation</vt:lpstr>
      <vt:lpstr>nth Order Systems with Matched Uncertainties</vt:lpstr>
      <vt:lpstr>nth Order Systems with Matched Uncertainties </vt:lpstr>
      <vt:lpstr>Control Solution: Adaptive Augmentation</vt:lpstr>
      <vt:lpstr>MRAC Block-Diagram</vt:lpstr>
      <vt:lpstr>nth Order Systems with Matched Uncertainties</vt:lpstr>
      <vt:lpstr>MRAC Design Algorithm Summary</vt:lpstr>
      <vt:lpstr>Introducing Projection Operator</vt:lpstr>
      <vt:lpstr>Projection Operator</vt:lpstr>
      <vt:lpstr>Projection Operator, (continued)</vt:lpstr>
      <vt:lpstr>Adaptation with Parameter Projection</vt:lpstr>
      <vt:lpstr>PowerPoint Presentation</vt:lpstr>
      <vt:lpstr>PowerPoint Presentation</vt:lpstr>
      <vt:lpstr>Rohr’s Counterexample</vt:lpstr>
      <vt:lpstr>PowerPoint Presentation</vt:lpstr>
      <vt:lpstr>PowerPoint Presentation</vt:lpstr>
      <vt:lpstr>PowerPoint Presentation</vt:lpstr>
      <vt:lpstr>L1 Supports Large Flight Envelope Modeling</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Adaptive Control Flight Control Perspective</dc:title>
  <dc:creator>Irene M. Gregory</dc:creator>
  <cp:lastModifiedBy>Irene M. Gregory</cp:lastModifiedBy>
  <cp:revision>66</cp:revision>
  <cp:lastPrinted>2012-11-27T20:10:12Z</cp:lastPrinted>
  <dcterms:created xsi:type="dcterms:W3CDTF">2012-11-07T19:29:11Z</dcterms:created>
  <dcterms:modified xsi:type="dcterms:W3CDTF">2012-11-28T16:59:14Z</dcterms:modified>
</cp:coreProperties>
</file>