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notesSlides/notesSlide20.xml" ContentType="application/vnd.openxmlformats-officedocument.presentationml.notesSlid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6" r:id="rId6"/>
    <p:sldId id="285" r:id="rId7"/>
    <p:sldId id="269" r:id="rId8"/>
    <p:sldId id="268" r:id="rId9"/>
    <p:sldId id="275" r:id="rId10"/>
    <p:sldId id="277" r:id="rId11"/>
    <p:sldId id="259" r:id="rId12"/>
    <p:sldId id="260" r:id="rId13"/>
    <p:sldId id="271" r:id="rId14"/>
    <p:sldId id="274" r:id="rId15"/>
    <p:sldId id="278" r:id="rId16"/>
    <p:sldId id="279" r:id="rId17"/>
    <p:sldId id="284" r:id="rId18"/>
    <p:sldId id="266" r:id="rId19"/>
    <p:sldId id="280" r:id="rId20"/>
    <p:sldId id="281" r:id="rId21"/>
    <p:sldId id="273" r:id="rId22"/>
    <p:sldId id="282" r:id="rId23"/>
    <p:sldId id="283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D7"/>
    <a:srgbClr val="FADA7A"/>
  </p:clrMru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6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0"/>
  <c:chart>
    <c:title>
      <c:tx>
        <c:rich>
          <a:bodyPr/>
          <a:lstStyle/>
          <a:p>
            <a:pPr>
              <a:defRPr/>
            </a:pPr>
            <a:r>
              <a:rPr lang="pl-PL"/>
              <a:t>Current spectrum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RMS</c:v>
                </c:pt>
              </c:strCache>
            </c:strRef>
          </c:tx>
          <c:cat>
            <c:numRef>
              <c:f>Arkusz1!$A$2:$A$5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cat>
          <c:val>
            <c:numRef>
              <c:f>Arkusz1!$B$2:$B$5</c:f>
              <c:numCache>
                <c:formatCode>0.0%</c:formatCode>
                <c:ptCount val="4"/>
                <c:pt idx="0" formatCode="0%">
                  <c:v>1</c:v>
                </c:pt>
                <c:pt idx="1">
                  <c:v>5.0000000000000037E-2</c:v>
                </c:pt>
                <c:pt idx="2">
                  <c:v>4.5000000000000033E-2</c:v>
                </c:pt>
                <c:pt idx="3">
                  <c:v>1.0000000000000009E-2</c:v>
                </c:pt>
              </c:numCache>
            </c:numRef>
          </c:val>
        </c:ser>
        <c:shape val="box"/>
        <c:axId val="60131968"/>
        <c:axId val="60162432"/>
        <c:axId val="0"/>
      </c:bar3DChart>
      <c:catAx>
        <c:axId val="60131968"/>
        <c:scaling>
          <c:orientation val="minMax"/>
        </c:scaling>
        <c:axPos val="b"/>
        <c:numFmt formatCode="General" sourceLinked="1"/>
        <c:tickLblPos val="nextTo"/>
        <c:crossAx val="60162432"/>
        <c:crosses val="autoZero"/>
        <c:auto val="1"/>
        <c:lblAlgn val="ctr"/>
        <c:lblOffset val="100"/>
      </c:catAx>
      <c:valAx>
        <c:axId val="60162432"/>
        <c:scaling>
          <c:orientation val="minMax"/>
        </c:scaling>
        <c:axPos val="l"/>
        <c:majorGridlines/>
        <c:numFmt formatCode="0%" sourceLinked="1"/>
        <c:tickLblPos val="nextTo"/>
        <c:crossAx val="60131968"/>
        <c:crosses val="autoZero"/>
        <c:crossBetween val="between"/>
        <c:majorUnit val="0.2"/>
      </c:valAx>
    </c:plotArea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RMS</c:v>
                </c:pt>
              </c:strCache>
            </c:strRef>
          </c:tx>
          <c:cat>
            <c:numRef>
              <c:f>Arkusz1!$A$2:$A$5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cat>
          <c:val>
            <c:numRef>
              <c:f>Arkusz1!$B$2:$B$5</c:f>
              <c:numCache>
                <c:formatCode>0.0%</c:formatCode>
                <c:ptCount val="4"/>
                <c:pt idx="0" formatCode="0%">
                  <c:v>1</c:v>
                </c:pt>
                <c:pt idx="1">
                  <c:v>0.05</c:v>
                </c:pt>
                <c:pt idx="2">
                  <c:v>4.5000000000000012E-2</c:v>
                </c:pt>
                <c:pt idx="3">
                  <c:v>1.0000000000000005E-2</c:v>
                </c:pt>
              </c:numCache>
            </c:numRef>
          </c:val>
        </c:ser>
        <c:shape val="box"/>
        <c:axId val="73155328"/>
        <c:axId val="73156864"/>
        <c:axId val="0"/>
      </c:bar3DChart>
      <c:catAx>
        <c:axId val="73155328"/>
        <c:scaling>
          <c:orientation val="minMax"/>
        </c:scaling>
        <c:axPos val="b"/>
        <c:numFmt formatCode="General" sourceLinked="1"/>
        <c:tickLblPos val="nextTo"/>
        <c:crossAx val="73156864"/>
        <c:crosses val="autoZero"/>
        <c:auto val="1"/>
        <c:lblAlgn val="ctr"/>
        <c:lblOffset val="100"/>
      </c:catAx>
      <c:valAx>
        <c:axId val="73156864"/>
        <c:scaling>
          <c:orientation val="minMax"/>
        </c:scaling>
        <c:axPos val="l"/>
        <c:majorGridlines/>
        <c:numFmt formatCode="0%" sourceLinked="1"/>
        <c:tickLblPos val="nextTo"/>
        <c:crossAx val="73155328"/>
        <c:crosses val="autoZero"/>
        <c:crossBetween val="between"/>
        <c:majorUnit val="0.2"/>
      </c:valAx>
    </c:plotArea>
    <c:plotVisOnly val="1"/>
  </c:chart>
  <c:spPr>
    <a:noFill/>
    <a:ln>
      <a:noFill/>
    </a:ln>
  </c:sp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1CB95-30D5-4574-AD62-B43144AEB0A4}" type="doc">
      <dgm:prSet loTypeId="urn:microsoft.com/office/officeart/2005/8/layout/vList3" loCatId="list" qsTypeId="urn:microsoft.com/office/officeart/2005/8/quickstyle/simple2#7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424CFC6-8548-4837-959C-D3F2DE67C0DC}">
      <dgm:prSet phldrT="[Text]"/>
      <dgm:spPr/>
      <dgm:t>
        <a:bodyPr/>
        <a:lstStyle/>
        <a:p>
          <a:r>
            <a:rPr lang="en-US" b="1" dirty="0" smtClean="0"/>
            <a:t>nonlinear </a:t>
          </a:r>
          <a:r>
            <a:rPr lang="pl-PL" b="1" dirty="0" smtClean="0"/>
            <a:t>ODE</a:t>
          </a:r>
          <a:endParaRPr lang="pl-PL" b="1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B126EEB8-8295-46EF-ADBF-58F018AAECA9}" type="parTrans" cxnId="{9142D3FF-9C47-4348-A0B4-01AA73541358}">
      <dgm:prSet/>
      <dgm:spPr/>
      <dgm:t>
        <a:bodyPr/>
        <a:lstStyle/>
        <a:p>
          <a:endParaRPr lang="pl-PL"/>
        </a:p>
      </dgm:t>
    </dgm:pt>
    <dgm:pt modelId="{E4CA1F21-7084-44F0-9410-1D76B8B2899A}" type="sibTrans" cxnId="{9142D3FF-9C47-4348-A0B4-01AA73541358}">
      <dgm:prSet/>
      <dgm:spPr/>
      <dgm:t>
        <a:bodyPr/>
        <a:lstStyle/>
        <a:p>
          <a:endParaRPr lang="pl-PL"/>
        </a:p>
      </dgm:t>
    </dgm:pt>
    <dgm:pt modelId="{C41FA0EC-5322-4177-AABA-13634D0EC860}">
      <dgm:prSet/>
      <dgm:spPr/>
      <dgm:t>
        <a:bodyPr/>
        <a:lstStyle/>
        <a:p>
          <a:r>
            <a:rPr lang="en-US" dirty="0" smtClean="0"/>
            <a:t>piece-wise linear approximation</a:t>
          </a:r>
          <a:endParaRPr lang="pl-PL" dirty="0"/>
        </a:p>
      </dgm:t>
    </dgm:pt>
    <dgm:pt modelId="{C5685C38-AC12-459F-AF6C-2B9511E96741}" type="parTrans" cxnId="{E60D9F8C-14B2-44FB-8545-B34AF44C7EF6}">
      <dgm:prSet/>
      <dgm:spPr/>
      <dgm:t>
        <a:bodyPr/>
        <a:lstStyle/>
        <a:p>
          <a:endParaRPr lang="pl-PL"/>
        </a:p>
      </dgm:t>
    </dgm:pt>
    <dgm:pt modelId="{1F2EADA6-B29A-4260-860A-53891148ED5D}" type="sibTrans" cxnId="{E60D9F8C-14B2-44FB-8545-B34AF44C7EF6}">
      <dgm:prSet/>
      <dgm:spPr/>
      <dgm:t>
        <a:bodyPr/>
        <a:lstStyle/>
        <a:p>
          <a:endParaRPr lang="pl-PL"/>
        </a:p>
      </dgm:t>
    </dgm:pt>
    <dgm:pt modelId="{3E415BCA-959B-4B36-A194-3423C6F57C86}">
      <dgm:prSet/>
      <dgm:spPr/>
      <dgm:t>
        <a:bodyPr/>
        <a:lstStyle/>
        <a:p>
          <a:r>
            <a:rPr lang="en-US" dirty="0" smtClean="0"/>
            <a:t>mixed exponential and linear approximation</a:t>
          </a:r>
          <a:endParaRPr lang="pl-PL" dirty="0"/>
        </a:p>
      </dgm:t>
    </dgm:pt>
    <dgm:pt modelId="{FFDFF61C-33B2-46CE-A6ED-EC3B3F71B004}" type="parTrans" cxnId="{69679D15-D080-48BD-8A4A-9E203779AADD}">
      <dgm:prSet/>
      <dgm:spPr/>
      <dgm:t>
        <a:bodyPr/>
        <a:lstStyle/>
        <a:p>
          <a:endParaRPr lang="pl-PL"/>
        </a:p>
      </dgm:t>
    </dgm:pt>
    <dgm:pt modelId="{9BAFFA5F-B8A1-4D8F-B1A2-19E7BAA222B5}" type="sibTrans" cxnId="{69679D15-D080-48BD-8A4A-9E203779AADD}">
      <dgm:prSet/>
      <dgm:spPr/>
      <dgm:t>
        <a:bodyPr/>
        <a:lstStyle/>
        <a:p>
          <a:endParaRPr lang="pl-PL"/>
        </a:p>
      </dgm:t>
    </dgm:pt>
    <dgm:pt modelId="{D0903767-AB82-4B7C-A2F1-76E2A1C8583A}">
      <dgm:prSet/>
      <dgm:spPr/>
      <dgm:t>
        <a:bodyPr/>
        <a:lstStyle/>
        <a:p>
          <a:r>
            <a:rPr lang="en-US" dirty="0" smtClean="0"/>
            <a:t>approximation using shifted and amplified step function</a:t>
          </a:r>
          <a:endParaRPr lang="pl-PL" dirty="0"/>
        </a:p>
      </dgm:t>
    </dgm:pt>
    <dgm:pt modelId="{FE682035-E0E9-4F54-9739-E10471168AFF}" type="parTrans" cxnId="{FE27D811-CEB2-44D7-9021-C19FB5471A7D}">
      <dgm:prSet/>
      <dgm:spPr/>
      <dgm:t>
        <a:bodyPr/>
        <a:lstStyle/>
        <a:p>
          <a:endParaRPr lang="pl-PL"/>
        </a:p>
      </dgm:t>
    </dgm:pt>
    <dgm:pt modelId="{8205FB81-FAC2-4BC2-AC9E-95F84FAD15E3}" type="sibTrans" cxnId="{FE27D811-CEB2-44D7-9021-C19FB5471A7D}">
      <dgm:prSet/>
      <dgm:spPr/>
      <dgm:t>
        <a:bodyPr/>
        <a:lstStyle/>
        <a:p>
          <a:endParaRPr lang="pl-PL"/>
        </a:p>
      </dgm:t>
    </dgm:pt>
    <dgm:pt modelId="{2AE7B9AF-0E20-4236-87AB-3FB7B287BE91}">
      <dgm:prSet/>
      <dgm:spPr/>
      <dgm:t>
        <a:bodyPr/>
        <a:lstStyle/>
        <a:p>
          <a:r>
            <a:rPr lang="en-US" dirty="0" smtClean="0"/>
            <a:t>neural network black-box model</a:t>
          </a:r>
          <a:endParaRPr lang="pl-PL" dirty="0"/>
        </a:p>
      </dgm:t>
    </dgm:pt>
    <dgm:pt modelId="{3D4655A4-6E10-4777-BFB8-0CD9028C53B0}" type="parTrans" cxnId="{20D1AEF9-2975-4422-B13F-348F6F05F1B0}">
      <dgm:prSet/>
      <dgm:spPr/>
      <dgm:t>
        <a:bodyPr/>
        <a:lstStyle/>
        <a:p>
          <a:endParaRPr lang="pl-PL"/>
        </a:p>
      </dgm:t>
    </dgm:pt>
    <dgm:pt modelId="{965CA38D-880F-4356-B621-A5EBE0F7B7B4}" type="sibTrans" cxnId="{20D1AEF9-2975-4422-B13F-348F6F05F1B0}">
      <dgm:prSet/>
      <dgm:spPr/>
      <dgm:t>
        <a:bodyPr/>
        <a:lstStyle/>
        <a:p>
          <a:endParaRPr lang="pl-PL"/>
        </a:p>
      </dgm:t>
    </dgm:pt>
    <dgm:pt modelId="{67C79C29-C370-43BB-BC24-13A81A0CC74A}" type="pres">
      <dgm:prSet presAssocID="{C8A1CB95-30D5-4574-AD62-B43144AEB0A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41BB174-D3F3-4F32-8EA0-3C96AC6223BF}" type="pres">
      <dgm:prSet presAssocID="{B424CFC6-8548-4837-959C-D3F2DE67C0DC}" presName="composite" presStyleCnt="0"/>
      <dgm:spPr/>
    </dgm:pt>
    <dgm:pt modelId="{E76AF9FC-A7DF-4263-8B6A-98B69CFBE3FF}" type="pres">
      <dgm:prSet presAssocID="{B424CFC6-8548-4837-959C-D3F2DE67C0D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92FA9E4-7097-45C5-83F5-F89830B12569}" type="pres">
      <dgm:prSet presAssocID="{B424CFC6-8548-4837-959C-D3F2DE67C0D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736EF4-96EF-453A-8986-923D6CB0F3BF}" type="pres">
      <dgm:prSet presAssocID="{E4CA1F21-7084-44F0-9410-1D76B8B2899A}" presName="spacing" presStyleCnt="0"/>
      <dgm:spPr/>
    </dgm:pt>
    <dgm:pt modelId="{4D8EC1F0-A4B9-444A-9974-FF0F94182D2D}" type="pres">
      <dgm:prSet presAssocID="{C41FA0EC-5322-4177-AABA-13634D0EC860}" presName="composite" presStyleCnt="0"/>
      <dgm:spPr/>
    </dgm:pt>
    <dgm:pt modelId="{0E31A669-C4C4-4AF5-8285-01A2C4E767AE}" type="pres">
      <dgm:prSet presAssocID="{C41FA0EC-5322-4177-AABA-13634D0EC860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2599FEE-09DB-4247-BE4A-EBFF63133980}" type="pres">
      <dgm:prSet presAssocID="{C41FA0EC-5322-4177-AABA-13634D0EC86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EFE25A-DDC1-47BB-B84C-0E4C2CB2C0E1}" type="pres">
      <dgm:prSet presAssocID="{1F2EADA6-B29A-4260-860A-53891148ED5D}" presName="spacing" presStyleCnt="0"/>
      <dgm:spPr/>
    </dgm:pt>
    <dgm:pt modelId="{FA940653-D9CF-4635-A96B-2CB1B230B8C8}" type="pres">
      <dgm:prSet presAssocID="{3E415BCA-959B-4B36-A194-3423C6F57C86}" presName="composite" presStyleCnt="0"/>
      <dgm:spPr/>
    </dgm:pt>
    <dgm:pt modelId="{8B829A07-7CCA-4EBB-8C51-609A27A67D2C}" type="pres">
      <dgm:prSet presAssocID="{3E415BCA-959B-4B36-A194-3423C6F57C86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1E42DA8F-F5E2-4B55-B5E1-D91BEB4AC852}" type="pres">
      <dgm:prSet presAssocID="{3E415BCA-959B-4B36-A194-3423C6F57C8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812643-2D0A-4E7A-8CF4-4CA7AB13E45F}" type="pres">
      <dgm:prSet presAssocID="{9BAFFA5F-B8A1-4D8F-B1A2-19E7BAA222B5}" presName="spacing" presStyleCnt="0"/>
      <dgm:spPr/>
    </dgm:pt>
    <dgm:pt modelId="{348BF335-031F-4332-9525-76F851081F0C}" type="pres">
      <dgm:prSet presAssocID="{D0903767-AB82-4B7C-A2F1-76E2A1C8583A}" presName="composite" presStyleCnt="0"/>
      <dgm:spPr/>
    </dgm:pt>
    <dgm:pt modelId="{3C0E34C4-BAB4-4C82-BB60-64D42C213BD9}" type="pres">
      <dgm:prSet presAssocID="{D0903767-AB82-4B7C-A2F1-76E2A1C8583A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516052E4-79F6-45BD-86A9-016D54B518C6}" type="pres">
      <dgm:prSet presAssocID="{D0903767-AB82-4B7C-A2F1-76E2A1C8583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CB29DC-E683-4D84-B3DB-80DA2C8FCC70}" type="pres">
      <dgm:prSet presAssocID="{8205FB81-FAC2-4BC2-AC9E-95F84FAD15E3}" presName="spacing" presStyleCnt="0"/>
      <dgm:spPr/>
    </dgm:pt>
    <dgm:pt modelId="{DAAAD962-F1A2-4CB3-B369-F2537A0FAEDA}" type="pres">
      <dgm:prSet presAssocID="{2AE7B9AF-0E20-4236-87AB-3FB7B287BE91}" presName="composite" presStyleCnt="0"/>
      <dgm:spPr/>
    </dgm:pt>
    <dgm:pt modelId="{128E4DA0-229B-4D49-B394-19533A26941E}" type="pres">
      <dgm:prSet presAssocID="{2AE7B9AF-0E20-4236-87AB-3FB7B287BE91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6C35CFCF-E6E5-460C-80EF-577B853FFA48}" type="pres">
      <dgm:prSet presAssocID="{2AE7B9AF-0E20-4236-87AB-3FB7B287BE9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9679D15-D080-48BD-8A4A-9E203779AADD}" srcId="{C8A1CB95-30D5-4574-AD62-B43144AEB0A4}" destId="{3E415BCA-959B-4B36-A194-3423C6F57C86}" srcOrd="2" destOrd="0" parTransId="{FFDFF61C-33B2-46CE-A6ED-EC3B3F71B004}" sibTransId="{9BAFFA5F-B8A1-4D8F-B1A2-19E7BAA222B5}"/>
    <dgm:cxn modelId="{02508732-1146-4247-AA0C-2E8BCBB52EF7}" type="presOf" srcId="{3E415BCA-959B-4B36-A194-3423C6F57C86}" destId="{1E42DA8F-F5E2-4B55-B5E1-D91BEB4AC852}" srcOrd="0" destOrd="0" presId="urn:microsoft.com/office/officeart/2005/8/layout/vList3"/>
    <dgm:cxn modelId="{9142D3FF-9C47-4348-A0B4-01AA73541358}" srcId="{C8A1CB95-30D5-4574-AD62-B43144AEB0A4}" destId="{B424CFC6-8548-4837-959C-D3F2DE67C0DC}" srcOrd="0" destOrd="0" parTransId="{B126EEB8-8295-46EF-ADBF-58F018AAECA9}" sibTransId="{E4CA1F21-7084-44F0-9410-1D76B8B2899A}"/>
    <dgm:cxn modelId="{B91F1D8E-0ACC-4FC1-918F-DCA8633AF726}" type="presOf" srcId="{D0903767-AB82-4B7C-A2F1-76E2A1C8583A}" destId="{516052E4-79F6-45BD-86A9-016D54B518C6}" srcOrd="0" destOrd="0" presId="urn:microsoft.com/office/officeart/2005/8/layout/vList3"/>
    <dgm:cxn modelId="{FE27D811-CEB2-44D7-9021-C19FB5471A7D}" srcId="{C8A1CB95-30D5-4574-AD62-B43144AEB0A4}" destId="{D0903767-AB82-4B7C-A2F1-76E2A1C8583A}" srcOrd="3" destOrd="0" parTransId="{FE682035-E0E9-4F54-9739-E10471168AFF}" sibTransId="{8205FB81-FAC2-4BC2-AC9E-95F84FAD15E3}"/>
    <dgm:cxn modelId="{7F2317F0-D760-42AF-A331-B7AF2053383B}" type="presOf" srcId="{C41FA0EC-5322-4177-AABA-13634D0EC860}" destId="{B2599FEE-09DB-4247-BE4A-EBFF63133980}" srcOrd="0" destOrd="0" presId="urn:microsoft.com/office/officeart/2005/8/layout/vList3"/>
    <dgm:cxn modelId="{3EF8484A-1220-41B7-AB01-09653CD2B075}" type="presOf" srcId="{2AE7B9AF-0E20-4236-87AB-3FB7B287BE91}" destId="{6C35CFCF-E6E5-460C-80EF-577B853FFA48}" srcOrd="0" destOrd="0" presId="urn:microsoft.com/office/officeart/2005/8/layout/vList3"/>
    <dgm:cxn modelId="{622ADC7F-D7EE-4E11-BB74-07B0E595AB24}" type="presOf" srcId="{B424CFC6-8548-4837-959C-D3F2DE67C0DC}" destId="{A92FA9E4-7097-45C5-83F5-F89830B12569}" srcOrd="0" destOrd="0" presId="urn:microsoft.com/office/officeart/2005/8/layout/vList3"/>
    <dgm:cxn modelId="{E341A1FF-9DD4-4FE8-A6D1-533846DD129E}" type="presOf" srcId="{C8A1CB95-30D5-4574-AD62-B43144AEB0A4}" destId="{67C79C29-C370-43BB-BC24-13A81A0CC74A}" srcOrd="0" destOrd="0" presId="urn:microsoft.com/office/officeart/2005/8/layout/vList3"/>
    <dgm:cxn modelId="{E60D9F8C-14B2-44FB-8545-B34AF44C7EF6}" srcId="{C8A1CB95-30D5-4574-AD62-B43144AEB0A4}" destId="{C41FA0EC-5322-4177-AABA-13634D0EC860}" srcOrd="1" destOrd="0" parTransId="{C5685C38-AC12-459F-AF6C-2B9511E96741}" sibTransId="{1F2EADA6-B29A-4260-860A-53891148ED5D}"/>
    <dgm:cxn modelId="{20D1AEF9-2975-4422-B13F-348F6F05F1B0}" srcId="{C8A1CB95-30D5-4574-AD62-B43144AEB0A4}" destId="{2AE7B9AF-0E20-4236-87AB-3FB7B287BE91}" srcOrd="4" destOrd="0" parTransId="{3D4655A4-6E10-4777-BFB8-0CD9028C53B0}" sibTransId="{965CA38D-880F-4356-B621-A5EBE0F7B7B4}"/>
    <dgm:cxn modelId="{D21BE3DA-D0AC-47D1-8735-817E689E6551}" type="presParOf" srcId="{67C79C29-C370-43BB-BC24-13A81A0CC74A}" destId="{B41BB174-D3F3-4F32-8EA0-3C96AC6223BF}" srcOrd="0" destOrd="0" presId="urn:microsoft.com/office/officeart/2005/8/layout/vList3"/>
    <dgm:cxn modelId="{AE401184-517D-4F55-B1B5-4DB53FEC12F2}" type="presParOf" srcId="{B41BB174-D3F3-4F32-8EA0-3C96AC6223BF}" destId="{E76AF9FC-A7DF-4263-8B6A-98B69CFBE3FF}" srcOrd="0" destOrd="0" presId="urn:microsoft.com/office/officeart/2005/8/layout/vList3"/>
    <dgm:cxn modelId="{01BBD789-CFE9-440B-8902-75FF3D91FF54}" type="presParOf" srcId="{B41BB174-D3F3-4F32-8EA0-3C96AC6223BF}" destId="{A92FA9E4-7097-45C5-83F5-F89830B12569}" srcOrd="1" destOrd="0" presId="urn:microsoft.com/office/officeart/2005/8/layout/vList3"/>
    <dgm:cxn modelId="{AF79F509-C443-43BC-95A3-9D8700C5EFDC}" type="presParOf" srcId="{67C79C29-C370-43BB-BC24-13A81A0CC74A}" destId="{F5736EF4-96EF-453A-8986-923D6CB0F3BF}" srcOrd="1" destOrd="0" presId="urn:microsoft.com/office/officeart/2005/8/layout/vList3"/>
    <dgm:cxn modelId="{B1017271-3DF0-4AA6-A570-8DF6410316A0}" type="presParOf" srcId="{67C79C29-C370-43BB-BC24-13A81A0CC74A}" destId="{4D8EC1F0-A4B9-444A-9974-FF0F94182D2D}" srcOrd="2" destOrd="0" presId="urn:microsoft.com/office/officeart/2005/8/layout/vList3"/>
    <dgm:cxn modelId="{B3E7B098-A809-427F-A931-DB39E7B9B60F}" type="presParOf" srcId="{4D8EC1F0-A4B9-444A-9974-FF0F94182D2D}" destId="{0E31A669-C4C4-4AF5-8285-01A2C4E767AE}" srcOrd="0" destOrd="0" presId="urn:microsoft.com/office/officeart/2005/8/layout/vList3"/>
    <dgm:cxn modelId="{AB495C3D-FA72-4BDD-9EEB-06F7ACB2F732}" type="presParOf" srcId="{4D8EC1F0-A4B9-444A-9974-FF0F94182D2D}" destId="{B2599FEE-09DB-4247-BE4A-EBFF63133980}" srcOrd="1" destOrd="0" presId="urn:microsoft.com/office/officeart/2005/8/layout/vList3"/>
    <dgm:cxn modelId="{65FE996C-BAB5-4AAF-9B8A-60A3EE3B6CB5}" type="presParOf" srcId="{67C79C29-C370-43BB-BC24-13A81A0CC74A}" destId="{DFEFE25A-DDC1-47BB-B84C-0E4C2CB2C0E1}" srcOrd="3" destOrd="0" presId="urn:microsoft.com/office/officeart/2005/8/layout/vList3"/>
    <dgm:cxn modelId="{E4C2C59A-D450-4105-A05D-922D1595E157}" type="presParOf" srcId="{67C79C29-C370-43BB-BC24-13A81A0CC74A}" destId="{FA940653-D9CF-4635-A96B-2CB1B230B8C8}" srcOrd="4" destOrd="0" presId="urn:microsoft.com/office/officeart/2005/8/layout/vList3"/>
    <dgm:cxn modelId="{863EE147-1B22-476D-957C-F905C862CA18}" type="presParOf" srcId="{FA940653-D9CF-4635-A96B-2CB1B230B8C8}" destId="{8B829A07-7CCA-4EBB-8C51-609A27A67D2C}" srcOrd="0" destOrd="0" presId="urn:microsoft.com/office/officeart/2005/8/layout/vList3"/>
    <dgm:cxn modelId="{32B0E552-D45E-4A3E-B0A2-D97ABE44FBAC}" type="presParOf" srcId="{FA940653-D9CF-4635-A96B-2CB1B230B8C8}" destId="{1E42DA8F-F5E2-4B55-B5E1-D91BEB4AC852}" srcOrd="1" destOrd="0" presId="urn:microsoft.com/office/officeart/2005/8/layout/vList3"/>
    <dgm:cxn modelId="{5674D11E-8668-4772-B704-6A0AE776392A}" type="presParOf" srcId="{67C79C29-C370-43BB-BC24-13A81A0CC74A}" destId="{1A812643-2D0A-4E7A-8CF4-4CA7AB13E45F}" srcOrd="5" destOrd="0" presId="urn:microsoft.com/office/officeart/2005/8/layout/vList3"/>
    <dgm:cxn modelId="{54278CDF-E362-499B-B1F4-0AF185660978}" type="presParOf" srcId="{67C79C29-C370-43BB-BC24-13A81A0CC74A}" destId="{348BF335-031F-4332-9525-76F851081F0C}" srcOrd="6" destOrd="0" presId="urn:microsoft.com/office/officeart/2005/8/layout/vList3"/>
    <dgm:cxn modelId="{E33B0F74-AC46-495A-9E7C-A765D9310A38}" type="presParOf" srcId="{348BF335-031F-4332-9525-76F851081F0C}" destId="{3C0E34C4-BAB4-4C82-BB60-64D42C213BD9}" srcOrd="0" destOrd="0" presId="urn:microsoft.com/office/officeart/2005/8/layout/vList3"/>
    <dgm:cxn modelId="{81913F39-6059-4265-93BF-3B9AC64493E4}" type="presParOf" srcId="{348BF335-031F-4332-9525-76F851081F0C}" destId="{516052E4-79F6-45BD-86A9-016D54B518C6}" srcOrd="1" destOrd="0" presId="urn:microsoft.com/office/officeart/2005/8/layout/vList3"/>
    <dgm:cxn modelId="{266BBDDC-06BB-4597-BC1E-0F1A34948B77}" type="presParOf" srcId="{67C79C29-C370-43BB-BC24-13A81A0CC74A}" destId="{38CB29DC-E683-4D84-B3DB-80DA2C8FCC70}" srcOrd="7" destOrd="0" presId="urn:microsoft.com/office/officeart/2005/8/layout/vList3"/>
    <dgm:cxn modelId="{C9EDCC57-D092-4651-9C81-A12849A0C161}" type="presParOf" srcId="{67C79C29-C370-43BB-BC24-13A81A0CC74A}" destId="{DAAAD962-F1A2-4CB3-B369-F2537A0FAEDA}" srcOrd="8" destOrd="0" presId="urn:microsoft.com/office/officeart/2005/8/layout/vList3"/>
    <dgm:cxn modelId="{F004F279-DF98-409B-A842-BD098A4D709C}" type="presParOf" srcId="{DAAAD962-F1A2-4CB3-B369-F2537A0FAEDA}" destId="{128E4DA0-229B-4D49-B394-19533A26941E}" srcOrd="0" destOrd="0" presId="urn:microsoft.com/office/officeart/2005/8/layout/vList3"/>
    <dgm:cxn modelId="{7DA7B098-BA15-4B98-B124-49B56C79A259}" type="presParOf" srcId="{DAAAD962-F1A2-4CB3-B369-F2537A0FAEDA}" destId="{6C35CFCF-E6E5-460C-80EF-577B853FFA48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FEC1C1-77EB-4402-A038-7052FAE12DD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43C7871-1A03-41A3-A42D-CC4B548443EE}">
      <dgm:prSet phldrT="[Tekst]"/>
      <dgm:spPr/>
      <dgm:t>
        <a:bodyPr/>
        <a:lstStyle/>
        <a:p>
          <a:r>
            <a:rPr lang="en-US" dirty="0" smtClean="0"/>
            <a:t>Arc </a:t>
          </a:r>
          <a:r>
            <a:rPr lang="pl-PL" dirty="0" smtClean="0"/>
            <a:t/>
          </a:r>
          <a:br>
            <a:rPr lang="pl-PL" dirty="0" smtClean="0"/>
          </a:br>
          <a:r>
            <a:rPr lang="en-US" dirty="0" smtClean="0"/>
            <a:t>current waveform</a:t>
          </a:r>
          <a:endParaRPr lang="pl-PL" dirty="0"/>
        </a:p>
      </dgm:t>
    </dgm:pt>
    <dgm:pt modelId="{5D80E370-7704-4394-8969-C65FA93C1C9D}" type="parTrans" cxnId="{5D00EEEC-CD4F-4951-9786-6BED0A1BF9EA}">
      <dgm:prSet/>
      <dgm:spPr/>
      <dgm:t>
        <a:bodyPr/>
        <a:lstStyle/>
        <a:p>
          <a:endParaRPr lang="pl-PL"/>
        </a:p>
      </dgm:t>
    </dgm:pt>
    <dgm:pt modelId="{279E0E1E-E84F-47D2-86DD-324774676EBC}" type="sibTrans" cxnId="{5D00EEEC-CD4F-4951-9786-6BED0A1BF9EA}">
      <dgm:prSet/>
      <dgm:spPr/>
      <dgm:t>
        <a:bodyPr/>
        <a:lstStyle/>
        <a:p>
          <a:endParaRPr lang="pl-PL"/>
        </a:p>
      </dgm:t>
    </dgm:pt>
    <dgm:pt modelId="{B98EAC77-4190-41A1-94D5-3B0AE6CCD8DF}">
      <dgm:prSet phldrT="[Tekst]"/>
      <dgm:spPr/>
      <dgm:t>
        <a:bodyPr/>
        <a:lstStyle/>
        <a:p>
          <a:r>
            <a:rPr lang="en-US" dirty="0" smtClean="0"/>
            <a:t>Arc </a:t>
          </a:r>
          <a:r>
            <a:rPr lang="pl-PL" dirty="0" smtClean="0"/>
            <a:t/>
          </a:r>
          <a:br>
            <a:rPr lang="pl-PL" dirty="0" smtClean="0"/>
          </a:br>
          <a:r>
            <a:rPr lang="en-US" dirty="0" smtClean="0"/>
            <a:t>radius waveform</a:t>
          </a:r>
          <a:endParaRPr lang="pl-PL" dirty="0"/>
        </a:p>
      </dgm:t>
    </dgm:pt>
    <dgm:pt modelId="{7BF07EF1-D3C2-4E45-8563-E08CA792E986}" type="parTrans" cxnId="{6DA4F514-FB36-440A-917F-69A521F8740B}">
      <dgm:prSet/>
      <dgm:spPr/>
      <dgm:t>
        <a:bodyPr/>
        <a:lstStyle/>
        <a:p>
          <a:endParaRPr lang="pl-PL"/>
        </a:p>
      </dgm:t>
    </dgm:pt>
    <dgm:pt modelId="{C10D0E1A-397C-41B4-B06F-FCBDE1B90B4C}" type="sibTrans" cxnId="{6DA4F514-FB36-440A-917F-69A521F8740B}">
      <dgm:prSet/>
      <dgm:spPr/>
      <dgm:t>
        <a:bodyPr/>
        <a:lstStyle/>
        <a:p>
          <a:endParaRPr lang="pl-PL"/>
        </a:p>
      </dgm:t>
    </dgm:pt>
    <dgm:pt modelId="{7C3EE918-A748-4B6A-8306-6EBAD40C19E4}" type="pres">
      <dgm:prSet presAssocID="{78FEC1C1-77EB-4402-A038-7052FAE12D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209CD46-F722-427D-A7DB-149D4D325F38}" type="pres">
      <dgm:prSet presAssocID="{78FEC1C1-77EB-4402-A038-7052FAE12DD3}" presName="bkgdShp" presStyleLbl="alignAccFollowNode1" presStyleIdx="0" presStyleCnt="1" custScaleY="125693" custLinFactNeighborY="18229"/>
      <dgm:spPr/>
    </dgm:pt>
    <dgm:pt modelId="{B23FE216-A2C4-407A-84C5-F0C9FC8274D1}" type="pres">
      <dgm:prSet presAssocID="{78FEC1C1-77EB-4402-A038-7052FAE12DD3}" presName="linComp" presStyleCnt="0"/>
      <dgm:spPr/>
    </dgm:pt>
    <dgm:pt modelId="{18BDB07A-9BC7-4D5D-A7F8-A40A2E7C8FBC}" type="pres">
      <dgm:prSet presAssocID="{443C7871-1A03-41A3-A42D-CC4B548443EE}" presName="compNode" presStyleCnt="0"/>
      <dgm:spPr/>
    </dgm:pt>
    <dgm:pt modelId="{0CD8014F-78F3-45E5-9C66-01AF5EABBD75}" type="pres">
      <dgm:prSet presAssocID="{443C7871-1A03-41A3-A42D-CC4B548443EE}" presName="node" presStyleLbl="node1" presStyleIdx="0" presStyleCnt="2" custScaleY="32063" custLinFactNeighborY="-270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CE4618-1A11-400A-9222-F254D28DED11}" type="pres">
      <dgm:prSet presAssocID="{443C7871-1A03-41A3-A42D-CC4B548443EE}" presName="invisiNode" presStyleLbl="node1" presStyleIdx="0" presStyleCnt="2"/>
      <dgm:spPr/>
    </dgm:pt>
    <dgm:pt modelId="{080C469D-B28F-4FB9-9591-2541429E7AC2}" type="pres">
      <dgm:prSet presAssocID="{443C7871-1A03-41A3-A42D-CC4B548443EE}" presName="imagNode" presStyleLbl="fgImgPlace1" presStyleIdx="0" presStyleCnt="2" custScaleY="150897" custLinFactNeighborY="-58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02A628-4DAA-4141-A01F-7E4D9F753895}" type="pres">
      <dgm:prSet presAssocID="{279E0E1E-E84F-47D2-86DD-324774676EB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FB1CDDFB-C4F8-448B-AD03-FF58BC4ED1EE}" type="pres">
      <dgm:prSet presAssocID="{B98EAC77-4190-41A1-94D5-3B0AE6CCD8DF}" presName="compNode" presStyleCnt="0"/>
      <dgm:spPr/>
    </dgm:pt>
    <dgm:pt modelId="{38F55689-F5AE-4A53-88DF-FD9CF6B9373E}" type="pres">
      <dgm:prSet presAssocID="{B98EAC77-4190-41A1-94D5-3B0AE6CCD8DF}" presName="node" presStyleLbl="node1" presStyleIdx="1" presStyleCnt="2" custScaleY="31737" custLinFactNeighborY="-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6FA9A0-1051-414B-B634-38BAEEAA1D4C}" type="pres">
      <dgm:prSet presAssocID="{B98EAC77-4190-41A1-94D5-3B0AE6CCD8DF}" presName="invisiNode" presStyleLbl="node1" presStyleIdx="1" presStyleCnt="2"/>
      <dgm:spPr/>
    </dgm:pt>
    <dgm:pt modelId="{3FCD6B40-5067-4A02-B5B7-8251E38A8E1C}" type="pres">
      <dgm:prSet presAssocID="{B98EAC77-4190-41A1-94D5-3B0AE6CCD8DF}" presName="imagNode" presStyleLbl="fgImgPlace1" presStyleIdx="1" presStyleCnt="2" custScaleY="151837" custLinFactNeighborX="-657" custLinFactNeighborY="-56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57B0AC7-3F83-4678-96F8-5DD0F610F7BF}" type="presOf" srcId="{279E0E1E-E84F-47D2-86DD-324774676EBC}" destId="{6302A628-4DAA-4141-A01F-7E4D9F753895}" srcOrd="0" destOrd="0" presId="urn:microsoft.com/office/officeart/2005/8/layout/pList2"/>
    <dgm:cxn modelId="{8F714AEF-3C75-4D75-9523-C101D134C77C}" type="presOf" srcId="{B98EAC77-4190-41A1-94D5-3B0AE6CCD8DF}" destId="{38F55689-F5AE-4A53-88DF-FD9CF6B9373E}" srcOrd="0" destOrd="0" presId="urn:microsoft.com/office/officeart/2005/8/layout/pList2"/>
    <dgm:cxn modelId="{AC3D38A9-A3B1-4552-A039-E1AF3C8D864A}" type="presOf" srcId="{78FEC1C1-77EB-4402-A038-7052FAE12DD3}" destId="{7C3EE918-A748-4B6A-8306-6EBAD40C19E4}" srcOrd="0" destOrd="0" presId="urn:microsoft.com/office/officeart/2005/8/layout/pList2"/>
    <dgm:cxn modelId="{5D00EEEC-CD4F-4951-9786-6BED0A1BF9EA}" srcId="{78FEC1C1-77EB-4402-A038-7052FAE12DD3}" destId="{443C7871-1A03-41A3-A42D-CC4B548443EE}" srcOrd="0" destOrd="0" parTransId="{5D80E370-7704-4394-8969-C65FA93C1C9D}" sibTransId="{279E0E1E-E84F-47D2-86DD-324774676EBC}"/>
    <dgm:cxn modelId="{CF31A7DC-62A8-49B0-9CB8-A4B0C8C91149}" type="presOf" srcId="{443C7871-1A03-41A3-A42D-CC4B548443EE}" destId="{0CD8014F-78F3-45E5-9C66-01AF5EABBD75}" srcOrd="0" destOrd="0" presId="urn:microsoft.com/office/officeart/2005/8/layout/pList2"/>
    <dgm:cxn modelId="{6DA4F514-FB36-440A-917F-69A521F8740B}" srcId="{78FEC1C1-77EB-4402-A038-7052FAE12DD3}" destId="{B98EAC77-4190-41A1-94D5-3B0AE6CCD8DF}" srcOrd="1" destOrd="0" parTransId="{7BF07EF1-D3C2-4E45-8563-E08CA792E986}" sibTransId="{C10D0E1A-397C-41B4-B06F-FCBDE1B90B4C}"/>
    <dgm:cxn modelId="{561977C9-961D-4A9A-A870-BEE2E70A553E}" type="presParOf" srcId="{7C3EE918-A748-4B6A-8306-6EBAD40C19E4}" destId="{A209CD46-F722-427D-A7DB-149D4D325F38}" srcOrd="0" destOrd="0" presId="urn:microsoft.com/office/officeart/2005/8/layout/pList2"/>
    <dgm:cxn modelId="{C27FC09A-D54D-497A-ACBD-3880F071E8E6}" type="presParOf" srcId="{7C3EE918-A748-4B6A-8306-6EBAD40C19E4}" destId="{B23FE216-A2C4-407A-84C5-F0C9FC8274D1}" srcOrd="1" destOrd="0" presId="urn:microsoft.com/office/officeart/2005/8/layout/pList2"/>
    <dgm:cxn modelId="{F412259E-FBE6-491F-8A73-71F28ED7B556}" type="presParOf" srcId="{B23FE216-A2C4-407A-84C5-F0C9FC8274D1}" destId="{18BDB07A-9BC7-4D5D-A7F8-A40A2E7C8FBC}" srcOrd="0" destOrd="0" presId="urn:microsoft.com/office/officeart/2005/8/layout/pList2"/>
    <dgm:cxn modelId="{A2B0A914-D85C-403B-AC74-FD7115B3D4B2}" type="presParOf" srcId="{18BDB07A-9BC7-4D5D-A7F8-A40A2E7C8FBC}" destId="{0CD8014F-78F3-45E5-9C66-01AF5EABBD75}" srcOrd="0" destOrd="0" presId="urn:microsoft.com/office/officeart/2005/8/layout/pList2"/>
    <dgm:cxn modelId="{AF041AE1-37F4-4E01-B723-FC78ED364E98}" type="presParOf" srcId="{18BDB07A-9BC7-4D5D-A7F8-A40A2E7C8FBC}" destId="{90CE4618-1A11-400A-9222-F254D28DED11}" srcOrd="1" destOrd="0" presId="urn:microsoft.com/office/officeart/2005/8/layout/pList2"/>
    <dgm:cxn modelId="{562AD8AB-85E7-4F52-B76A-42CAF77D50EC}" type="presParOf" srcId="{18BDB07A-9BC7-4D5D-A7F8-A40A2E7C8FBC}" destId="{080C469D-B28F-4FB9-9591-2541429E7AC2}" srcOrd="2" destOrd="0" presId="urn:microsoft.com/office/officeart/2005/8/layout/pList2"/>
    <dgm:cxn modelId="{7A68C046-033F-44C2-A5A4-EF3D4D28BC0A}" type="presParOf" srcId="{B23FE216-A2C4-407A-84C5-F0C9FC8274D1}" destId="{6302A628-4DAA-4141-A01F-7E4D9F753895}" srcOrd="1" destOrd="0" presId="urn:microsoft.com/office/officeart/2005/8/layout/pList2"/>
    <dgm:cxn modelId="{75A7B675-73D9-4889-AD0A-E0E1D97AD4A9}" type="presParOf" srcId="{B23FE216-A2C4-407A-84C5-F0C9FC8274D1}" destId="{FB1CDDFB-C4F8-448B-AD03-FF58BC4ED1EE}" srcOrd="2" destOrd="0" presId="urn:microsoft.com/office/officeart/2005/8/layout/pList2"/>
    <dgm:cxn modelId="{E03EDFDE-DC5B-40A8-99D2-593572432072}" type="presParOf" srcId="{FB1CDDFB-C4F8-448B-AD03-FF58BC4ED1EE}" destId="{38F55689-F5AE-4A53-88DF-FD9CF6B9373E}" srcOrd="0" destOrd="0" presId="urn:microsoft.com/office/officeart/2005/8/layout/pList2"/>
    <dgm:cxn modelId="{3107F421-F450-4695-97AB-996C8DF55FC2}" type="presParOf" srcId="{FB1CDDFB-C4F8-448B-AD03-FF58BC4ED1EE}" destId="{A46FA9A0-1051-414B-B634-38BAEEAA1D4C}" srcOrd="1" destOrd="0" presId="urn:microsoft.com/office/officeart/2005/8/layout/pList2"/>
    <dgm:cxn modelId="{40097938-3019-4987-AEFF-12BC6B0DC228}" type="presParOf" srcId="{FB1CDDFB-C4F8-448B-AD03-FF58BC4ED1EE}" destId="{3FCD6B40-5067-4A02-B5B7-8251E38A8E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FEC1C1-77EB-4402-A038-7052FAE12DD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F2C4873-A9CA-4438-8325-0929576BB31A}">
      <dgm:prSet phldrT="[Tekst]"/>
      <dgm:spPr/>
      <dgm:t>
        <a:bodyPr/>
        <a:lstStyle/>
        <a:p>
          <a:r>
            <a:rPr lang="en-US" dirty="0" smtClean="0"/>
            <a:t>Arc conductance waveform</a:t>
          </a:r>
          <a:endParaRPr lang="pl-PL" dirty="0"/>
        </a:p>
      </dgm:t>
    </dgm:pt>
    <dgm:pt modelId="{078C465D-AA72-416A-A28D-D768ED5CBC0C}" type="parTrans" cxnId="{C148BAC3-A7F1-4B8E-BE3D-03BDC18AEC58}">
      <dgm:prSet/>
      <dgm:spPr/>
      <dgm:t>
        <a:bodyPr/>
        <a:lstStyle/>
        <a:p>
          <a:endParaRPr lang="pl-PL"/>
        </a:p>
      </dgm:t>
    </dgm:pt>
    <dgm:pt modelId="{D53134CC-0FAE-437D-9EBD-E4DB7818AB86}" type="sibTrans" cxnId="{C148BAC3-A7F1-4B8E-BE3D-03BDC18AEC58}">
      <dgm:prSet/>
      <dgm:spPr/>
      <dgm:t>
        <a:bodyPr/>
        <a:lstStyle/>
        <a:p>
          <a:endParaRPr lang="pl-PL"/>
        </a:p>
      </dgm:t>
    </dgm:pt>
    <dgm:pt modelId="{C05C25C7-D9F2-4474-9B48-62ECDF2ED2F8}">
      <dgm:prSet phldrT="[Tekst]"/>
      <dgm:spPr/>
      <dgm:t>
        <a:bodyPr/>
        <a:lstStyle/>
        <a:p>
          <a:r>
            <a:rPr lang="en-US" dirty="0" smtClean="0"/>
            <a:t>Arc voltage waveform</a:t>
          </a:r>
          <a:endParaRPr lang="pl-PL" dirty="0"/>
        </a:p>
      </dgm:t>
    </dgm:pt>
    <dgm:pt modelId="{CF9CDC4C-32E2-46A8-BDC6-E0ED1B8E6A16}" type="parTrans" cxnId="{97D59000-619D-4E4F-AD2C-462D4E0D9391}">
      <dgm:prSet/>
      <dgm:spPr/>
      <dgm:t>
        <a:bodyPr/>
        <a:lstStyle/>
        <a:p>
          <a:endParaRPr lang="pl-PL"/>
        </a:p>
      </dgm:t>
    </dgm:pt>
    <dgm:pt modelId="{B1A0C0B8-1D22-4C5C-A8B8-D4A42A6031E7}" type="sibTrans" cxnId="{97D59000-619D-4E4F-AD2C-462D4E0D9391}">
      <dgm:prSet/>
      <dgm:spPr/>
      <dgm:t>
        <a:bodyPr/>
        <a:lstStyle/>
        <a:p>
          <a:endParaRPr lang="pl-PL"/>
        </a:p>
      </dgm:t>
    </dgm:pt>
    <dgm:pt modelId="{7C3EE918-A748-4B6A-8306-6EBAD40C19E4}" type="pres">
      <dgm:prSet presAssocID="{78FEC1C1-77EB-4402-A038-7052FAE12D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209CD46-F722-427D-A7DB-149D4D325F38}" type="pres">
      <dgm:prSet presAssocID="{78FEC1C1-77EB-4402-A038-7052FAE12DD3}" presName="bkgdShp" presStyleLbl="alignAccFollowNode1" presStyleIdx="0" presStyleCnt="1" custScaleY="149735" custLinFactNeighborY="6144"/>
      <dgm:spPr/>
    </dgm:pt>
    <dgm:pt modelId="{B23FE216-A2C4-407A-84C5-F0C9FC8274D1}" type="pres">
      <dgm:prSet presAssocID="{78FEC1C1-77EB-4402-A038-7052FAE12DD3}" presName="linComp" presStyleCnt="0"/>
      <dgm:spPr/>
    </dgm:pt>
    <dgm:pt modelId="{44B2CABD-F863-4669-A398-B0412DD9D640}" type="pres">
      <dgm:prSet presAssocID="{3F2C4873-A9CA-4438-8325-0929576BB31A}" presName="compNode" presStyleCnt="0"/>
      <dgm:spPr/>
    </dgm:pt>
    <dgm:pt modelId="{D1D5980E-53A9-4C32-800E-C646C0997BF8}" type="pres">
      <dgm:prSet presAssocID="{3F2C4873-A9CA-4438-8325-0929576BB31A}" presName="node" presStyleLbl="node1" presStyleIdx="0" presStyleCnt="2" custScaleY="49312" custLinFactNeighborY="-189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B587E8-6AF5-4F8E-A9F3-9764A3FD74D9}" type="pres">
      <dgm:prSet presAssocID="{3F2C4873-A9CA-4438-8325-0929576BB31A}" presName="invisiNode" presStyleLbl="node1" presStyleIdx="0" presStyleCnt="2"/>
      <dgm:spPr/>
    </dgm:pt>
    <dgm:pt modelId="{EF0A6456-75FF-4408-973E-993B96DCA8CB}" type="pres">
      <dgm:prSet presAssocID="{3F2C4873-A9CA-4438-8325-0929576BB31A}" presName="imagNode" presStyleLbl="fgImgPlace1" presStyleIdx="0" presStyleCnt="2" custScaleY="179103" custLinFactNeighborX="658" custLinFactNeighborY="-230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473334-62DC-4810-8EF6-EC3D47BA7672}" type="pres">
      <dgm:prSet presAssocID="{D53134CC-0FAE-437D-9EBD-E4DB7818AB8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15E08C60-DA8E-4D5C-B07C-9E0F75F8B723}" type="pres">
      <dgm:prSet presAssocID="{C05C25C7-D9F2-4474-9B48-62ECDF2ED2F8}" presName="compNode" presStyleCnt="0"/>
      <dgm:spPr/>
    </dgm:pt>
    <dgm:pt modelId="{446C78A4-C92C-409D-8136-6100711DCD2C}" type="pres">
      <dgm:prSet presAssocID="{C05C25C7-D9F2-4474-9B48-62ECDF2ED2F8}" presName="node" presStyleLbl="node1" presStyleIdx="1" presStyleCnt="2" custScaleY="50199" custLinFactNeighborY="-182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982309-9549-432B-AE8D-A9C6943B6C9A}" type="pres">
      <dgm:prSet presAssocID="{C05C25C7-D9F2-4474-9B48-62ECDF2ED2F8}" presName="invisiNode" presStyleLbl="node1" presStyleIdx="1" presStyleCnt="2"/>
      <dgm:spPr/>
    </dgm:pt>
    <dgm:pt modelId="{C1E8AC2C-787B-4B75-8317-1120DA124A04}" type="pres">
      <dgm:prSet presAssocID="{C05C25C7-D9F2-4474-9B48-62ECDF2ED2F8}" presName="imagNode" presStyleLbl="fgImgPlace1" presStyleIdx="1" presStyleCnt="2" custScaleY="178931" custLinFactNeighborY="-223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0EABFF5-B275-4444-98AB-AC9293CED9F9}" type="presOf" srcId="{3F2C4873-A9CA-4438-8325-0929576BB31A}" destId="{D1D5980E-53A9-4C32-800E-C646C0997BF8}" srcOrd="0" destOrd="0" presId="urn:microsoft.com/office/officeart/2005/8/layout/pList2"/>
    <dgm:cxn modelId="{97D59000-619D-4E4F-AD2C-462D4E0D9391}" srcId="{78FEC1C1-77EB-4402-A038-7052FAE12DD3}" destId="{C05C25C7-D9F2-4474-9B48-62ECDF2ED2F8}" srcOrd="1" destOrd="0" parTransId="{CF9CDC4C-32E2-46A8-BDC6-E0ED1B8E6A16}" sibTransId="{B1A0C0B8-1D22-4C5C-A8B8-D4A42A6031E7}"/>
    <dgm:cxn modelId="{0A8BFDC0-DA7F-4DFE-838E-E395E6C5ACD3}" type="presOf" srcId="{D53134CC-0FAE-437D-9EBD-E4DB7818AB86}" destId="{DD473334-62DC-4810-8EF6-EC3D47BA7672}" srcOrd="0" destOrd="0" presId="urn:microsoft.com/office/officeart/2005/8/layout/pList2"/>
    <dgm:cxn modelId="{C148BAC3-A7F1-4B8E-BE3D-03BDC18AEC58}" srcId="{78FEC1C1-77EB-4402-A038-7052FAE12DD3}" destId="{3F2C4873-A9CA-4438-8325-0929576BB31A}" srcOrd="0" destOrd="0" parTransId="{078C465D-AA72-416A-A28D-D768ED5CBC0C}" sibTransId="{D53134CC-0FAE-437D-9EBD-E4DB7818AB86}"/>
    <dgm:cxn modelId="{F33BAD6D-4EA3-4BE7-ACDA-8E8B6563C174}" type="presOf" srcId="{C05C25C7-D9F2-4474-9B48-62ECDF2ED2F8}" destId="{446C78A4-C92C-409D-8136-6100711DCD2C}" srcOrd="0" destOrd="0" presId="urn:microsoft.com/office/officeart/2005/8/layout/pList2"/>
    <dgm:cxn modelId="{2763B32D-E82C-4BE1-8B49-CC9888F31A23}" type="presOf" srcId="{78FEC1C1-77EB-4402-A038-7052FAE12DD3}" destId="{7C3EE918-A748-4B6A-8306-6EBAD40C19E4}" srcOrd="0" destOrd="0" presId="urn:microsoft.com/office/officeart/2005/8/layout/pList2"/>
    <dgm:cxn modelId="{13BB4F60-2E89-4AD9-B27F-0FAADBD0B830}" type="presParOf" srcId="{7C3EE918-A748-4B6A-8306-6EBAD40C19E4}" destId="{A209CD46-F722-427D-A7DB-149D4D325F38}" srcOrd="0" destOrd="0" presId="urn:microsoft.com/office/officeart/2005/8/layout/pList2"/>
    <dgm:cxn modelId="{AFB778CC-AFCD-4F99-BBD2-3A4F0D9B1BC0}" type="presParOf" srcId="{7C3EE918-A748-4B6A-8306-6EBAD40C19E4}" destId="{B23FE216-A2C4-407A-84C5-F0C9FC8274D1}" srcOrd="1" destOrd="0" presId="urn:microsoft.com/office/officeart/2005/8/layout/pList2"/>
    <dgm:cxn modelId="{C56194B3-4B59-45F6-B8B0-33B6361C7794}" type="presParOf" srcId="{B23FE216-A2C4-407A-84C5-F0C9FC8274D1}" destId="{44B2CABD-F863-4669-A398-B0412DD9D640}" srcOrd="0" destOrd="0" presId="urn:microsoft.com/office/officeart/2005/8/layout/pList2"/>
    <dgm:cxn modelId="{ACF09CB9-B449-458D-87FC-D9BA7FDA4187}" type="presParOf" srcId="{44B2CABD-F863-4669-A398-B0412DD9D640}" destId="{D1D5980E-53A9-4C32-800E-C646C0997BF8}" srcOrd="0" destOrd="0" presId="urn:microsoft.com/office/officeart/2005/8/layout/pList2"/>
    <dgm:cxn modelId="{EE873BE4-0CC6-49ED-BCF4-5026A7ADF4C5}" type="presParOf" srcId="{44B2CABD-F863-4669-A398-B0412DD9D640}" destId="{47B587E8-6AF5-4F8E-A9F3-9764A3FD74D9}" srcOrd="1" destOrd="0" presId="urn:microsoft.com/office/officeart/2005/8/layout/pList2"/>
    <dgm:cxn modelId="{A50067E1-3641-44C4-B5B1-3AD55589A1E2}" type="presParOf" srcId="{44B2CABD-F863-4669-A398-B0412DD9D640}" destId="{EF0A6456-75FF-4408-973E-993B96DCA8CB}" srcOrd="2" destOrd="0" presId="urn:microsoft.com/office/officeart/2005/8/layout/pList2"/>
    <dgm:cxn modelId="{EBC70D88-7D27-4C5B-8DB6-20C4418CBA8A}" type="presParOf" srcId="{B23FE216-A2C4-407A-84C5-F0C9FC8274D1}" destId="{DD473334-62DC-4810-8EF6-EC3D47BA7672}" srcOrd="1" destOrd="0" presId="urn:microsoft.com/office/officeart/2005/8/layout/pList2"/>
    <dgm:cxn modelId="{E82FCDFF-BE96-4890-A669-6D325F8B9641}" type="presParOf" srcId="{B23FE216-A2C4-407A-84C5-F0C9FC8274D1}" destId="{15E08C60-DA8E-4D5C-B07C-9E0F75F8B723}" srcOrd="2" destOrd="0" presId="urn:microsoft.com/office/officeart/2005/8/layout/pList2"/>
    <dgm:cxn modelId="{602AFFB8-405D-4FD3-B7A1-307EE16EB2BD}" type="presParOf" srcId="{15E08C60-DA8E-4D5C-B07C-9E0F75F8B723}" destId="{446C78A4-C92C-409D-8136-6100711DCD2C}" srcOrd="0" destOrd="0" presId="urn:microsoft.com/office/officeart/2005/8/layout/pList2"/>
    <dgm:cxn modelId="{A13E455C-7E27-48F3-A191-1C5107B32E8F}" type="presParOf" srcId="{15E08C60-DA8E-4D5C-B07C-9E0F75F8B723}" destId="{23982309-9549-432B-AE8D-A9C6943B6C9A}" srcOrd="1" destOrd="0" presId="urn:microsoft.com/office/officeart/2005/8/layout/pList2"/>
    <dgm:cxn modelId="{D909CC73-4398-4A99-A4F8-0D5D9B4EB51D}" type="presParOf" srcId="{15E08C60-DA8E-4D5C-B07C-9E0F75F8B723}" destId="{C1E8AC2C-787B-4B75-8317-1120DA124A0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FEC1C1-77EB-4402-A038-7052FAE12DD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F2C4873-A9CA-4438-8325-0929576BB31A}">
      <dgm:prSet phldrT="[Tekst]"/>
      <dgm:spPr/>
      <dgm:t>
        <a:bodyPr/>
        <a:lstStyle/>
        <a:p>
          <a:r>
            <a:rPr lang="en-US" dirty="0" smtClean="0"/>
            <a:t>V-I characteristic of the arc model</a:t>
          </a:r>
          <a:endParaRPr lang="pl-PL" dirty="0"/>
        </a:p>
      </dgm:t>
    </dgm:pt>
    <dgm:pt modelId="{078C465D-AA72-416A-A28D-D768ED5CBC0C}" type="parTrans" cxnId="{C148BAC3-A7F1-4B8E-BE3D-03BDC18AEC58}">
      <dgm:prSet/>
      <dgm:spPr/>
      <dgm:t>
        <a:bodyPr/>
        <a:lstStyle/>
        <a:p>
          <a:endParaRPr lang="pl-PL"/>
        </a:p>
      </dgm:t>
    </dgm:pt>
    <dgm:pt modelId="{D53134CC-0FAE-437D-9EBD-E4DB7818AB86}" type="sibTrans" cxnId="{C148BAC3-A7F1-4B8E-BE3D-03BDC18AEC58}">
      <dgm:prSet/>
      <dgm:spPr/>
      <dgm:t>
        <a:bodyPr/>
        <a:lstStyle/>
        <a:p>
          <a:endParaRPr lang="pl-PL"/>
        </a:p>
      </dgm:t>
    </dgm:pt>
    <dgm:pt modelId="{C05C25C7-D9F2-4474-9B48-62ECDF2ED2F8}">
      <dgm:prSet phldrT="[Tekst]"/>
      <dgm:spPr/>
      <dgm:t>
        <a:bodyPr/>
        <a:lstStyle/>
        <a:p>
          <a:r>
            <a:rPr lang="en-US" dirty="0" smtClean="0"/>
            <a:t>V-I characteristic of the arc model for the sinusoidal (</a:t>
          </a:r>
          <a:r>
            <a:rPr lang="pl-PL" dirty="0" smtClean="0"/>
            <a:t>red</a:t>
          </a:r>
          <a:r>
            <a:rPr lang="en-US" dirty="0" smtClean="0"/>
            <a:t> line) and the distorted currents (</a:t>
          </a:r>
          <a:r>
            <a:rPr lang="pl-PL" dirty="0" err="1" smtClean="0"/>
            <a:t>blue</a:t>
          </a:r>
          <a:r>
            <a:rPr lang="pl-PL" dirty="0" smtClean="0"/>
            <a:t> and </a:t>
          </a:r>
          <a:r>
            <a:rPr lang="pl-PL" dirty="0" err="1" smtClean="0"/>
            <a:t>green</a:t>
          </a:r>
          <a:r>
            <a:rPr lang="pl-PL" dirty="0" smtClean="0"/>
            <a:t> </a:t>
          </a:r>
          <a:r>
            <a:rPr lang="en-US" dirty="0" smtClean="0"/>
            <a:t>lines)</a:t>
          </a:r>
          <a:endParaRPr lang="pl-PL" dirty="0"/>
        </a:p>
      </dgm:t>
    </dgm:pt>
    <dgm:pt modelId="{CF9CDC4C-32E2-46A8-BDC6-E0ED1B8E6A16}" type="parTrans" cxnId="{97D59000-619D-4E4F-AD2C-462D4E0D9391}">
      <dgm:prSet/>
      <dgm:spPr/>
      <dgm:t>
        <a:bodyPr/>
        <a:lstStyle/>
        <a:p>
          <a:endParaRPr lang="pl-PL"/>
        </a:p>
      </dgm:t>
    </dgm:pt>
    <dgm:pt modelId="{B1A0C0B8-1D22-4C5C-A8B8-D4A42A6031E7}" type="sibTrans" cxnId="{97D59000-619D-4E4F-AD2C-462D4E0D9391}">
      <dgm:prSet/>
      <dgm:spPr/>
      <dgm:t>
        <a:bodyPr/>
        <a:lstStyle/>
        <a:p>
          <a:endParaRPr lang="pl-PL"/>
        </a:p>
      </dgm:t>
    </dgm:pt>
    <dgm:pt modelId="{7C3EE918-A748-4B6A-8306-6EBAD40C19E4}" type="pres">
      <dgm:prSet presAssocID="{78FEC1C1-77EB-4402-A038-7052FAE12DD3}" presName="Name0" presStyleCnt="0">
        <dgm:presLayoutVars>
          <dgm:dir/>
          <dgm:resizeHandles val="exact"/>
        </dgm:presLayoutVars>
      </dgm:prSet>
      <dgm:spPr/>
    </dgm:pt>
    <dgm:pt modelId="{A209CD46-F722-427D-A7DB-149D4D325F38}" type="pres">
      <dgm:prSet presAssocID="{78FEC1C1-77EB-4402-A038-7052FAE12DD3}" presName="bkgdShp" presStyleLbl="alignAccFollowNode1" presStyleIdx="0" presStyleCnt="1" custScaleY="161927" custLinFactNeighborY="15905"/>
      <dgm:spPr/>
    </dgm:pt>
    <dgm:pt modelId="{B23FE216-A2C4-407A-84C5-F0C9FC8274D1}" type="pres">
      <dgm:prSet presAssocID="{78FEC1C1-77EB-4402-A038-7052FAE12DD3}" presName="linComp" presStyleCnt="0"/>
      <dgm:spPr/>
    </dgm:pt>
    <dgm:pt modelId="{44B2CABD-F863-4669-A398-B0412DD9D640}" type="pres">
      <dgm:prSet presAssocID="{3F2C4873-A9CA-4438-8325-0929576BB31A}" presName="compNode" presStyleCnt="0"/>
      <dgm:spPr/>
    </dgm:pt>
    <dgm:pt modelId="{D1D5980E-53A9-4C32-800E-C646C0997BF8}" type="pres">
      <dgm:prSet presAssocID="{3F2C4873-A9CA-4438-8325-0929576BB31A}" presName="node" presStyleLbl="node1" presStyleIdx="0" presStyleCnt="2" custScaleY="49761" custLinFactNeighborY="-71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B587E8-6AF5-4F8E-A9F3-9764A3FD74D9}" type="pres">
      <dgm:prSet presAssocID="{3F2C4873-A9CA-4438-8325-0929576BB31A}" presName="invisiNode" presStyleLbl="node1" presStyleIdx="0" presStyleCnt="2"/>
      <dgm:spPr/>
    </dgm:pt>
    <dgm:pt modelId="{EF0A6456-75FF-4408-973E-993B96DCA8CB}" type="pres">
      <dgm:prSet presAssocID="{3F2C4873-A9CA-4438-8325-0929576BB31A}" presName="imagNode" presStyleLbl="fgImgPlace1" presStyleIdx="0" presStyleCnt="2" custScaleY="192744" custLinFactNeighborY="-113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473334-62DC-4810-8EF6-EC3D47BA7672}" type="pres">
      <dgm:prSet presAssocID="{D53134CC-0FAE-437D-9EBD-E4DB7818AB8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15E08C60-DA8E-4D5C-B07C-9E0F75F8B723}" type="pres">
      <dgm:prSet presAssocID="{C05C25C7-D9F2-4474-9B48-62ECDF2ED2F8}" presName="compNode" presStyleCnt="0"/>
      <dgm:spPr/>
    </dgm:pt>
    <dgm:pt modelId="{446C78A4-C92C-409D-8136-6100711DCD2C}" type="pres">
      <dgm:prSet presAssocID="{C05C25C7-D9F2-4474-9B48-62ECDF2ED2F8}" presName="node" presStyleLbl="node1" presStyleIdx="1" presStyleCnt="2" custScaleY="47964" custLinFactNeighborY="-84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982309-9549-432B-AE8D-A9C6943B6C9A}" type="pres">
      <dgm:prSet presAssocID="{C05C25C7-D9F2-4474-9B48-62ECDF2ED2F8}" presName="invisiNode" presStyleLbl="node1" presStyleIdx="1" presStyleCnt="2"/>
      <dgm:spPr/>
    </dgm:pt>
    <dgm:pt modelId="{C1E8AC2C-787B-4B75-8317-1120DA124A04}" type="pres">
      <dgm:prSet presAssocID="{C05C25C7-D9F2-4474-9B48-62ECDF2ED2F8}" presName="imagNode" presStyleLbl="fgImgPlace1" presStyleIdx="1" presStyleCnt="2" custScaleY="193826" custLinFactNeighborX="1189" custLinFactNeighborY="-113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6E04CC7-13B3-4047-88CF-E02B34FEFF69}" type="presOf" srcId="{D53134CC-0FAE-437D-9EBD-E4DB7818AB86}" destId="{DD473334-62DC-4810-8EF6-EC3D47BA7672}" srcOrd="0" destOrd="0" presId="urn:microsoft.com/office/officeart/2005/8/layout/pList2"/>
    <dgm:cxn modelId="{AA15BE99-3C8D-43AC-9B64-A900ABFE6B38}" type="presOf" srcId="{C05C25C7-D9F2-4474-9B48-62ECDF2ED2F8}" destId="{446C78A4-C92C-409D-8136-6100711DCD2C}" srcOrd="0" destOrd="0" presId="urn:microsoft.com/office/officeart/2005/8/layout/pList2"/>
    <dgm:cxn modelId="{97D59000-619D-4E4F-AD2C-462D4E0D9391}" srcId="{78FEC1C1-77EB-4402-A038-7052FAE12DD3}" destId="{C05C25C7-D9F2-4474-9B48-62ECDF2ED2F8}" srcOrd="1" destOrd="0" parTransId="{CF9CDC4C-32E2-46A8-BDC6-E0ED1B8E6A16}" sibTransId="{B1A0C0B8-1D22-4C5C-A8B8-D4A42A6031E7}"/>
    <dgm:cxn modelId="{C148BAC3-A7F1-4B8E-BE3D-03BDC18AEC58}" srcId="{78FEC1C1-77EB-4402-A038-7052FAE12DD3}" destId="{3F2C4873-A9CA-4438-8325-0929576BB31A}" srcOrd="0" destOrd="0" parTransId="{078C465D-AA72-416A-A28D-D768ED5CBC0C}" sibTransId="{D53134CC-0FAE-437D-9EBD-E4DB7818AB86}"/>
    <dgm:cxn modelId="{89D6C944-D316-4D05-B57E-0F3F3ADF682B}" type="presOf" srcId="{3F2C4873-A9CA-4438-8325-0929576BB31A}" destId="{D1D5980E-53A9-4C32-800E-C646C0997BF8}" srcOrd="0" destOrd="0" presId="urn:microsoft.com/office/officeart/2005/8/layout/pList2"/>
    <dgm:cxn modelId="{E322D843-2295-4E40-8255-C779DDBBB8F1}" type="presOf" srcId="{78FEC1C1-77EB-4402-A038-7052FAE12DD3}" destId="{7C3EE918-A748-4B6A-8306-6EBAD40C19E4}" srcOrd="0" destOrd="0" presId="urn:microsoft.com/office/officeart/2005/8/layout/pList2"/>
    <dgm:cxn modelId="{9CE75B56-A167-4A85-B05C-5C46886E474C}" type="presParOf" srcId="{7C3EE918-A748-4B6A-8306-6EBAD40C19E4}" destId="{A209CD46-F722-427D-A7DB-149D4D325F38}" srcOrd="0" destOrd="0" presId="urn:microsoft.com/office/officeart/2005/8/layout/pList2"/>
    <dgm:cxn modelId="{4C3B1111-283D-4E7A-A84D-E998934C17C7}" type="presParOf" srcId="{7C3EE918-A748-4B6A-8306-6EBAD40C19E4}" destId="{B23FE216-A2C4-407A-84C5-F0C9FC8274D1}" srcOrd="1" destOrd="0" presId="urn:microsoft.com/office/officeart/2005/8/layout/pList2"/>
    <dgm:cxn modelId="{ED73000C-2EC2-479E-90A8-FFF8652345D8}" type="presParOf" srcId="{B23FE216-A2C4-407A-84C5-F0C9FC8274D1}" destId="{44B2CABD-F863-4669-A398-B0412DD9D640}" srcOrd="0" destOrd="0" presId="urn:microsoft.com/office/officeart/2005/8/layout/pList2"/>
    <dgm:cxn modelId="{7EAF0C5B-8A08-4BAE-B5F8-DEA52317E54F}" type="presParOf" srcId="{44B2CABD-F863-4669-A398-B0412DD9D640}" destId="{D1D5980E-53A9-4C32-800E-C646C0997BF8}" srcOrd="0" destOrd="0" presId="urn:microsoft.com/office/officeart/2005/8/layout/pList2"/>
    <dgm:cxn modelId="{820E6137-F7A4-4142-B9B8-6951190C268A}" type="presParOf" srcId="{44B2CABD-F863-4669-A398-B0412DD9D640}" destId="{47B587E8-6AF5-4F8E-A9F3-9764A3FD74D9}" srcOrd="1" destOrd="0" presId="urn:microsoft.com/office/officeart/2005/8/layout/pList2"/>
    <dgm:cxn modelId="{2C4B1E80-E470-4872-9DCA-59ECF1ECC6E0}" type="presParOf" srcId="{44B2CABD-F863-4669-A398-B0412DD9D640}" destId="{EF0A6456-75FF-4408-973E-993B96DCA8CB}" srcOrd="2" destOrd="0" presId="urn:microsoft.com/office/officeart/2005/8/layout/pList2"/>
    <dgm:cxn modelId="{E9F0487B-CE40-4343-BF20-477EF0A4280A}" type="presParOf" srcId="{B23FE216-A2C4-407A-84C5-F0C9FC8274D1}" destId="{DD473334-62DC-4810-8EF6-EC3D47BA7672}" srcOrd="1" destOrd="0" presId="urn:microsoft.com/office/officeart/2005/8/layout/pList2"/>
    <dgm:cxn modelId="{B60C96FA-C247-4DB5-B74F-A5B085E69E98}" type="presParOf" srcId="{B23FE216-A2C4-407A-84C5-F0C9FC8274D1}" destId="{15E08C60-DA8E-4D5C-B07C-9E0F75F8B723}" srcOrd="2" destOrd="0" presId="urn:microsoft.com/office/officeart/2005/8/layout/pList2"/>
    <dgm:cxn modelId="{8956CF9C-768A-43CF-99FE-F6291D66B30B}" type="presParOf" srcId="{15E08C60-DA8E-4D5C-B07C-9E0F75F8B723}" destId="{446C78A4-C92C-409D-8136-6100711DCD2C}" srcOrd="0" destOrd="0" presId="urn:microsoft.com/office/officeart/2005/8/layout/pList2"/>
    <dgm:cxn modelId="{4F8CC3D3-CE82-432D-A053-67CD5A032A54}" type="presParOf" srcId="{15E08C60-DA8E-4D5C-B07C-9E0F75F8B723}" destId="{23982309-9549-432B-AE8D-A9C6943B6C9A}" srcOrd="1" destOrd="0" presId="urn:microsoft.com/office/officeart/2005/8/layout/pList2"/>
    <dgm:cxn modelId="{45D291AF-9E6A-40EA-B377-A7E42821FFFF}" type="presParOf" srcId="{15E08C60-DA8E-4D5C-B07C-9E0F75F8B723}" destId="{C1E8AC2C-787B-4B75-8317-1120DA124A0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simple2#1" qsCatId="simple" csTypeId="urn:microsoft.com/office/officeart/2005/8/colors/accent3_2" csCatId="accent3" phldr="1"/>
      <dgm:spPr/>
    </dgm:pt>
    <dgm:pt modelId="{96C57C87-EB3B-4EC2-9A41-07DDB6E1CD5F}">
      <dgm:prSet phldrT="[Text]" custT="1"/>
      <dgm:spPr/>
      <dgm:t>
        <a:bodyPr/>
        <a:lstStyle/>
        <a:p>
          <a:r>
            <a:rPr lang="pl-PL" sz="2000" dirty="0" smtClean="0"/>
            <a:t>C</a:t>
          </a:r>
          <a:r>
            <a:rPr lang="en-US" sz="2000" dirty="0" err="1" smtClean="0"/>
            <a:t>losed</a:t>
          </a:r>
          <a:r>
            <a:rPr lang="en-US" sz="2000" dirty="0" smtClean="0"/>
            <a:t> form 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en-US" sz="2000" dirty="0" smtClean="0"/>
            <a:t>of the solution 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pl-PL" sz="2000" dirty="0" smtClean="0"/>
            <a:t>for n=2, m=0</a:t>
          </a:r>
        </a:p>
        <a:p>
          <a:r>
            <a:rPr lang="pl-PL" sz="20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2000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EEEIC</a:t>
          </a:r>
          <a:r>
            <a:rPr lang="pl-PL" sz="20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2011)</a:t>
          </a:r>
          <a:endParaRPr lang="en-US" sz="20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pl-PL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pl-PL"/>
        </a:p>
      </dgm:t>
    </dgm:pt>
    <dgm:pt modelId="{47E7A2FA-4BD5-4DEC-9F96-BCA4BBA47DCF}">
      <dgm:prSet phldrT="[Text]" custT="1"/>
      <dgm:spPr/>
      <dgm:t>
        <a:bodyPr/>
        <a:lstStyle/>
        <a:p>
          <a:r>
            <a:rPr lang="pl-PL" sz="2000" dirty="0" smtClean="0"/>
            <a:t>C</a:t>
          </a:r>
          <a:r>
            <a:rPr lang="en-US" sz="2000" dirty="0" err="1" smtClean="0"/>
            <a:t>losed</a:t>
          </a:r>
          <a:r>
            <a:rPr lang="en-US" sz="2000" dirty="0" smtClean="0"/>
            <a:t> form 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en-US" sz="2000" dirty="0" smtClean="0"/>
            <a:t>of the solution 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pl-PL" sz="2000" dirty="0" smtClean="0"/>
            <a:t>for n=0,1, 2 </a:t>
          </a:r>
          <a:br>
            <a:rPr lang="pl-PL" sz="2000" dirty="0" smtClean="0"/>
          </a:br>
          <a:r>
            <a:rPr lang="pl-PL" sz="2000" dirty="0" smtClean="0"/>
            <a:t>and m=0, 1, 2</a:t>
          </a:r>
          <a:endParaRPr lang="pl-PL" sz="2000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B3FB3DE-869F-44EA-939A-EB85E6D38D01}" type="parTrans" cxnId="{34AAA809-0B3A-4EEC-AF99-BC937D6DC898}">
      <dgm:prSet/>
      <dgm:spPr/>
      <dgm:t>
        <a:bodyPr/>
        <a:lstStyle/>
        <a:p>
          <a:endParaRPr lang="pl-PL"/>
        </a:p>
      </dgm:t>
    </dgm:pt>
    <dgm:pt modelId="{996E13EC-AFA1-4AAC-A0C4-087C617FF2D9}" type="sibTrans" cxnId="{34AAA809-0B3A-4EEC-AF99-BC937D6DC898}">
      <dgm:prSet/>
      <dgm:spPr/>
      <dgm:t>
        <a:bodyPr/>
        <a:lstStyle/>
        <a:p>
          <a:endParaRPr lang="pl-PL"/>
        </a:p>
      </dgm:t>
    </dgm:pt>
    <dgm:pt modelId="{A12E24BB-B2D1-46CB-A03A-16612625C6D9}">
      <dgm:prSet phldrT="[Text]" custT="1"/>
      <dgm:spPr/>
      <dgm:t>
        <a:bodyPr/>
        <a:lstStyle/>
        <a:p>
          <a:r>
            <a:rPr lang="pl-PL" sz="2000" dirty="0" smtClean="0"/>
            <a:t>A</a:t>
          </a:r>
          <a:r>
            <a:rPr lang="en-US" sz="2000" dirty="0" err="1" smtClean="0"/>
            <a:t>pplication</a:t>
          </a:r>
          <a:r>
            <a:rPr lang="en-US" sz="2000" dirty="0" smtClean="0"/>
            <a:t> of new methods used for extension </a:t>
          </a:r>
          <a:r>
            <a:rPr lang="pl-PL" sz="2000" smtClean="0"/>
            <a:t/>
          </a:r>
          <a:br>
            <a:rPr lang="pl-PL" sz="2000" smtClean="0"/>
          </a:br>
          <a:r>
            <a:rPr lang="en-US" sz="2000" smtClean="0"/>
            <a:t>of </a:t>
          </a:r>
          <a:r>
            <a:rPr lang="en-US" sz="2000" dirty="0" smtClean="0"/>
            <a:t>the model in order to reflect its stochastic behavior</a:t>
          </a:r>
          <a:endParaRPr lang="pl-PL" sz="2000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pl-PL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pl-PL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</dgm:pt>
    <dgm:pt modelId="{8D8196B2-8690-410B-88DD-58E36C1508F0}" type="pres">
      <dgm:prSet presAssocID="{C6B0C062-C57F-4773-AD0D-F38255E3D28B}" presName="arrow" presStyleLbl="bgShp" presStyleIdx="0" presStyleCnt="1"/>
      <dgm:spPr>
        <a:solidFill>
          <a:schemeClr val="accent3">
            <a:tint val="60000"/>
          </a:schemeClr>
        </a:solidFill>
      </dgm:spPr>
    </dgm:pt>
    <dgm:pt modelId="{925DF700-175B-486E-8CDB-3F5523B469B9}" type="pres">
      <dgm:prSet presAssocID="{C6B0C062-C57F-4773-AD0D-F38255E3D28B}" presName="arrowDiagram3" presStyleCnt="0"/>
      <dgm:spPr/>
    </dgm:pt>
    <dgm:pt modelId="{77EE22B3-CA06-42EE-A4F0-16D4F2D463EA}" type="pres">
      <dgm:prSet presAssocID="{96C57C87-EB3B-4EC2-9A41-07DDB6E1CD5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448E3-A923-4562-82EE-2D6547A66745}" type="pres">
      <dgm:prSet presAssocID="{96C57C87-EB3B-4EC2-9A41-07DDB6E1CD5F}" presName="bullet3a" presStyleLbl="node1" presStyleIdx="0" presStyleCnt="3"/>
      <dgm:spPr/>
    </dgm:pt>
    <dgm:pt modelId="{927F647F-96BC-4E61-884C-3053C7634AF5}" type="pres">
      <dgm:prSet presAssocID="{47E7A2FA-4BD5-4DEC-9F96-BCA4BBA47DCF}" presName="textBox3b" presStyleLbl="revTx" presStyleIdx="1" presStyleCnt="3" custScaleX="117202" custLinFactNeighborX="6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1A7F7-D190-40A1-8F89-9DF82761F331}" type="pres">
      <dgm:prSet presAssocID="{47E7A2FA-4BD5-4DEC-9F96-BCA4BBA47DCF}" presName="bullet3b" presStyleLbl="node1" presStyleIdx="1" presStyleCnt="3"/>
      <dgm:spPr/>
    </dgm:pt>
    <dgm:pt modelId="{912F4A56-954F-4116-820A-78B7D54C1BDB}" type="pres">
      <dgm:prSet presAssocID="{A12E24BB-B2D1-46CB-A03A-16612625C6D9}" presName="textBox3c" presStyleLbl="revTx" presStyleIdx="2" presStyleCnt="3" custScaleY="206262" custLinFactNeighborY="61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71A12-A6B6-4197-A0E8-04E68C73C293}" type="pres">
      <dgm:prSet presAssocID="{A12E24BB-B2D1-46CB-A03A-16612625C6D9}" presName="bullet3c" presStyleLbl="node1" presStyleIdx="2" presStyleCnt="3"/>
      <dgm:spPr/>
    </dgm:pt>
  </dgm:ptLst>
  <dgm:cxnLst>
    <dgm:cxn modelId="{05346C55-43D6-43F7-9376-08BAF7DACF28}" type="presOf" srcId="{47E7A2FA-4BD5-4DEC-9F96-BCA4BBA47DCF}" destId="{927F647F-96BC-4E61-884C-3053C7634AF5}" srcOrd="0" destOrd="0" presId="urn:microsoft.com/office/officeart/2005/8/layout/arrow2#1"/>
    <dgm:cxn modelId="{F8B5AE82-694E-4CF5-A7EE-4E42366D2C9E}" type="presOf" srcId="{A12E24BB-B2D1-46CB-A03A-16612625C6D9}" destId="{912F4A56-954F-4116-820A-78B7D54C1BDB}" srcOrd="0" destOrd="0" presId="urn:microsoft.com/office/officeart/2005/8/layout/arrow2#1"/>
    <dgm:cxn modelId="{BAA553AF-D47D-4A37-9988-C4E24FE8F16D}" type="presOf" srcId="{C6B0C062-C57F-4773-AD0D-F38255E3D28B}" destId="{7702F23C-8B74-4E81-878F-FC4D4E811F20}" srcOrd="0" destOrd="0" presId="urn:microsoft.com/office/officeart/2005/8/layout/arrow2#1"/>
    <dgm:cxn modelId="{11095C74-3894-482E-95B4-1D5D0A0977F1}" type="presOf" srcId="{96C57C87-EB3B-4EC2-9A41-07DDB6E1CD5F}" destId="{77EE22B3-CA06-42EE-A4F0-16D4F2D463EA}" srcOrd="0" destOrd="0" presId="urn:microsoft.com/office/officeart/2005/8/layout/arrow2#1"/>
    <dgm:cxn modelId="{34AAA809-0B3A-4EEC-AF99-BC937D6DC898}" srcId="{C6B0C062-C57F-4773-AD0D-F38255E3D28B}" destId="{47E7A2FA-4BD5-4DEC-9F96-BCA4BBA47DCF}" srcOrd="1" destOrd="0" parTransId="{8B3FB3DE-869F-44EA-939A-EB85E6D38D01}" sibTransId="{996E13EC-AFA1-4AAC-A0C4-087C617FF2D9}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94D561A6-8F1D-4D66-A563-4B89F9A5BBB1}" srcId="{C6B0C062-C57F-4773-AD0D-F38255E3D28B}" destId="{A12E24BB-B2D1-46CB-A03A-16612625C6D9}" srcOrd="2" destOrd="0" parTransId="{7B556FFC-7709-44C1-B4BC-586D0EBBD1C9}" sibTransId="{9A6810F2-A473-4C4E-91CC-7ED8BF0F5902}"/>
    <dgm:cxn modelId="{91B3092F-7A84-4DA2-8AAA-825A8153B519}" type="presParOf" srcId="{7702F23C-8B74-4E81-878F-FC4D4E811F20}" destId="{8D8196B2-8690-410B-88DD-58E36C1508F0}" srcOrd="0" destOrd="0" presId="urn:microsoft.com/office/officeart/2005/8/layout/arrow2#1"/>
    <dgm:cxn modelId="{7B42182D-4DFF-4469-ADBA-BE4C253D9899}" type="presParOf" srcId="{7702F23C-8B74-4E81-878F-FC4D4E811F20}" destId="{925DF700-175B-486E-8CDB-3F5523B469B9}" srcOrd="1" destOrd="0" presId="urn:microsoft.com/office/officeart/2005/8/layout/arrow2#1"/>
    <dgm:cxn modelId="{C3A3544B-70E4-409D-9F42-FEAEF24CD74C}" type="presParOf" srcId="{925DF700-175B-486E-8CDB-3F5523B469B9}" destId="{77EE22B3-CA06-42EE-A4F0-16D4F2D463EA}" srcOrd="0" destOrd="0" presId="urn:microsoft.com/office/officeart/2005/8/layout/arrow2#1"/>
    <dgm:cxn modelId="{4C836629-DF53-4F4B-A44C-64FB0338DB30}" type="presParOf" srcId="{925DF700-175B-486E-8CDB-3F5523B469B9}" destId="{FD9448E3-A923-4562-82EE-2D6547A66745}" srcOrd="1" destOrd="0" presId="urn:microsoft.com/office/officeart/2005/8/layout/arrow2#1"/>
    <dgm:cxn modelId="{E9F67833-FF01-404A-A67E-3C882F3A6CB0}" type="presParOf" srcId="{925DF700-175B-486E-8CDB-3F5523B469B9}" destId="{927F647F-96BC-4E61-884C-3053C7634AF5}" srcOrd="2" destOrd="0" presId="urn:microsoft.com/office/officeart/2005/8/layout/arrow2#1"/>
    <dgm:cxn modelId="{BF188385-103D-469E-8FA5-44D3BA72D98C}" type="presParOf" srcId="{925DF700-175B-486E-8CDB-3F5523B469B9}" destId="{FE51A7F7-D190-40A1-8F89-9DF82761F331}" srcOrd="3" destOrd="0" presId="urn:microsoft.com/office/officeart/2005/8/layout/arrow2#1"/>
    <dgm:cxn modelId="{7478D877-A44E-4703-ADCE-6191E71A1500}" type="presParOf" srcId="{925DF700-175B-486E-8CDB-3F5523B469B9}" destId="{912F4A56-954F-4116-820A-78B7D54C1BDB}" srcOrd="4" destOrd="0" presId="urn:microsoft.com/office/officeart/2005/8/layout/arrow2#1"/>
    <dgm:cxn modelId="{DC360514-478A-4E71-B5B1-4D32AD15A5ED}" type="presParOf" srcId="{925DF700-175B-486E-8CDB-3F5523B469B9}" destId="{87971A12-A6B6-4197-A0E8-04E68C73C293}" srcOrd="5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F143E1-48C9-44ED-A069-16E17D9BB7CC}" type="doc">
      <dgm:prSet loTypeId="urn:microsoft.com/office/officeart/2005/8/layout/funnel1" loCatId="process" qsTypeId="urn:microsoft.com/office/officeart/2005/8/quickstyle/simple2#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EE85625-F37E-45A7-8CEE-D3201CD8B84F}">
      <dgm:prSet phldrT="[Text]"/>
      <dgm:spPr/>
      <dgm:t>
        <a:bodyPr/>
        <a:lstStyle/>
        <a:p>
          <a:r>
            <a:rPr lang="en-US" dirty="0" smtClean="0"/>
            <a:t>chaotic</a:t>
          </a:r>
          <a:r>
            <a:rPr lang="pl-PL" dirty="0" smtClean="0"/>
            <a:t> </a:t>
          </a:r>
          <a:r>
            <a:rPr lang="pl-PL" dirty="0" err="1" smtClean="0"/>
            <a:t>component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9BFC236A-5616-461A-A044-F72967DFA77E}" type="parTrans" cxnId="{A0C8A536-103F-4F2E-84B8-C587F2BAF06E}">
      <dgm:prSet/>
      <dgm:spPr/>
      <dgm:t>
        <a:bodyPr/>
        <a:lstStyle/>
        <a:p>
          <a:endParaRPr lang="en-US"/>
        </a:p>
      </dgm:t>
    </dgm:pt>
    <dgm:pt modelId="{30DF64B1-5FC8-4522-ABEB-EABA9D56C917}" type="sibTrans" cxnId="{A0C8A536-103F-4F2E-84B8-C587F2BAF06E}">
      <dgm:prSet/>
      <dgm:spPr/>
      <dgm:t>
        <a:bodyPr/>
        <a:lstStyle/>
        <a:p>
          <a:endParaRPr lang="en-US"/>
        </a:p>
      </dgm:t>
    </dgm:pt>
    <dgm:pt modelId="{5C3D5E32-FE59-4289-8924-F56681664C1A}">
      <dgm:prSet phldrT="[Text]"/>
      <dgm:spPr/>
      <dgm:t>
        <a:bodyPr/>
        <a:lstStyle/>
        <a:p>
          <a:r>
            <a:rPr lang="en-US" dirty="0" smtClean="0"/>
            <a:t>stochastic</a:t>
          </a:r>
          <a:r>
            <a:rPr lang="pl-PL" dirty="0" smtClean="0"/>
            <a:t> </a:t>
          </a:r>
          <a:r>
            <a:rPr lang="pl-PL" dirty="0" err="1" smtClean="0"/>
            <a:t>component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2067D31-681E-4A1A-9532-40496837090A}" type="parTrans" cxnId="{3B62E2A1-CC97-4577-B1F2-1DBC5A95172E}">
      <dgm:prSet/>
      <dgm:spPr/>
      <dgm:t>
        <a:bodyPr/>
        <a:lstStyle/>
        <a:p>
          <a:endParaRPr lang="pl-PL"/>
        </a:p>
      </dgm:t>
    </dgm:pt>
    <dgm:pt modelId="{53A477B9-2BB9-458D-8E27-BE0321F79923}" type="sibTrans" cxnId="{3B62E2A1-CC97-4577-B1F2-1DBC5A95172E}">
      <dgm:prSet/>
      <dgm:spPr/>
      <dgm:t>
        <a:bodyPr/>
        <a:lstStyle/>
        <a:p>
          <a:endParaRPr lang="pl-PL"/>
        </a:p>
      </dgm:t>
    </dgm:pt>
    <dgm:pt modelId="{74F57B39-663D-4BC5-8435-7913CCDE7934}">
      <dgm:prSet phldrT="[Text]"/>
      <dgm:spPr/>
      <dgm:t>
        <a:bodyPr/>
        <a:lstStyle/>
        <a:p>
          <a:r>
            <a:rPr lang="pl-PL" dirty="0" err="1" smtClean="0"/>
            <a:t>deterministic</a:t>
          </a:r>
          <a:r>
            <a:rPr lang="pl-PL" dirty="0" smtClean="0"/>
            <a:t> </a:t>
          </a:r>
          <a:r>
            <a:rPr lang="en-US" dirty="0" smtClean="0"/>
            <a:t>modulated</a:t>
          </a:r>
          <a:r>
            <a:rPr lang="pl-PL" dirty="0" smtClean="0"/>
            <a:t> </a:t>
          </a:r>
          <a:r>
            <a:rPr lang="pl-PL" dirty="0" err="1" smtClean="0"/>
            <a:t>component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0E85C065-A697-43A3-BCF2-9E186E783191}" type="parTrans" cxnId="{5EE08391-2E64-427C-B682-CDD8F553C8BF}">
      <dgm:prSet/>
      <dgm:spPr/>
      <dgm:t>
        <a:bodyPr/>
        <a:lstStyle/>
        <a:p>
          <a:endParaRPr lang="pl-PL"/>
        </a:p>
      </dgm:t>
    </dgm:pt>
    <dgm:pt modelId="{CBA09F14-1EFA-4CAC-A468-50C942DB988C}" type="sibTrans" cxnId="{5EE08391-2E64-427C-B682-CDD8F553C8BF}">
      <dgm:prSet/>
      <dgm:spPr/>
      <dgm:t>
        <a:bodyPr/>
        <a:lstStyle/>
        <a:p>
          <a:endParaRPr lang="pl-PL"/>
        </a:p>
      </dgm:t>
    </dgm:pt>
    <dgm:pt modelId="{EB1B142F-998D-423B-B01E-944C75C43AD7}">
      <dgm:prSet phldrT="[Text]"/>
      <dgm:spPr/>
      <dgm:t>
        <a:bodyPr/>
        <a:lstStyle/>
        <a:p>
          <a:r>
            <a:rPr lang="pl-PL" dirty="0" smtClean="0"/>
            <a:t>T</a:t>
          </a:r>
          <a:r>
            <a:rPr lang="en-US" dirty="0" err="1" smtClean="0"/>
            <a:t>ime</a:t>
          </a:r>
          <a:r>
            <a:rPr lang="en-US" dirty="0" smtClean="0"/>
            <a:t>-varying </a:t>
          </a:r>
          <a:r>
            <a:rPr lang="pl-PL" dirty="0" smtClean="0"/>
            <a:t>model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293216C-47DE-43FA-B2E7-E8B07618227A}" type="parTrans" cxnId="{6EFB40E3-B31D-4704-8F3C-9D7A6055B4C2}">
      <dgm:prSet/>
      <dgm:spPr/>
      <dgm:t>
        <a:bodyPr/>
        <a:lstStyle/>
        <a:p>
          <a:endParaRPr lang="pl-PL"/>
        </a:p>
      </dgm:t>
    </dgm:pt>
    <dgm:pt modelId="{4DF4D380-566B-419D-AA56-01FCBFE4FE4F}" type="sibTrans" cxnId="{6EFB40E3-B31D-4704-8F3C-9D7A6055B4C2}">
      <dgm:prSet/>
      <dgm:spPr/>
      <dgm:t>
        <a:bodyPr/>
        <a:lstStyle/>
        <a:p>
          <a:endParaRPr lang="pl-PL"/>
        </a:p>
      </dgm:t>
    </dgm:pt>
    <dgm:pt modelId="{E4281BBF-62C7-4BC9-8AD4-20A68803F5F1}" type="pres">
      <dgm:prSet presAssocID="{9BF143E1-48C9-44ED-A069-16E17D9BB7C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2EB73F-1E6E-4EBF-9F0E-50F88EE8E080}" type="pres">
      <dgm:prSet presAssocID="{9BF143E1-48C9-44ED-A069-16E17D9BB7CC}" presName="ellipse" presStyleLbl="trBgShp" presStyleIdx="0" presStyleCnt="1"/>
      <dgm:spPr/>
    </dgm:pt>
    <dgm:pt modelId="{E5AF6B52-37A4-4D03-B4AC-9243CA36F3BE}" type="pres">
      <dgm:prSet presAssocID="{9BF143E1-48C9-44ED-A069-16E17D9BB7CC}" presName="arrow1" presStyleLbl="fgShp" presStyleIdx="0" presStyleCnt="1"/>
      <dgm:spPr/>
      <dgm:t>
        <a:bodyPr/>
        <a:lstStyle/>
        <a:p>
          <a:endParaRPr lang="pl-PL"/>
        </a:p>
      </dgm:t>
    </dgm:pt>
    <dgm:pt modelId="{9557CFA2-1BBB-42A2-AEEC-8A1E31650C7F}" type="pres">
      <dgm:prSet presAssocID="{9BF143E1-48C9-44ED-A069-16E17D9BB7CC}" presName="rectangle" presStyleLbl="revTx" presStyleIdx="0" presStyleCnt="1" custScaleX="1228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7C8346-AEC5-4650-8A63-A2473F4A026A}" type="pres">
      <dgm:prSet presAssocID="{5C3D5E32-FE59-4289-8924-F56681664C1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58C06F-FA58-4FB4-92F1-7BEDC12BB13F}" type="pres">
      <dgm:prSet presAssocID="{74F57B39-663D-4BC5-8435-7913CCDE793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124780-ABC9-4AE1-BB29-417AD2B6AD57}" type="pres">
      <dgm:prSet presAssocID="{EB1B142F-998D-423B-B01E-944C75C43AD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E80BAF-7710-41CA-918D-3E1A974140FA}" type="pres">
      <dgm:prSet presAssocID="{9BF143E1-48C9-44ED-A069-16E17D9BB7CC}" presName="funnel" presStyleLbl="trAlignAcc1" presStyleIdx="0" presStyleCnt="1"/>
      <dgm:spPr/>
    </dgm:pt>
  </dgm:ptLst>
  <dgm:cxnLst>
    <dgm:cxn modelId="{3B62E2A1-CC97-4577-B1F2-1DBC5A95172E}" srcId="{9BF143E1-48C9-44ED-A069-16E17D9BB7CC}" destId="{5C3D5E32-FE59-4289-8924-F56681664C1A}" srcOrd="1" destOrd="0" parTransId="{C2067D31-681E-4A1A-9532-40496837090A}" sibTransId="{53A477B9-2BB9-458D-8E27-BE0321F79923}"/>
    <dgm:cxn modelId="{243EE94B-5E06-4271-86F3-51E688E7F0EF}" type="presOf" srcId="{EB1B142F-998D-423B-B01E-944C75C43AD7}" destId="{9557CFA2-1BBB-42A2-AEEC-8A1E31650C7F}" srcOrd="0" destOrd="0" presId="urn:microsoft.com/office/officeart/2005/8/layout/funnel1"/>
    <dgm:cxn modelId="{B2244D60-F0F5-4D8B-8FE3-B766B58BD9AD}" type="presOf" srcId="{5C3D5E32-FE59-4289-8924-F56681664C1A}" destId="{1A58C06F-FA58-4FB4-92F1-7BEDC12BB13F}" srcOrd="0" destOrd="0" presId="urn:microsoft.com/office/officeart/2005/8/layout/funnel1"/>
    <dgm:cxn modelId="{5EE08391-2E64-427C-B682-CDD8F553C8BF}" srcId="{9BF143E1-48C9-44ED-A069-16E17D9BB7CC}" destId="{74F57B39-663D-4BC5-8435-7913CCDE7934}" srcOrd="2" destOrd="0" parTransId="{0E85C065-A697-43A3-BCF2-9E186E783191}" sibTransId="{CBA09F14-1EFA-4CAC-A468-50C942DB988C}"/>
    <dgm:cxn modelId="{1E649F1E-43AB-4C23-A33A-B664F00296DD}" type="presOf" srcId="{74F57B39-663D-4BC5-8435-7913CCDE7934}" destId="{BC7C8346-AEC5-4650-8A63-A2473F4A026A}" srcOrd="0" destOrd="0" presId="urn:microsoft.com/office/officeart/2005/8/layout/funnel1"/>
    <dgm:cxn modelId="{6EFB40E3-B31D-4704-8F3C-9D7A6055B4C2}" srcId="{9BF143E1-48C9-44ED-A069-16E17D9BB7CC}" destId="{EB1B142F-998D-423B-B01E-944C75C43AD7}" srcOrd="3" destOrd="0" parTransId="{A293216C-47DE-43FA-B2E7-E8B07618227A}" sibTransId="{4DF4D380-566B-419D-AA56-01FCBFE4FE4F}"/>
    <dgm:cxn modelId="{ED2CF02B-A2BC-4897-A8C7-5A4CCCAF98AE}" type="presOf" srcId="{9BF143E1-48C9-44ED-A069-16E17D9BB7CC}" destId="{E4281BBF-62C7-4BC9-8AD4-20A68803F5F1}" srcOrd="0" destOrd="0" presId="urn:microsoft.com/office/officeart/2005/8/layout/funnel1"/>
    <dgm:cxn modelId="{5E88AEAC-E302-46C3-92F9-CF04394A1558}" type="presOf" srcId="{EEE85625-F37E-45A7-8CEE-D3201CD8B84F}" destId="{08124780-ABC9-4AE1-BB29-417AD2B6AD57}" srcOrd="0" destOrd="0" presId="urn:microsoft.com/office/officeart/2005/8/layout/funnel1"/>
    <dgm:cxn modelId="{A0C8A536-103F-4F2E-84B8-C587F2BAF06E}" srcId="{9BF143E1-48C9-44ED-A069-16E17D9BB7CC}" destId="{EEE85625-F37E-45A7-8CEE-D3201CD8B84F}" srcOrd="0" destOrd="0" parTransId="{9BFC236A-5616-461A-A044-F72967DFA77E}" sibTransId="{30DF64B1-5FC8-4522-ABEB-EABA9D56C917}"/>
    <dgm:cxn modelId="{7B1C6177-8AB3-4F8D-86DF-1DB5D16670D7}" type="presParOf" srcId="{E4281BBF-62C7-4BC9-8AD4-20A68803F5F1}" destId="{822EB73F-1E6E-4EBF-9F0E-50F88EE8E080}" srcOrd="0" destOrd="0" presId="urn:microsoft.com/office/officeart/2005/8/layout/funnel1"/>
    <dgm:cxn modelId="{101C96BC-2A1E-4219-BE49-6347FCD71C43}" type="presParOf" srcId="{E4281BBF-62C7-4BC9-8AD4-20A68803F5F1}" destId="{E5AF6B52-37A4-4D03-B4AC-9243CA36F3BE}" srcOrd="1" destOrd="0" presId="urn:microsoft.com/office/officeart/2005/8/layout/funnel1"/>
    <dgm:cxn modelId="{49DD2F76-108E-4081-B497-43F7D4FEA389}" type="presParOf" srcId="{E4281BBF-62C7-4BC9-8AD4-20A68803F5F1}" destId="{9557CFA2-1BBB-42A2-AEEC-8A1E31650C7F}" srcOrd="2" destOrd="0" presId="urn:microsoft.com/office/officeart/2005/8/layout/funnel1"/>
    <dgm:cxn modelId="{3EE2ED24-B70A-4761-85F8-EE34F537DA5A}" type="presParOf" srcId="{E4281BBF-62C7-4BC9-8AD4-20A68803F5F1}" destId="{BC7C8346-AEC5-4650-8A63-A2473F4A026A}" srcOrd="3" destOrd="0" presId="urn:microsoft.com/office/officeart/2005/8/layout/funnel1"/>
    <dgm:cxn modelId="{2F27CB88-A2AA-4A0A-A5AD-EA17916A03CE}" type="presParOf" srcId="{E4281BBF-62C7-4BC9-8AD4-20A68803F5F1}" destId="{1A58C06F-FA58-4FB4-92F1-7BEDC12BB13F}" srcOrd="4" destOrd="0" presId="urn:microsoft.com/office/officeart/2005/8/layout/funnel1"/>
    <dgm:cxn modelId="{50DC95E2-E1C4-4C54-89F8-8D6F6A127E64}" type="presParOf" srcId="{E4281BBF-62C7-4BC9-8AD4-20A68803F5F1}" destId="{08124780-ABC9-4AE1-BB29-417AD2B6AD57}" srcOrd="5" destOrd="0" presId="urn:microsoft.com/office/officeart/2005/8/layout/funnel1"/>
    <dgm:cxn modelId="{0AA31E0E-85EF-4859-9B4A-CC8A78252FE3}" type="presParOf" srcId="{E4281BBF-62C7-4BC9-8AD4-20A68803F5F1}" destId="{33E80BAF-7710-41CA-918D-3E1A974140F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A5FBA-0CD4-45F7-95E6-053E51DC00F1}" type="doc">
      <dgm:prSet loTypeId="urn:microsoft.com/office/officeart/2005/8/layout/equation2" loCatId="process" qsTypeId="urn:microsoft.com/office/officeart/2005/8/quickstyle/simple2#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E33610-67D5-41DD-9313-FBFE706D6111}">
      <dgm:prSet phldrT="[Text]" custT="1"/>
      <dgm:spPr/>
      <dgm:t>
        <a:bodyPr/>
        <a:lstStyle/>
        <a:p>
          <a:r>
            <a:rPr lang="pl-PL" sz="1800" b="1" dirty="0" smtClean="0"/>
            <a:t>Power</a:t>
          </a:r>
          <a:r>
            <a:rPr lang="en-US" sz="1800" b="1" dirty="0" smtClean="0"/>
            <a:t> transmitted as heat to the external environment</a:t>
          </a:r>
          <a:endParaRPr lang="pl-PL" sz="1800" b="1" noProof="0" dirty="0">
            <a:effectLst/>
          </a:endParaRPr>
        </a:p>
      </dgm:t>
    </dgm:pt>
    <dgm:pt modelId="{CD36C793-D286-4CA9-9952-56105E30AD4D}" type="parTrans" cxnId="{F47A6802-6338-4F7D-B176-F2AB659E7DAF}">
      <dgm:prSet/>
      <dgm:spPr/>
      <dgm:t>
        <a:bodyPr/>
        <a:lstStyle/>
        <a:p>
          <a:endParaRPr lang="pl-PL"/>
        </a:p>
      </dgm:t>
    </dgm:pt>
    <dgm:pt modelId="{4E4985B2-F539-4398-BF21-04A323AFCDC1}" type="sibTrans" cxnId="{F47A6802-6338-4F7D-B176-F2AB659E7DAF}">
      <dgm:prSet/>
      <dgm:spPr/>
      <dgm:t>
        <a:bodyPr/>
        <a:lstStyle/>
        <a:p>
          <a:endParaRPr lang="pl-PL"/>
        </a:p>
      </dgm:t>
    </dgm:pt>
    <dgm:pt modelId="{E12B7344-A2AB-43E9-89E5-DF89600D168C}">
      <dgm:prSet phldrT="[Text]" custT="1"/>
      <dgm:spPr/>
      <dgm:t>
        <a:bodyPr/>
        <a:lstStyle/>
        <a:p>
          <a:r>
            <a:rPr lang="pl-PL" sz="1800" b="1" dirty="0" smtClean="0"/>
            <a:t>Power</a:t>
          </a:r>
          <a:r>
            <a:rPr lang="en-US" sz="1800" b="1" dirty="0" smtClean="0"/>
            <a:t> which increases the internal arc energy</a:t>
          </a:r>
          <a:endParaRPr lang="pl-PL" sz="1800" b="1" noProof="0" dirty="0">
            <a:effectLst/>
          </a:endParaRPr>
        </a:p>
      </dgm:t>
    </dgm:pt>
    <dgm:pt modelId="{B114A281-9381-45E6-9140-F39961E82F26}" type="parTrans" cxnId="{72A81718-9579-43BB-985E-EEC7A2636048}">
      <dgm:prSet/>
      <dgm:spPr/>
      <dgm:t>
        <a:bodyPr/>
        <a:lstStyle/>
        <a:p>
          <a:endParaRPr lang="pl-PL"/>
        </a:p>
      </dgm:t>
    </dgm:pt>
    <dgm:pt modelId="{ECA96E21-C78E-4A57-BAA9-42DFC345ABC7}" type="sibTrans" cxnId="{72A81718-9579-43BB-985E-EEC7A2636048}">
      <dgm:prSet/>
      <dgm:spPr/>
      <dgm:t>
        <a:bodyPr/>
        <a:lstStyle/>
        <a:p>
          <a:endParaRPr lang="pl-PL"/>
        </a:p>
      </dgm:t>
    </dgm:pt>
    <dgm:pt modelId="{919DE07D-47AC-40B8-A377-4242969BD3A0}">
      <dgm:prSet phldrT="[Text]" custT="1"/>
      <dgm:spPr/>
      <dgm:t>
        <a:bodyPr/>
        <a:lstStyle/>
        <a:p>
          <a:r>
            <a:rPr lang="pl-PL" sz="2400" b="1" dirty="0" smtClean="0"/>
            <a:t>Total</a:t>
          </a:r>
          <a:r>
            <a:rPr lang="en-US" sz="2400" b="1" dirty="0" smtClean="0"/>
            <a:t> instantaneous power delivered to the arc</a:t>
          </a:r>
          <a:endParaRPr lang="pl-PL" sz="2400" b="1" noProof="0" dirty="0">
            <a:effectLst/>
          </a:endParaRPr>
        </a:p>
      </dgm:t>
    </dgm:pt>
    <dgm:pt modelId="{31E31307-AA05-40D1-9A7A-87597CB92F72}" type="parTrans" cxnId="{4106D5C9-1A68-4CBC-A9FE-CE975D636AC9}">
      <dgm:prSet/>
      <dgm:spPr/>
      <dgm:t>
        <a:bodyPr/>
        <a:lstStyle/>
        <a:p>
          <a:endParaRPr lang="pl-PL"/>
        </a:p>
      </dgm:t>
    </dgm:pt>
    <dgm:pt modelId="{AFA58864-93D6-4537-AC34-04ABB6A95A0C}" type="sibTrans" cxnId="{4106D5C9-1A68-4CBC-A9FE-CE975D636AC9}">
      <dgm:prSet/>
      <dgm:spPr/>
      <dgm:t>
        <a:bodyPr/>
        <a:lstStyle/>
        <a:p>
          <a:endParaRPr lang="pl-PL"/>
        </a:p>
      </dgm:t>
    </dgm:pt>
    <dgm:pt modelId="{A4605B33-9791-4BD1-9390-9DFC04F18C0E}" type="pres">
      <dgm:prSet presAssocID="{79EA5FBA-0CD4-45F7-95E6-053E51DC00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A77D6A8-D7B6-4020-B632-8163B4F3BA7D}" type="pres">
      <dgm:prSet presAssocID="{79EA5FBA-0CD4-45F7-95E6-053E51DC00F1}" presName="vNodes" presStyleCnt="0"/>
      <dgm:spPr/>
    </dgm:pt>
    <dgm:pt modelId="{444D5CF7-9E95-4DC1-993F-3A2439E51F1E}" type="pres">
      <dgm:prSet presAssocID="{E7E33610-67D5-41DD-9313-FBFE706D6111}" presName="node" presStyleLbl="node1" presStyleIdx="0" presStyleCnt="3" custScaleX="118985" custScaleY="1189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23CEE3-5776-498A-BF38-9F237B2E7F12}" type="pres">
      <dgm:prSet presAssocID="{4E4985B2-F539-4398-BF21-04A323AFCDC1}" presName="spacerT" presStyleCnt="0"/>
      <dgm:spPr/>
    </dgm:pt>
    <dgm:pt modelId="{97F1A312-1AF9-4388-AA23-26F7CD68788C}" type="pres">
      <dgm:prSet presAssocID="{4E4985B2-F539-4398-BF21-04A323AFCDC1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8971EC-B77A-4F23-828B-96EBD3EC35F8}" type="pres">
      <dgm:prSet presAssocID="{4E4985B2-F539-4398-BF21-04A323AFCDC1}" presName="spacerB" presStyleCnt="0"/>
      <dgm:spPr/>
    </dgm:pt>
    <dgm:pt modelId="{13FFB466-2CD3-4EAC-B20C-ED00CD1A4A66}" type="pres">
      <dgm:prSet presAssocID="{E12B7344-A2AB-43E9-89E5-DF89600D168C}" presName="node" presStyleLbl="node1" presStyleIdx="1" presStyleCnt="3" custScaleX="119811" custScaleY="1198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01463B-2C48-4915-ABA6-EE00B018A2C4}" type="pres">
      <dgm:prSet presAssocID="{79EA5FBA-0CD4-45F7-95E6-053E51DC00F1}" presName="sibTransLast" presStyleLbl="sibTrans2D1" presStyleIdx="1" presStyleCnt="2"/>
      <dgm:spPr/>
      <dgm:t>
        <a:bodyPr/>
        <a:lstStyle/>
        <a:p>
          <a:endParaRPr lang="pl-PL"/>
        </a:p>
      </dgm:t>
    </dgm:pt>
    <dgm:pt modelId="{71E0D90C-27EA-48EA-8743-7F0B875E9CB2}" type="pres">
      <dgm:prSet presAssocID="{79EA5FBA-0CD4-45F7-95E6-053E51DC00F1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29371758-B329-4894-8E32-DB7E170FA501}" type="pres">
      <dgm:prSet presAssocID="{79EA5FBA-0CD4-45F7-95E6-053E51DC00F1}" presName="lastNode" presStyleLbl="node1" presStyleIdx="2" presStyleCnt="3" custScaleX="91892" custScaleY="931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574D61-0EC1-498C-86BE-5F7B88BDA3F7}" type="presOf" srcId="{E12B7344-A2AB-43E9-89E5-DF89600D168C}" destId="{13FFB466-2CD3-4EAC-B20C-ED00CD1A4A66}" srcOrd="0" destOrd="0" presId="urn:microsoft.com/office/officeart/2005/8/layout/equation2"/>
    <dgm:cxn modelId="{4106D5C9-1A68-4CBC-A9FE-CE975D636AC9}" srcId="{79EA5FBA-0CD4-45F7-95E6-053E51DC00F1}" destId="{919DE07D-47AC-40B8-A377-4242969BD3A0}" srcOrd="2" destOrd="0" parTransId="{31E31307-AA05-40D1-9A7A-87597CB92F72}" sibTransId="{AFA58864-93D6-4537-AC34-04ABB6A95A0C}"/>
    <dgm:cxn modelId="{B8ED7042-128C-44CB-9A65-DC2881BEB154}" type="presOf" srcId="{79EA5FBA-0CD4-45F7-95E6-053E51DC00F1}" destId="{A4605B33-9791-4BD1-9390-9DFC04F18C0E}" srcOrd="0" destOrd="0" presId="urn:microsoft.com/office/officeart/2005/8/layout/equation2"/>
    <dgm:cxn modelId="{63F424A2-89DC-4D2F-BBE2-59CB766AD02B}" type="presOf" srcId="{ECA96E21-C78E-4A57-BAA9-42DFC345ABC7}" destId="{71E0D90C-27EA-48EA-8743-7F0B875E9CB2}" srcOrd="1" destOrd="0" presId="urn:microsoft.com/office/officeart/2005/8/layout/equation2"/>
    <dgm:cxn modelId="{72A81718-9579-43BB-985E-EEC7A2636048}" srcId="{79EA5FBA-0CD4-45F7-95E6-053E51DC00F1}" destId="{E12B7344-A2AB-43E9-89E5-DF89600D168C}" srcOrd="1" destOrd="0" parTransId="{B114A281-9381-45E6-9140-F39961E82F26}" sibTransId="{ECA96E21-C78E-4A57-BAA9-42DFC345ABC7}"/>
    <dgm:cxn modelId="{F47A6802-6338-4F7D-B176-F2AB659E7DAF}" srcId="{79EA5FBA-0CD4-45F7-95E6-053E51DC00F1}" destId="{E7E33610-67D5-41DD-9313-FBFE706D6111}" srcOrd="0" destOrd="0" parTransId="{CD36C793-D286-4CA9-9952-56105E30AD4D}" sibTransId="{4E4985B2-F539-4398-BF21-04A323AFCDC1}"/>
    <dgm:cxn modelId="{1E2E2234-040F-4489-B4BB-45D9B7935F93}" type="presOf" srcId="{4E4985B2-F539-4398-BF21-04A323AFCDC1}" destId="{97F1A312-1AF9-4388-AA23-26F7CD68788C}" srcOrd="0" destOrd="0" presId="urn:microsoft.com/office/officeart/2005/8/layout/equation2"/>
    <dgm:cxn modelId="{76AA3122-9C93-4FE1-B111-B628CC8E5F4C}" type="presOf" srcId="{919DE07D-47AC-40B8-A377-4242969BD3A0}" destId="{29371758-B329-4894-8E32-DB7E170FA501}" srcOrd="0" destOrd="0" presId="urn:microsoft.com/office/officeart/2005/8/layout/equation2"/>
    <dgm:cxn modelId="{5F063251-082F-4335-A5B7-3FABE6CD116E}" type="presOf" srcId="{ECA96E21-C78E-4A57-BAA9-42DFC345ABC7}" destId="{6101463B-2C48-4915-ABA6-EE00B018A2C4}" srcOrd="0" destOrd="0" presId="urn:microsoft.com/office/officeart/2005/8/layout/equation2"/>
    <dgm:cxn modelId="{B99D7DD0-D8CC-4D7D-9ABD-9178761A1D18}" type="presOf" srcId="{E7E33610-67D5-41DD-9313-FBFE706D6111}" destId="{444D5CF7-9E95-4DC1-993F-3A2439E51F1E}" srcOrd="0" destOrd="0" presId="urn:microsoft.com/office/officeart/2005/8/layout/equation2"/>
    <dgm:cxn modelId="{EFC463D4-583D-492C-9366-FA93ED2A2E80}" type="presParOf" srcId="{A4605B33-9791-4BD1-9390-9DFC04F18C0E}" destId="{5A77D6A8-D7B6-4020-B632-8163B4F3BA7D}" srcOrd="0" destOrd="0" presId="urn:microsoft.com/office/officeart/2005/8/layout/equation2"/>
    <dgm:cxn modelId="{E2EFA15B-4337-45F6-BC65-FD4B4F05F529}" type="presParOf" srcId="{5A77D6A8-D7B6-4020-B632-8163B4F3BA7D}" destId="{444D5CF7-9E95-4DC1-993F-3A2439E51F1E}" srcOrd="0" destOrd="0" presId="urn:microsoft.com/office/officeart/2005/8/layout/equation2"/>
    <dgm:cxn modelId="{74253E90-5690-4A5B-910A-EB5CEC976435}" type="presParOf" srcId="{5A77D6A8-D7B6-4020-B632-8163B4F3BA7D}" destId="{8A23CEE3-5776-498A-BF38-9F237B2E7F12}" srcOrd="1" destOrd="0" presId="urn:microsoft.com/office/officeart/2005/8/layout/equation2"/>
    <dgm:cxn modelId="{AD50CECD-DBCC-46B4-BE05-D1D5A053094C}" type="presParOf" srcId="{5A77D6A8-D7B6-4020-B632-8163B4F3BA7D}" destId="{97F1A312-1AF9-4388-AA23-26F7CD68788C}" srcOrd="2" destOrd="0" presId="urn:microsoft.com/office/officeart/2005/8/layout/equation2"/>
    <dgm:cxn modelId="{B8E40227-6099-4701-BE3A-C8B455A8E4C9}" type="presParOf" srcId="{5A77D6A8-D7B6-4020-B632-8163B4F3BA7D}" destId="{4C8971EC-B77A-4F23-828B-96EBD3EC35F8}" srcOrd="3" destOrd="0" presId="urn:microsoft.com/office/officeart/2005/8/layout/equation2"/>
    <dgm:cxn modelId="{1F089477-DDF7-4BC0-913A-1BAB66F08FB8}" type="presParOf" srcId="{5A77D6A8-D7B6-4020-B632-8163B4F3BA7D}" destId="{13FFB466-2CD3-4EAC-B20C-ED00CD1A4A66}" srcOrd="4" destOrd="0" presId="urn:microsoft.com/office/officeart/2005/8/layout/equation2"/>
    <dgm:cxn modelId="{51457382-05DD-4B8A-A60B-4A39D81430DA}" type="presParOf" srcId="{A4605B33-9791-4BD1-9390-9DFC04F18C0E}" destId="{6101463B-2C48-4915-ABA6-EE00B018A2C4}" srcOrd="1" destOrd="0" presId="urn:microsoft.com/office/officeart/2005/8/layout/equation2"/>
    <dgm:cxn modelId="{78817F3A-DEDF-428B-8222-A3EE2ECA4692}" type="presParOf" srcId="{6101463B-2C48-4915-ABA6-EE00B018A2C4}" destId="{71E0D90C-27EA-48EA-8743-7F0B875E9CB2}" srcOrd="0" destOrd="0" presId="urn:microsoft.com/office/officeart/2005/8/layout/equation2"/>
    <dgm:cxn modelId="{1D6EAFBF-B4B8-4783-9E67-AD7EE5F9E084}" type="presParOf" srcId="{A4605B33-9791-4BD1-9390-9DFC04F18C0E}" destId="{29371758-B329-4894-8E32-DB7E170FA501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A9D7E-85B1-45DB-91C0-70429744D23C}" type="doc">
      <dgm:prSet loTypeId="urn:microsoft.com/office/officeart/2005/8/layout/vList3#2" loCatId="process" qsTypeId="urn:microsoft.com/office/officeart/2005/8/quickstyle/simple2#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E97D948-07D9-44D4-ADBF-AB60D0B5E9CA}">
      <dgm:prSet phldrT="[Text]"/>
      <dgm:spPr/>
      <dgm:t>
        <a:bodyPr/>
        <a:lstStyle/>
        <a:p>
          <a:r>
            <a:rPr lang="pl-PL" b="1" dirty="0" smtClean="0"/>
            <a:t>Power</a:t>
          </a:r>
          <a:r>
            <a:rPr lang="en-US" b="1" dirty="0" smtClean="0"/>
            <a:t> transmitted as heat to the external environment</a:t>
          </a:r>
          <a:endParaRPr lang="pl-PL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27A3327-E609-4BC6-9B43-AC685AA9C5F2}" type="parTrans" cxnId="{3A6FDD47-935B-4F30-8BFF-2012FA92E829}">
      <dgm:prSet/>
      <dgm:spPr/>
      <dgm:t>
        <a:bodyPr/>
        <a:lstStyle/>
        <a:p>
          <a:endParaRPr lang="pl-PL"/>
        </a:p>
      </dgm:t>
    </dgm:pt>
    <dgm:pt modelId="{C6545898-D05F-44EF-8128-C518A2B53EEF}" type="sibTrans" cxnId="{3A6FDD47-935B-4F30-8BFF-2012FA92E829}">
      <dgm:prSet/>
      <dgm:spPr/>
      <dgm:t>
        <a:bodyPr/>
        <a:lstStyle/>
        <a:p>
          <a:endParaRPr lang="pl-PL"/>
        </a:p>
      </dgm:t>
    </dgm:pt>
    <dgm:pt modelId="{128F47E2-D57D-4CC5-9631-BBD7DDC37343}">
      <dgm:prSet phldrT="[Text]"/>
      <dgm:spPr/>
      <dgm:t>
        <a:bodyPr/>
        <a:lstStyle/>
        <a:p>
          <a:r>
            <a:rPr lang="pl-PL" dirty="0" smtClean="0"/>
            <a:t>i</a:t>
          </a:r>
          <a:r>
            <a:rPr lang="en-US" dirty="0" smtClean="0"/>
            <a:t>t is a function of the arc radius </a:t>
          </a:r>
          <a:r>
            <a:rPr lang="pl-PL" i="1" dirty="0" err="1" smtClean="0"/>
            <a:t>r</a:t>
          </a:r>
          <a:r>
            <a:rPr lang="pl-PL" dirty="0" smtClean="0"/>
            <a:t>(</a:t>
          </a:r>
          <a:r>
            <a:rPr lang="pl-PL" i="1" dirty="0" smtClean="0"/>
            <a:t>t</a:t>
          </a:r>
          <a:r>
            <a:rPr lang="pl-PL" dirty="0" smtClean="0"/>
            <a:t>) </a:t>
          </a:r>
          <a:r>
            <a:rPr lang="en-US" dirty="0" smtClean="0"/>
            <a:t>and the arc temperature</a:t>
          </a:r>
          <a:endParaRPr lang="pl-PL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A3D5EB0-2B3A-475B-A6B4-87DDC665614A}" type="parTrans" cxnId="{53045CAD-49DF-4EFA-847F-96E8E5372C0D}">
      <dgm:prSet/>
      <dgm:spPr/>
      <dgm:t>
        <a:bodyPr/>
        <a:lstStyle/>
        <a:p>
          <a:endParaRPr lang="pl-PL"/>
        </a:p>
      </dgm:t>
    </dgm:pt>
    <dgm:pt modelId="{4F5884F6-14BA-448E-A862-399F2D69B056}" type="sibTrans" cxnId="{53045CAD-49DF-4EFA-847F-96E8E5372C0D}">
      <dgm:prSet/>
      <dgm:spPr/>
      <dgm:t>
        <a:bodyPr/>
        <a:lstStyle/>
        <a:p>
          <a:endParaRPr lang="pl-PL"/>
        </a:p>
      </dgm:t>
    </dgm:pt>
    <dgm:pt modelId="{DC883864-B18E-432F-9F84-C7046F06B7E1}">
      <dgm:prSet phldrT="[Text]"/>
      <dgm:spPr/>
      <dgm:t>
        <a:bodyPr/>
        <a:lstStyle/>
        <a:p>
          <a:r>
            <a:rPr lang="pl-PL" dirty="0" smtClean="0"/>
            <a:t>t</a:t>
          </a:r>
          <a:r>
            <a:rPr lang="en-US" dirty="0" err="1" smtClean="0"/>
            <a:t>hree</a:t>
          </a:r>
          <a:r>
            <a:rPr lang="en-US" dirty="0" smtClean="0"/>
            <a:t> cases can be considered </a:t>
          </a:r>
          <a:r>
            <a:rPr lang="pl-PL" dirty="0" smtClean="0"/>
            <a:t> n=0, 1 and 2</a:t>
          </a:r>
          <a:endParaRPr lang="pl-PL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EC18C0A-47F3-44D5-BE9B-D3307682A569}" type="parTrans" cxnId="{1FBBF334-6AED-4E6E-91F0-C25E4F2DE173}">
      <dgm:prSet/>
      <dgm:spPr/>
      <dgm:t>
        <a:bodyPr/>
        <a:lstStyle/>
        <a:p>
          <a:endParaRPr lang="pl-PL"/>
        </a:p>
      </dgm:t>
    </dgm:pt>
    <dgm:pt modelId="{849994F8-407E-4E8F-8CB3-F1A24C9B7E89}" type="sibTrans" cxnId="{1FBBF334-6AED-4E6E-91F0-C25E4F2DE173}">
      <dgm:prSet/>
      <dgm:spPr/>
      <dgm:t>
        <a:bodyPr/>
        <a:lstStyle/>
        <a:p>
          <a:endParaRPr lang="pl-PL"/>
        </a:p>
      </dgm:t>
    </dgm:pt>
    <dgm:pt modelId="{A54CFAA4-E94C-4DA4-96FB-B0BDE19FFBE8}">
      <dgm:prSet phldrT="[Text]"/>
      <dgm:spPr/>
      <dgm:t>
        <a:bodyPr/>
        <a:lstStyle/>
        <a:p>
          <a:r>
            <a:rPr lang="pl-PL" b="1" dirty="0" smtClean="0"/>
            <a:t>Power</a:t>
          </a:r>
          <a:r>
            <a:rPr lang="en-US" b="1" dirty="0" smtClean="0"/>
            <a:t> which increases the internal arc energy</a:t>
          </a:r>
          <a:endParaRPr lang="pl-PL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FFB9F184-7F1D-45F2-BAE6-0089D652CFD4}" type="parTrans" cxnId="{CE91270E-1886-4821-AC83-400C7D163024}">
      <dgm:prSet/>
      <dgm:spPr/>
      <dgm:t>
        <a:bodyPr/>
        <a:lstStyle/>
        <a:p>
          <a:endParaRPr lang="pl-PL"/>
        </a:p>
      </dgm:t>
    </dgm:pt>
    <dgm:pt modelId="{B458CE11-1C90-49AD-B398-6BA7E5BEDA4C}" type="sibTrans" cxnId="{CE91270E-1886-4821-AC83-400C7D163024}">
      <dgm:prSet/>
      <dgm:spPr/>
      <dgm:t>
        <a:bodyPr/>
        <a:lstStyle/>
        <a:p>
          <a:endParaRPr lang="pl-PL"/>
        </a:p>
      </dgm:t>
    </dgm:pt>
    <dgm:pt modelId="{EDE90BE7-78D6-4B03-B40F-9B7B36E64134}">
      <dgm:prSet phldrT="[Text]"/>
      <dgm:spPr/>
      <dgm:t>
        <a:bodyPr/>
        <a:lstStyle/>
        <a:p>
          <a:r>
            <a:rPr lang="en-US" dirty="0" smtClean="0"/>
            <a:t>proportional to the derivative of the energy inside the arc</a:t>
          </a:r>
          <a:endParaRPr lang="pl-PL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4AF175E-1653-4746-B1CD-C6FD2B6C752A}" type="parTrans" cxnId="{C692DDB1-2140-4629-908F-6F3807705C4D}">
      <dgm:prSet/>
      <dgm:spPr/>
      <dgm:t>
        <a:bodyPr/>
        <a:lstStyle/>
        <a:p>
          <a:endParaRPr lang="pl-PL"/>
        </a:p>
      </dgm:t>
    </dgm:pt>
    <dgm:pt modelId="{0801CCD6-C5CE-41EE-8860-2E6CA3AABEF0}" type="sibTrans" cxnId="{C692DDB1-2140-4629-908F-6F3807705C4D}">
      <dgm:prSet/>
      <dgm:spPr/>
      <dgm:t>
        <a:bodyPr/>
        <a:lstStyle/>
        <a:p>
          <a:endParaRPr lang="pl-PL"/>
        </a:p>
      </dgm:t>
    </dgm:pt>
    <dgm:pt modelId="{5ED80EEF-4FA3-44B9-8108-A3D73BAB84B4}">
      <dgm:prSet phldrT="[Text]"/>
      <dgm:spPr/>
      <dgm:t>
        <a:bodyPr/>
        <a:lstStyle/>
        <a:p>
          <a:r>
            <a:rPr lang="pl-PL" b="1" dirty="0" smtClean="0"/>
            <a:t>Total</a:t>
          </a:r>
          <a:r>
            <a:rPr lang="en-US" b="1" dirty="0" smtClean="0"/>
            <a:t> instantaneous power delivered to the arc</a:t>
          </a:r>
          <a:endParaRPr lang="pl-PL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1086319B-958D-4D7F-93C9-61A678BF2FA8}" type="parTrans" cxnId="{A192E070-497C-4FCB-851E-20C2E1872DE5}">
      <dgm:prSet/>
      <dgm:spPr/>
      <dgm:t>
        <a:bodyPr/>
        <a:lstStyle/>
        <a:p>
          <a:endParaRPr lang="pl-PL"/>
        </a:p>
      </dgm:t>
    </dgm:pt>
    <dgm:pt modelId="{07E0336E-255C-40F4-8FF6-6B6337F050C7}" type="sibTrans" cxnId="{A192E070-497C-4FCB-851E-20C2E1872DE5}">
      <dgm:prSet/>
      <dgm:spPr/>
      <dgm:t>
        <a:bodyPr/>
        <a:lstStyle/>
        <a:p>
          <a:endParaRPr lang="pl-PL"/>
        </a:p>
      </dgm:t>
    </dgm:pt>
    <dgm:pt modelId="{A0E75449-F06A-4AD2-AC77-EB3B56271AE4}">
      <dgm:prSet phldrT="[Text]"/>
      <dgm:spPr/>
      <dgm:t>
        <a:bodyPr/>
        <a:lstStyle/>
        <a:p>
          <a:r>
            <a:rPr lang="en-US" dirty="0" smtClean="0"/>
            <a:t>product of the arc current and voltage</a:t>
          </a:r>
          <a:endParaRPr lang="pl-PL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1FE7175-6FDA-4584-9D43-D908CDA734D2}" type="parTrans" cxnId="{573B005B-3713-411C-8DDC-F3B5C099D48D}">
      <dgm:prSet/>
      <dgm:spPr/>
      <dgm:t>
        <a:bodyPr/>
        <a:lstStyle/>
        <a:p>
          <a:endParaRPr lang="pl-PL"/>
        </a:p>
      </dgm:t>
    </dgm:pt>
    <dgm:pt modelId="{766A9246-AE45-42B8-A147-5B8849012354}" type="sibTrans" cxnId="{573B005B-3713-411C-8DDC-F3B5C099D48D}">
      <dgm:prSet/>
      <dgm:spPr/>
      <dgm:t>
        <a:bodyPr/>
        <a:lstStyle/>
        <a:p>
          <a:endParaRPr lang="pl-PL"/>
        </a:p>
      </dgm:t>
    </dgm:pt>
    <dgm:pt modelId="{C169A34C-9DDE-48EF-9A30-476D7C6FC579}">
      <dgm:prSet phldrT="[Text]"/>
      <dgm:spPr/>
      <dgm:t>
        <a:bodyPr/>
        <a:lstStyle/>
        <a:p>
          <a:r>
            <a:rPr lang="en-US" dirty="0" smtClean="0"/>
            <a:t>the resistivity of the arc column is assumed to be inversely proportional to </a:t>
          </a:r>
          <a:r>
            <a:rPr lang="en-US" i="1" dirty="0" smtClean="0"/>
            <a:t>r</a:t>
          </a:r>
          <a:r>
            <a:rPr lang="pl-PL" i="1" baseline="30000" dirty="0" smtClean="0"/>
            <a:t> m</a:t>
          </a:r>
          <a:r>
            <a:rPr lang="en-US" dirty="0" smtClean="0"/>
            <a:t> </a:t>
          </a:r>
          <a:endParaRPr lang="pl-PL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05779218-AF17-4575-AEE7-B5DC3E1C4FF0}" type="parTrans" cxnId="{E6A0F35E-AAAE-4A91-BDD7-7B48552C4C80}">
      <dgm:prSet/>
      <dgm:spPr/>
      <dgm:t>
        <a:bodyPr/>
        <a:lstStyle/>
        <a:p>
          <a:endParaRPr lang="pl-PL"/>
        </a:p>
      </dgm:t>
    </dgm:pt>
    <dgm:pt modelId="{48A723F8-ECF3-4B6A-915C-88E56330FE9F}" type="sibTrans" cxnId="{E6A0F35E-AAAE-4A91-BDD7-7B48552C4C80}">
      <dgm:prSet/>
      <dgm:spPr/>
      <dgm:t>
        <a:bodyPr/>
        <a:lstStyle/>
        <a:p>
          <a:endParaRPr lang="pl-PL"/>
        </a:p>
      </dgm:t>
    </dgm:pt>
    <dgm:pt modelId="{5B5A49F3-8756-49AB-B0D3-867DFF747AD7}">
      <dgm:prSet phldrT="[Text]"/>
      <dgm:spPr/>
      <dgm:t>
        <a:bodyPr/>
        <a:lstStyle/>
        <a:p>
          <a:r>
            <a:rPr lang="pl-PL" dirty="0" smtClean="0"/>
            <a:t>energy</a:t>
          </a:r>
          <a:r>
            <a:rPr lang="en-US" dirty="0" smtClean="0"/>
            <a:t> on the other hand is proportional to the square of the arc radius</a:t>
          </a:r>
          <a:endParaRPr lang="pl-PL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BF029D94-593B-4B25-BB2F-F93DF7619D1F}" type="parTrans" cxnId="{AF6D1D2D-E19D-4EAE-8E19-A51E24DB5CC9}">
      <dgm:prSet/>
      <dgm:spPr/>
      <dgm:t>
        <a:bodyPr/>
        <a:lstStyle/>
        <a:p>
          <a:endParaRPr lang="pl-PL"/>
        </a:p>
      </dgm:t>
    </dgm:pt>
    <dgm:pt modelId="{B9AECCFD-2320-49B7-9389-DE7E79F41397}" type="sibTrans" cxnId="{AF6D1D2D-E19D-4EAE-8E19-A51E24DB5CC9}">
      <dgm:prSet/>
      <dgm:spPr/>
      <dgm:t>
        <a:bodyPr/>
        <a:lstStyle/>
        <a:p>
          <a:endParaRPr lang="pl-PL"/>
        </a:p>
      </dgm:t>
    </dgm:pt>
    <dgm:pt modelId="{7E33CEDA-33AB-43B8-9488-A21CBD0CE6A7}">
      <dgm:prSet phldrT="[Text]"/>
      <dgm:spPr/>
      <dgm:t>
        <a:bodyPr/>
        <a:lstStyle/>
        <a:p>
          <a:r>
            <a:rPr lang="pl-PL" dirty="0" smtClean="0"/>
            <a:t>t</a:t>
          </a:r>
          <a:r>
            <a:rPr lang="en-US" dirty="0" err="1" smtClean="0"/>
            <a:t>hree</a:t>
          </a:r>
          <a:r>
            <a:rPr lang="en-US" dirty="0" smtClean="0"/>
            <a:t> cases can be considered </a:t>
          </a:r>
          <a:r>
            <a:rPr lang="pl-PL" dirty="0" smtClean="0"/>
            <a:t> m=0, 1 and 2 - </a:t>
          </a:r>
          <a:r>
            <a:rPr lang="en-US" dirty="0" smtClean="0"/>
            <a:t>to reflect the fact that</a:t>
          </a:r>
          <a:r>
            <a:rPr lang="pl-PL" dirty="0" smtClean="0"/>
            <a:t> </a:t>
          </a:r>
          <a:r>
            <a:rPr lang="en-US" dirty="0" smtClean="0"/>
            <a:t>if the arc has a larger radius then it may be hotter in the interior</a:t>
          </a:r>
          <a:endParaRPr lang="pl-PL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B57DCF9-1C78-4CDF-827D-F17001EC95D9}" type="parTrans" cxnId="{BB22B73E-21A8-4105-B5D8-81128C079DB0}">
      <dgm:prSet/>
      <dgm:spPr/>
      <dgm:t>
        <a:bodyPr/>
        <a:lstStyle/>
        <a:p>
          <a:endParaRPr lang="pl-PL"/>
        </a:p>
      </dgm:t>
    </dgm:pt>
    <dgm:pt modelId="{53A302DC-2B79-4AB1-BEB8-62887F347125}" type="sibTrans" cxnId="{BB22B73E-21A8-4105-B5D8-81128C079DB0}">
      <dgm:prSet/>
      <dgm:spPr/>
      <dgm:t>
        <a:bodyPr/>
        <a:lstStyle/>
        <a:p>
          <a:endParaRPr lang="pl-PL"/>
        </a:p>
      </dgm:t>
    </dgm:pt>
    <dgm:pt modelId="{7799DC94-3F37-442F-B173-155D709E4B16}" type="pres">
      <dgm:prSet presAssocID="{6FEA9D7E-85B1-45DB-91C0-70429744D23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C3B736C-D2AA-4101-9ECE-6232DE6E00E1}" type="pres">
      <dgm:prSet presAssocID="{6E97D948-07D9-44D4-ADBF-AB60D0B5E9CA}" presName="composite" presStyleCnt="0"/>
      <dgm:spPr/>
    </dgm:pt>
    <dgm:pt modelId="{85FC09C1-F5A8-48CE-A79A-7DF7DA8A91CC}" type="pres">
      <dgm:prSet presAssocID="{6E97D948-07D9-44D4-ADBF-AB60D0B5E9CA}" presName="imgShp" presStyleLbl="fgImgPlace1" presStyleIdx="0" presStyleCnt="3" custLinFactNeighborX="-75669" custLinFactNeighborY="105"/>
      <dgm:spPr/>
      <dgm:t>
        <a:bodyPr/>
        <a:lstStyle/>
        <a:p>
          <a:endParaRPr lang="pl-PL"/>
        </a:p>
      </dgm:t>
    </dgm:pt>
    <dgm:pt modelId="{EA31B26A-DE4D-47F0-A1D9-A0BB98B2C43D}" type="pres">
      <dgm:prSet presAssocID="{6E97D948-07D9-44D4-ADBF-AB60D0B5E9CA}" presName="txShp" presStyleLbl="node1" presStyleIdx="0" presStyleCnt="3" custScaleX="128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1F140-1017-44A5-AE1A-F554E8805CFA}" type="pres">
      <dgm:prSet presAssocID="{C6545898-D05F-44EF-8128-C518A2B53EEF}" presName="spacing" presStyleCnt="0"/>
      <dgm:spPr/>
    </dgm:pt>
    <dgm:pt modelId="{23F874D7-16C5-4EEA-8E16-79C735B4E4E1}" type="pres">
      <dgm:prSet presAssocID="{A54CFAA4-E94C-4DA4-96FB-B0BDE19FFBE8}" presName="composite" presStyleCnt="0"/>
      <dgm:spPr/>
    </dgm:pt>
    <dgm:pt modelId="{0CC77CC7-06E1-4509-BCB8-967BBC24F776}" type="pres">
      <dgm:prSet presAssocID="{A54CFAA4-E94C-4DA4-96FB-B0BDE19FFBE8}" presName="imgShp" presStyleLbl="fgImgPlace1" presStyleIdx="1" presStyleCnt="3" custLinFactNeighborX="-75669" custLinFactNeighborY="105"/>
      <dgm:spPr/>
      <dgm:t>
        <a:bodyPr/>
        <a:lstStyle/>
        <a:p>
          <a:endParaRPr lang="pl-PL"/>
        </a:p>
      </dgm:t>
    </dgm:pt>
    <dgm:pt modelId="{623F5DBF-5DAC-4039-9A1C-4D0F8261FCBB}" type="pres">
      <dgm:prSet presAssocID="{A54CFAA4-E94C-4DA4-96FB-B0BDE19FFBE8}" presName="txShp" presStyleLbl="node1" presStyleIdx="1" presStyleCnt="3" custScaleX="128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E380A-31F2-4487-A093-9BB3C41DBC0B}" type="pres">
      <dgm:prSet presAssocID="{B458CE11-1C90-49AD-B398-6BA7E5BEDA4C}" presName="spacing" presStyleCnt="0"/>
      <dgm:spPr/>
    </dgm:pt>
    <dgm:pt modelId="{984A7B51-DDBE-4C29-96C8-8388E747FBEA}" type="pres">
      <dgm:prSet presAssocID="{5ED80EEF-4FA3-44B9-8108-A3D73BAB84B4}" presName="composite" presStyleCnt="0"/>
      <dgm:spPr/>
    </dgm:pt>
    <dgm:pt modelId="{742821AC-200B-48B9-BDC3-259AF356565E}" type="pres">
      <dgm:prSet presAssocID="{5ED80EEF-4FA3-44B9-8108-A3D73BAB84B4}" presName="imgShp" presStyleLbl="fgImgPlace1" presStyleIdx="2" presStyleCnt="3" custLinFactNeighborX="-75669" custLinFactNeighborY="-5622"/>
      <dgm:spPr/>
      <dgm:t>
        <a:bodyPr/>
        <a:lstStyle/>
        <a:p>
          <a:endParaRPr lang="pl-PL"/>
        </a:p>
      </dgm:t>
    </dgm:pt>
    <dgm:pt modelId="{8D650AD2-DF78-4808-B361-6DB15F4A3B1C}" type="pres">
      <dgm:prSet presAssocID="{5ED80EEF-4FA3-44B9-8108-A3D73BAB84B4}" presName="txShp" presStyleLbl="node1" presStyleIdx="2" presStyleCnt="3" custScaleX="128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FDD47-935B-4F30-8BFF-2012FA92E829}" srcId="{6FEA9D7E-85B1-45DB-91C0-70429744D23C}" destId="{6E97D948-07D9-44D4-ADBF-AB60D0B5E9CA}" srcOrd="0" destOrd="0" parTransId="{C27A3327-E609-4BC6-9B43-AC685AA9C5F2}" sibTransId="{C6545898-D05F-44EF-8128-C518A2B53EEF}"/>
    <dgm:cxn modelId="{BB50C004-249A-4603-8E87-FB15FFF62149}" type="presOf" srcId="{6FEA9D7E-85B1-45DB-91C0-70429744D23C}" destId="{7799DC94-3F37-442F-B173-155D709E4B16}" srcOrd="0" destOrd="0" presId="urn:microsoft.com/office/officeart/2005/8/layout/vList3#2"/>
    <dgm:cxn modelId="{BB22B73E-21A8-4105-B5D8-81128C079DB0}" srcId="{5ED80EEF-4FA3-44B9-8108-A3D73BAB84B4}" destId="{7E33CEDA-33AB-43B8-9488-A21CBD0CE6A7}" srcOrd="2" destOrd="0" parTransId="{5B57DCF9-1C78-4CDF-827D-F17001EC95D9}" sibTransId="{53A302DC-2B79-4AB1-BEB8-62887F347125}"/>
    <dgm:cxn modelId="{573B005B-3713-411C-8DDC-F3B5C099D48D}" srcId="{5ED80EEF-4FA3-44B9-8108-A3D73BAB84B4}" destId="{A0E75449-F06A-4AD2-AC77-EB3B56271AE4}" srcOrd="0" destOrd="0" parTransId="{C1FE7175-6FDA-4584-9D43-D908CDA734D2}" sibTransId="{766A9246-AE45-42B8-A147-5B8849012354}"/>
    <dgm:cxn modelId="{B414DF96-5B29-4E5B-8873-49F3076C19B4}" type="presOf" srcId="{5ED80EEF-4FA3-44B9-8108-A3D73BAB84B4}" destId="{8D650AD2-DF78-4808-B361-6DB15F4A3B1C}" srcOrd="0" destOrd="0" presId="urn:microsoft.com/office/officeart/2005/8/layout/vList3#2"/>
    <dgm:cxn modelId="{3136B50A-6D9D-4481-B163-8D8D3A12F5AC}" type="presOf" srcId="{C169A34C-9DDE-48EF-9A30-476D7C6FC579}" destId="{8D650AD2-DF78-4808-B361-6DB15F4A3B1C}" srcOrd="0" destOrd="2" presId="urn:microsoft.com/office/officeart/2005/8/layout/vList3#2"/>
    <dgm:cxn modelId="{0C9BA8BA-57BF-40BF-8D2D-BD3608701AFC}" type="presOf" srcId="{7E33CEDA-33AB-43B8-9488-A21CBD0CE6A7}" destId="{8D650AD2-DF78-4808-B361-6DB15F4A3B1C}" srcOrd="0" destOrd="3" presId="urn:microsoft.com/office/officeart/2005/8/layout/vList3#2"/>
    <dgm:cxn modelId="{BB350640-2B2B-44A3-8142-535EC275C8C9}" type="presOf" srcId="{EDE90BE7-78D6-4B03-B40F-9B7B36E64134}" destId="{623F5DBF-5DAC-4039-9A1C-4D0F8261FCBB}" srcOrd="0" destOrd="1" presId="urn:microsoft.com/office/officeart/2005/8/layout/vList3#2"/>
    <dgm:cxn modelId="{A192E070-497C-4FCB-851E-20C2E1872DE5}" srcId="{6FEA9D7E-85B1-45DB-91C0-70429744D23C}" destId="{5ED80EEF-4FA3-44B9-8108-A3D73BAB84B4}" srcOrd="2" destOrd="0" parTransId="{1086319B-958D-4D7F-93C9-61A678BF2FA8}" sibTransId="{07E0336E-255C-40F4-8FF6-6B6337F050C7}"/>
    <dgm:cxn modelId="{AF6D1D2D-E19D-4EAE-8E19-A51E24DB5CC9}" srcId="{A54CFAA4-E94C-4DA4-96FB-B0BDE19FFBE8}" destId="{5B5A49F3-8756-49AB-B0D3-867DFF747AD7}" srcOrd="1" destOrd="0" parTransId="{BF029D94-593B-4B25-BB2F-F93DF7619D1F}" sibTransId="{B9AECCFD-2320-49B7-9389-DE7E79F41397}"/>
    <dgm:cxn modelId="{E1BF4C32-FD7B-47B1-9942-FBEEF120877B}" type="presOf" srcId="{6E97D948-07D9-44D4-ADBF-AB60D0B5E9CA}" destId="{EA31B26A-DE4D-47F0-A1D9-A0BB98B2C43D}" srcOrd="0" destOrd="0" presId="urn:microsoft.com/office/officeart/2005/8/layout/vList3#2"/>
    <dgm:cxn modelId="{1AB16832-0318-4F20-AF30-5CA502412684}" type="presOf" srcId="{5B5A49F3-8756-49AB-B0D3-867DFF747AD7}" destId="{623F5DBF-5DAC-4039-9A1C-4D0F8261FCBB}" srcOrd="0" destOrd="2" presId="urn:microsoft.com/office/officeart/2005/8/layout/vList3#2"/>
    <dgm:cxn modelId="{F0B6CDF3-2D13-4887-8D56-B8A1B0925F27}" type="presOf" srcId="{A0E75449-F06A-4AD2-AC77-EB3B56271AE4}" destId="{8D650AD2-DF78-4808-B361-6DB15F4A3B1C}" srcOrd="0" destOrd="1" presId="urn:microsoft.com/office/officeart/2005/8/layout/vList3#2"/>
    <dgm:cxn modelId="{E6A0F35E-AAAE-4A91-BDD7-7B48552C4C80}" srcId="{5ED80EEF-4FA3-44B9-8108-A3D73BAB84B4}" destId="{C169A34C-9DDE-48EF-9A30-476D7C6FC579}" srcOrd="1" destOrd="0" parTransId="{05779218-AF17-4575-AEE7-B5DC3E1C4FF0}" sibTransId="{48A723F8-ECF3-4B6A-915C-88E56330FE9F}"/>
    <dgm:cxn modelId="{C692DDB1-2140-4629-908F-6F3807705C4D}" srcId="{A54CFAA4-E94C-4DA4-96FB-B0BDE19FFBE8}" destId="{EDE90BE7-78D6-4B03-B40F-9B7B36E64134}" srcOrd="0" destOrd="0" parTransId="{E4AF175E-1653-4746-B1CD-C6FD2B6C752A}" sibTransId="{0801CCD6-C5CE-41EE-8860-2E6CA3AABEF0}"/>
    <dgm:cxn modelId="{1FBBF334-6AED-4E6E-91F0-C25E4F2DE173}" srcId="{6E97D948-07D9-44D4-ADBF-AB60D0B5E9CA}" destId="{DC883864-B18E-432F-9F84-C7046F06B7E1}" srcOrd="1" destOrd="0" parTransId="{CEC18C0A-47F3-44D5-BE9B-D3307682A569}" sibTransId="{849994F8-407E-4E8F-8CB3-F1A24C9B7E89}"/>
    <dgm:cxn modelId="{53045CAD-49DF-4EFA-847F-96E8E5372C0D}" srcId="{6E97D948-07D9-44D4-ADBF-AB60D0B5E9CA}" destId="{128F47E2-D57D-4CC5-9631-BBD7DDC37343}" srcOrd="0" destOrd="0" parTransId="{8A3D5EB0-2B3A-475B-A6B4-87DDC665614A}" sibTransId="{4F5884F6-14BA-448E-A862-399F2D69B056}"/>
    <dgm:cxn modelId="{CE91270E-1886-4821-AC83-400C7D163024}" srcId="{6FEA9D7E-85B1-45DB-91C0-70429744D23C}" destId="{A54CFAA4-E94C-4DA4-96FB-B0BDE19FFBE8}" srcOrd="1" destOrd="0" parTransId="{FFB9F184-7F1D-45F2-BAE6-0089D652CFD4}" sibTransId="{B458CE11-1C90-49AD-B398-6BA7E5BEDA4C}"/>
    <dgm:cxn modelId="{717005DE-B087-4A4E-B743-0D956385ED98}" type="presOf" srcId="{DC883864-B18E-432F-9F84-C7046F06B7E1}" destId="{EA31B26A-DE4D-47F0-A1D9-A0BB98B2C43D}" srcOrd="0" destOrd="2" presId="urn:microsoft.com/office/officeart/2005/8/layout/vList3#2"/>
    <dgm:cxn modelId="{142F0C92-72AC-4A3C-A38D-9BD396CB98CF}" type="presOf" srcId="{128F47E2-D57D-4CC5-9631-BBD7DDC37343}" destId="{EA31B26A-DE4D-47F0-A1D9-A0BB98B2C43D}" srcOrd="0" destOrd="1" presId="urn:microsoft.com/office/officeart/2005/8/layout/vList3#2"/>
    <dgm:cxn modelId="{91A821E4-7869-42A2-A09A-9B93E83C679C}" type="presOf" srcId="{A54CFAA4-E94C-4DA4-96FB-B0BDE19FFBE8}" destId="{623F5DBF-5DAC-4039-9A1C-4D0F8261FCBB}" srcOrd="0" destOrd="0" presId="urn:microsoft.com/office/officeart/2005/8/layout/vList3#2"/>
    <dgm:cxn modelId="{19A57364-0F80-4157-B65C-AB4282E0C032}" type="presParOf" srcId="{7799DC94-3F37-442F-B173-155D709E4B16}" destId="{BC3B736C-D2AA-4101-9ECE-6232DE6E00E1}" srcOrd="0" destOrd="0" presId="urn:microsoft.com/office/officeart/2005/8/layout/vList3#2"/>
    <dgm:cxn modelId="{67F4525D-D304-4825-A20C-D266A546E3F4}" type="presParOf" srcId="{BC3B736C-D2AA-4101-9ECE-6232DE6E00E1}" destId="{85FC09C1-F5A8-48CE-A79A-7DF7DA8A91CC}" srcOrd="0" destOrd="0" presId="urn:microsoft.com/office/officeart/2005/8/layout/vList3#2"/>
    <dgm:cxn modelId="{3F4436EB-14DC-4D1C-83EE-A655D3F42159}" type="presParOf" srcId="{BC3B736C-D2AA-4101-9ECE-6232DE6E00E1}" destId="{EA31B26A-DE4D-47F0-A1D9-A0BB98B2C43D}" srcOrd="1" destOrd="0" presId="urn:microsoft.com/office/officeart/2005/8/layout/vList3#2"/>
    <dgm:cxn modelId="{3693B84A-FD09-4793-9D9C-00105297AE11}" type="presParOf" srcId="{7799DC94-3F37-442F-B173-155D709E4B16}" destId="{1F91F140-1017-44A5-AE1A-F554E8805CFA}" srcOrd="1" destOrd="0" presId="urn:microsoft.com/office/officeart/2005/8/layout/vList3#2"/>
    <dgm:cxn modelId="{E5314BC7-9267-41A5-BF35-36015BD28D3E}" type="presParOf" srcId="{7799DC94-3F37-442F-B173-155D709E4B16}" destId="{23F874D7-16C5-4EEA-8E16-79C735B4E4E1}" srcOrd="2" destOrd="0" presId="urn:microsoft.com/office/officeart/2005/8/layout/vList3#2"/>
    <dgm:cxn modelId="{FB03A6B9-5AA9-479E-9C5D-575E553BF77F}" type="presParOf" srcId="{23F874D7-16C5-4EEA-8E16-79C735B4E4E1}" destId="{0CC77CC7-06E1-4509-BCB8-967BBC24F776}" srcOrd="0" destOrd="0" presId="urn:microsoft.com/office/officeart/2005/8/layout/vList3#2"/>
    <dgm:cxn modelId="{63CFCAD7-D11C-4D44-8510-723C4478FB19}" type="presParOf" srcId="{23F874D7-16C5-4EEA-8E16-79C735B4E4E1}" destId="{623F5DBF-5DAC-4039-9A1C-4D0F8261FCBB}" srcOrd="1" destOrd="0" presId="urn:microsoft.com/office/officeart/2005/8/layout/vList3#2"/>
    <dgm:cxn modelId="{A9FD7ACE-4F98-457D-BD1E-EE69A91E60B1}" type="presParOf" srcId="{7799DC94-3F37-442F-B173-155D709E4B16}" destId="{8E0E380A-31F2-4487-A093-9BB3C41DBC0B}" srcOrd="3" destOrd="0" presId="urn:microsoft.com/office/officeart/2005/8/layout/vList3#2"/>
    <dgm:cxn modelId="{0D700A35-EFF4-4900-AE8E-1FFE50DDB637}" type="presParOf" srcId="{7799DC94-3F37-442F-B173-155D709E4B16}" destId="{984A7B51-DDBE-4C29-96C8-8388E747FBEA}" srcOrd="4" destOrd="0" presId="urn:microsoft.com/office/officeart/2005/8/layout/vList3#2"/>
    <dgm:cxn modelId="{50D9E5BC-7D99-4AA0-8475-BD3A78207D20}" type="presParOf" srcId="{984A7B51-DDBE-4C29-96C8-8388E747FBEA}" destId="{742821AC-200B-48B9-BDC3-259AF356565E}" srcOrd="0" destOrd="0" presId="urn:microsoft.com/office/officeart/2005/8/layout/vList3#2"/>
    <dgm:cxn modelId="{F05DBB0A-4218-444E-A8F0-C379122932FD}" type="presParOf" srcId="{984A7B51-DDBE-4C29-96C8-8388E747FBEA}" destId="{8D650AD2-DF78-4808-B361-6DB15F4A3B1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443772-342B-496B-B464-D16FA9AD6505}" type="doc">
      <dgm:prSet loTypeId="urn:microsoft.com/office/officeart/2005/8/layout/radial4" loCatId="relationship" qsTypeId="urn:microsoft.com/office/officeart/2005/8/quickstyle/simple2#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52BFD80-0F10-4107-A438-8CCB5337811E}">
      <dgm:prSet phldrT="[Text]" custT="1"/>
      <dgm:spPr/>
      <dgm:t>
        <a:bodyPr/>
        <a:lstStyle/>
        <a:p>
          <a:r>
            <a:rPr lang="pl-PL" sz="54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n</a:t>
          </a:r>
          <a:endParaRPr lang="en-US" sz="54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1C9EFFB-042C-442E-82FC-88D6CFFCA236}" type="parTrans" cxnId="{651C5C21-FC94-42EC-9D89-F14A12927DF8}">
      <dgm:prSet/>
      <dgm:spPr/>
      <dgm:t>
        <a:bodyPr/>
        <a:lstStyle/>
        <a:p>
          <a:endParaRPr lang="en-US"/>
        </a:p>
      </dgm:t>
    </dgm:pt>
    <dgm:pt modelId="{EB830B61-6FB2-4A67-87C6-94D54117A3CD}" type="sibTrans" cxnId="{651C5C21-FC94-42EC-9D89-F14A12927DF8}">
      <dgm:prSet/>
      <dgm:spPr/>
      <dgm:t>
        <a:bodyPr/>
        <a:lstStyle/>
        <a:p>
          <a:endParaRPr lang="en-US"/>
        </a:p>
      </dgm:t>
    </dgm:pt>
    <dgm:pt modelId="{A9980A4D-799D-486B-AA3D-157C693C32C5}">
      <dgm:prSet phldrT="[Text]" custT="1"/>
      <dgm:spPr/>
      <dgm:t>
        <a:bodyPr/>
        <a:lstStyle/>
        <a:p>
          <a:r>
            <a:rPr lang="en-US" sz="1800" i="1" dirty="0" smtClean="0"/>
            <a:t>n</a:t>
          </a:r>
          <a:r>
            <a:rPr lang="en-US" sz="1800" dirty="0" smtClean="0"/>
            <a:t> = 0</a:t>
          </a:r>
          <a:r>
            <a:rPr lang="pl-PL" sz="1300" dirty="0" smtClean="0"/>
            <a:t/>
          </a:r>
          <a:br>
            <a:rPr lang="pl-PL" sz="1300" dirty="0" smtClean="0"/>
          </a:br>
          <a:r>
            <a:rPr lang="en-US" sz="1300" dirty="0" smtClean="0"/>
            <a:t>cooling of the arc does not depend on its radius</a:t>
          </a:r>
          <a:endParaRPr lang="pl-PL" sz="1300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280FBCD-F8F1-4D36-A914-733691CA04CA}" type="parTrans" cxnId="{6D3A2FA6-FED5-4935-AA59-8A617E9D6596}">
      <dgm:prSet/>
      <dgm:spPr/>
      <dgm:t>
        <a:bodyPr/>
        <a:lstStyle/>
        <a:p>
          <a:endParaRPr lang="en-US"/>
        </a:p>
      </dgm:t>
    </dgm:pt>
    <dgm:pt modelId="{5520104D-14FA-4DED-B7F2-4C798389CEEC}" type="sibTrans" cxnId="{6D3A2FA6-FED5-4935-AA59-8A617E9D6596}">
      <dgm:prSet/>
      <dgm:spPr/>
      <dgm:t>
        <a:bodyPr/>
        <a:lstStyle/>
        <a:p>
          <a:endParaRPr lang="en-US"/>
        </a:p>
      </dgm:t>
    </dgm:pt>
    <dgm:pt modelId="{6DE4BB67-C3EF-4D6E-BD2A-92FBC8634B1D}">
      <dgm:prSet phldrT="[Text]" custT="1"/>
      <dgm:spPr/>
      <dgm:t>
        <a:bodyPr/>
        <a:lstStyle/>
        <a:p>
          <a:r>
            <a:rPr lang="en-US" sz="1800" i="1" dirty="0" smtClean="0"/>
            <a:t>n</a:t>
          </a:r>
          <a:r>
            <a:rPr lang="en-US" sz="1800" dirty="0" smtClean="0"/>
            <a:t> = 1</a:t>
          </a:r>
          <a:r>
            <a:rPr lang="pl-PL" sz="1300" dirty="0" smtClean="0"/>
            <a:t/>
          </a:r>
          <a:br>
            <a:rPr lang="pl-PL" sz="1300" dirty="0" smtClean="0"/>
          </a:br>
          <a:r>
            <a:rPr lang="en-US" sz="1300" dirty="0" smtClean="0"/>
            <a:t>cooling of the arc is mainly by its surface</a:t>
          </a:r>
          <a:endParaRPr lang="pl-PL" sz="1300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01ABC4A-C57A-4D32-B9FE-86643EDDD8A4}" type="parTrans" cxnId="{CABA9D42-62A1-4695-BFFC-68544A7DD456}">
      <dgm:prSet/>
      <dgm:spPr/>
      <dgm:t>
        <a:bodyPr/>
        <a:lstStyle/>
        <a:p>
          <a:endParaRPr lang="en-US"/>
        </a:p>
      </dgm:t>
    </dgm:pt>
    <dgm:pt modelId="{208C2439-3634-402E-AC8B-33974E78E687}" type="sibTrans" cxnId="{CABA9D42-62A1-4695-BFFC-68544A7DD456}">
      <dgm:prSet/>
      <dgm:spPr/>
      <dgm:t>
        <a:bodyPr/>
        <a:lstStyle/>
        <a:p>
          <a:endParaRPr lang="en-US"/>
        </a:p>
      </dgm:t>
    </dgm:pt>
    <dgm:pt modelId="{41546961-C40D-4BA5-BA4E-9211880001B6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i="1" dirty="0" smtClean="0">
              <a:solidFill>
                <a:schemeClr val="bg1"/>
              </a:solidFill>
            </a:rPr>
            <a:t>n</a:t>
          </a:r>
          <a:r>
            <a:rPr lang="en-US" sz="1800" b="1" dirty="0" smtClean="0">
              <a:solidFill>
                <a:schemeClr val="bg1"/>
              </a:solidFill>
            </a:rPr>
            <a:t> = 2</a:t>
          </a:r>
          <a:r>
            <a:rPr lang="pl-PL" sz="1300" dirty="0" smtClean="0">
              <a:solidFill>
                <a:schemeClr val="bg1"/>
              </a:solidFill>
            </a:rPr>
            <a:t/>
          </a:r>
          <a:br>
            <a:rPr lang="pl-PL" sz="1300" dirty="0" smtClean="0">
              <a:solidFill>
                <a:schemeClr val="bg1"/>
              </a:solidFill>
            </a:rPr>
          </a:br>
          <a:r>
            <a:rPr lang="en-US" sz="1300" dirty="0" smtClean="0">
              <a:solidFill>
                <a:schemeClr val="bg1"/>
              </a:solidFill>
            </a:rPr>
            <a:t>cooling is proportional to the arc cross-section </a:t>
          </a:r>
          <a:endParaRPr lang="pl-PL" sz="1300" noProof="0" dirty="0">
            <a:solidFill>
              <a:schemeClr val="bg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4CC99DC-96EC-46F4-9F9A-A563ECD67920}" type="parTrans" cxnId="{EBED582F-54C8-4AB8-A4F2-5565E0B9A634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1BAA8E4-EA6A-430B-8D13-793582399CE3}" type="sibTrans" cxnId="{EBED582F-54C8-4AB8-A4F2-5565E0B9A634}">
      <dgm:prSet/>
      <dgm:spPr/>
      <dgm:t>
        <a:bodyPr/>
        <a:lstStyle/>
        <a:p>
          <a:endParaRPr lang="en-US"/>
        </a:p>
      </dgm:t>
    </dgm:pt>
    <dgm:pt modelId="{D337E276-A8E4-4957-87F9-077E00B1AA1A}" type="pres">
      <dgm:prSet presAssocID="{8B443772-342B-496B-B464-D16FA9AD65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57C891-E4E6-4772-8605-6A9A4E06DD05}" type="pres">
      <dgm:prSet presAssocID="{652BFD80-0F10-4107-A438-8CCB5337811E}" presName="centerShape" presStyleLbl="node0" presStyleIdx="0" presStyleCnt="1"/>
      <dgm:spPr/>
      <dgm:t>
        <a:bodyPr/>
        <a:lstStyle/>
        <a:p>
          <a:endParaRPr lang="pl-PL"/>
        </a:p>
      </dgm:t>
    </dgm:pt>
    <dgm:pt modelId="{85806F53-D95E-45C5-A476-4C7EEFADEBB5}" type="pres">
      <dgm:prSet presAssocID="{D280FBCD-F8F1-4D36-A914-733691CA04CA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F154A7C3-119B-469F-A7DD-1CB69BCE628B}" type="pres">
      <dgm:prSet presAssocID="{A9980A4D-799D-486B-AA3D-157C693C32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B75CFB-6AD9-4830-BBCD-EDB105AD9511}" type="pres">
      <dgm:prSet presAssocID="{E01ABC4A-C57A-4D32-B9FE-86643EDDD8A4}" presName="parTrans" presStyleLbl="bgSibTrans2D1" presStyleIdx="1" presStyleCnt="3" custLinFactNeighborX="-1098" custLinFactNeighborY="-2606"/>
      <dgm:spPr/>
      <dgm:t>
        <a:bodyPr/>
        <a:lstStyle/>
        <a:p>
          <a:endParaRPr lang="pl-PL"/>
        </a:p>
      </dgm:t>
    </dgm:pt>
    <dgm:pt modelId="{ABB042AE-8640-4072-893B-C2DED0DEF600}" type="pres">
      <dgm:prSet presAssocID="{6DE4BB67-C3EF-4D6E-BD2A-92FBC8634B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CA787E-97D2-4370-BE27-1B1C0459F889}" type="pres">
      <dgm:prSet presAssocID="{E4CC99DC-96EC-46F4-9F9A-A563ECD67920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5BE9AB0E-FF42-4623-8E5D-3AB8C9FFBF55}" type="pres">
      <dgm:prSet presAssocID="{41546961-C40D-4BA5-BA4E-9211880001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A39A2DC-DE4D-4CCD-911F-D6E03C928B92}" type="presOf" srcId="{A9980A4D-799D-486B-AA3D-157C693C32C5}" destId="{F154A7C3-119B-469F-A7DD-1CB69BCE628B}" srcOrd="0" destOrd="0" presId="urn:microsoft.com/office/officeart/2005/8/layout/radial4"/>
    <dgm:cxn modelId="{6D3A2FA6-FED5-4935-AA59-8A617E9D6596}" srcId="{652BFD80-0F10-4107-A438-8CCB5337811E}" destId="{A9980A4D-799D-486B-AA3D-157C693C32C5}" srcOrd="0" destOrd="0" parTransId="{D280FBCD-F8F1-4D36-A914-733691CA04CA}" sibTransId="{5520104D-14FA-4DED-B7F2-4C798389CEEC}"/>
    <dgm:cxn modelId="{EBED582F-54C8-4AB8-A4F2-5565E0B9A634}" srcId="{652BFD80-0F10-4107-A438-8CCB5337811E}" destId="{41546961-C40D-4BA5-BA4E-9211880001B6}" srcOrd="2" destOrd="0" parTransId="{E4CC99DC-96EC-46F4-9F9A-A563ECD67920}" sibTransId="{E1BAA8E4-EA6A-430B-8D13-793582399CE3}"/>
    <dgm:cxn modelId="{FA8AC3ED-61F5-4215-93B0-CF8CD54189CC}" type="presOf" srcId="{E4CC99DC-96EC-46F4-9F9A-A563ECD67920}" destId="{77CA787E-97D2-4370-BE27-1B1C0459F889}" srcOrd="0" destOrd="0" presId="urn:microsoft.com/office/officeart/2005/8/layout/radial4"/>
    <dgm:cxn modelId="{CABA9D42-62A1-4695-BFFC-68544A7DD456}" srcId="{652BFD80-0F10-4107-A438-8CCB5337811E}" destId="{6DE4BB67-C3EF-4D6E-BD2A-92FBC8634B1D}" srcOrd="1" destOrd="0" parTransId="{E01ABC4A-C57A-4D32-B9FE-86643EDDD8A4}" sibTransId="{208C2439-3634-402E-AC8B-33974E78E687}"/>
    <dgm:cxn modelId="{1F03BBC1-D8CA-4F4C-BF4F-6203D19B40BC}" type="presOf" srcId="{41546961-C40D-4BA5-BA4E-9211880001B6}" destId="{5BE9AB0E-FF42-4623-8E5D-3AB8C9FFBF55}" srcOrd="0" destOrd="0" presId="urn:microsoft.com/office/officeart/2005/8/layout/radial4"/>
    <dgm:cxn modelId="{D19A19AE-6BDD-4BA9-9577-487D5D632B21}" type="presOf" srcId="{6DE4BB67-C3EF-4D6E-BD2A-92FBC8634B1D}" destId="{ABB042AE-8640-4072-893B-C2DED0DEF600}" srcOrd="0" destOrd="0" presId="urn:microsoft.com/office/officeart/2005/8/layout/radial4"/>
    <dgm:cxn modelId="{5F2270A1-4F1A-4128-BA7A-53F54E96D125}" type="presOf" srcId="{8B443772-342B-496B-B464-D16FA9AD6505}" destId="{D337E276-A8E4-4957-87F9-077E00B1AA1A}" srcOrd="0" destOrd="0" presId="urn:microsoft.com/office/officeart/2005/8/layout/radial4"/>
    <dgm:cxn modelId="{9FAF41E7-DC8E-4E55-9B45-C03FB6B6BF61}" type="presOf" srcId="{652BFD80-0F10-4107-A438-8CCB5337811E}" destId="{5557C891-E4E6-4772-8605-6A9A4E06DD05}" srcOrd="0" destOrd="0" presId="urn:microsoft.com/office/officeart/2005/8/layout/radial4"/>
    <dgm:cxn modelId="{22251B28-AB61-4CF5-8C19-67156A316E37}" type="presOf" srcId="{D280FBCD-F8F1-4D36-A914-733691CA04CA}" destId="{85806F53-D95E-45C5-A476-4C7EEFADEBB5}" srcOrd="0" destOrd="0" presId="urn:microsoft.com/office/officeart/2005/8/layout/radial4"/>
    <dgm:cxn modelId="{9E2A46F7-FD42-4329-8C71-15626DAB574C}" type="presOf" srcId="{E01ABC4A-C57A-4D32-B9FE-86643EDDD8A4}" destId="{1AB75CFB-6AD9-4830-BBCD-EDB105AD9511}" srcOrd="0" destOrd="0" presId="urn:microsoft.com/office/officeart/2005/8/layout/radial4"/>
    <dgm:cxn modelId="{651C5C21-FC94-42EC-9D89-F14A12927DF8}" srcId="{8B443772-342B-496B-B464-D16FA9AD6505}" destId="{652BFD80-0F10-4107-A438-8CCB5337811E}" srcOrd="0" destOrd="0" parTransId="{D1C9EFFB-042C-442E-82FC-88D6CFFCA236}" sibTransId="{EB830B61-6FB2-4A67-87C6-94D54117A3CD}"/>
    <dgm:cxn modelId="{303104D0-6A8A-4B7A-B8C8-2C92CB77FD07}" type="presParOf" srcId="{D337E276-A8E4-4957-87F9-077E00B1AA1A}" destId="{5557C891-E4E6-4772-8605-6A9A4E06DD05}" srcOrd="0" destOrd="0" presId="urn:microsoft.com/office/officeart/2005/8/layout/radial4"/>
    <dgm:cxn modelId="{7FD31154-66A1-44EF-B5F0-042AEB10C1C2}" type="presParOf" srcId="{D337E276-A8E4-4957-87F9-077E00B1AA1A}" destId="{85806F53-D95E-45C5-A476-4C7EEFADEBB5}" srcOrd="1" destOrd="0" presId="urn:microsoft.com/office/officeart/2005/8/layout/radial4"/>
    <dgm:cxn modelId="{73DA9974-C58C-49B3-A3D8-CC5A9A860D95}" type="presParOf" srcId="{D337E276-A8E4-4957-87F9-077E00B1AA1A}" destId="{F154A7C3-119B-469F-A7DD-1CB69BCE628B}" srcOrd="2" destOrd="0" presId="urn:microsoft.com/office/officeart/2005/8/layout/radial4"/>
    <dgm:cxn modelId="{8A2456A8-2FEB-4DD0-B2B2-FB595316F32B}" type="presParOf" srcId="{D337E276-A8E4-4957-87F9-077E00B1AA1A}" destId="{1AB75CFB-6AD9-4830-BBCD-EDB105AD9511}" srcOrd="3" destOrd="0" presId="urn:microsoft.com/office/officeart/2005/8/layout/radial4"/>
    <dgm:cxn modelId="{6B621234-50DD-44CD-82EA-435A8196781C}" type="presParOf" srcId="{D337E276-A8E4-4957-87F9-077E00B1AA1A}" destId="{ABB042AE-8640-4072-893B-C2DED0DEF600}" srcOrd="4" destOrd="0" presId="urn:microsoft.com/office/officeart/2005/8/layout/radial4"/>
    <dgm:cxn modelId="{7B27974E-4032-4990-B318-F25A78946AFE}" type="presParOf" srcId="{D337E276-A8E4-4957-87F9-077E00B1AA1A}" destId="{77CA787E-97D2-4370-BE27-1B1C0459F889}" srcOrd="5" destOrd="0" presId="urn:microsoft.com/office/officeart/2005/8/layout/radial4"/>
    <dgm:cxn modelId="{8A27AE0E-B448-436B-92FD-D7BC337E0C14}" type="presParOf" srcId="{D337E276-A8E4-4957-87F9-077E00B1AA1A}" destId="{5BE9AB0E-FF42-4623-8E5D-3AB8C9FFBF5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443772-342B-496B-B464-D16FA9AD6505}" type="doc">
      <dgm:prSet loTypeId="urn:microsoft.com/office/officeart/2005/8/layout/radial4" loCatId="relationship" qsTypeId="urn:microsoft.com/office/officeart/2005/8/quickstyle/simple2#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52BFD80-0F10-4107-A438-8CCB5337811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54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</a:t>
          </a:r>
          <a:endParaRPr lang="en-US" sz="54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1C9EFFB-042C-442E-82FC-88D6CFFCA236}" type="parTrans" cxnId="{651C5C21-FC94-42EC-9D89-F14A12927DF8}">
      <dgm:prSet/>
      <dgm:spPr/>
      <dgm:t>
        <a:bodyPr/>
        <a:lstStyle/>
        <a:p>
          <a:endParaRPr lang="en-US"/>
        </a:p>
      </dgm:t>
    </dgm:pt>
    <dgm:pt modelId="{EB830B61-6FB2-4A67-87C6-94D54117A3CD}" type="sibTrans" cxnId="{651C5C21-FC94-42EC-9D89-F14A12927DF8}">
      <dgm:prSet/>
      <dgm:spPr/>
      <dgm:t>
        <a:bodyPr/>
        <a:lstStyle/>
        <a:p>
          <a:endParaRPr lang="en-US"/>
        </a:p>
      </dgm:t>
    </dgm:pt>
    <dgm:pt modelId="{A9980A4D-799D-486B-AA3D-157C693C32C5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800" b="1" i="1" dirty="0" smtClean="0">
              <a:solidFill>
                <a:schemeClr val="bg1"/>
              </a:solidFill>
            </a:rPr>
            <a:t>m</a:t>
          </a:r>
          <a:r>
            <a:rPr lang="en-US" sz="1800" b="1" dirty="0" smtClean="0">
              <a:solidFill>
                <a:schemeClr val="bg1"/>
              </a:solidFill>
            </a:rPr>
            <a:t> = 0</a:t>
          </a:r>
          <a:endParaRPr lang="pl-PL" sz="1800" b="1" dirty="0" smtClean="0">
            <a:solidFill>
              <a:schemeClr val="bg1"/>
            </a:solidFill>
          </a:endParaRPr>
        </a:p>
        <a:p>
          <a:r>
            <a:rPr lang="pl-PL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 </a:t>
          </a:r>
          <a:r>
            <a:rPr lang="pl-PL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= </a:t>
          </a:r>
          <a:r>
            <a:rPr lang="pl-PL" sz="200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</a:t>
          </a:r>
          <a:r>
            <a:rPr lang="pl-PL" sz="2000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2 </a:t>
          </a:r>
          <a:r>
            <a:rPr lang="pl-PL" sz="20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/ </a:t>
          </a:r>
          <a:r>
            <a:rPr lang="pl-PL" sz="2000" i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</a:t>
          </a:r>
          <a:r>
            <a:rPr lang="pl-PL" sz="20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pl-PL" sz="1800" noProof="0" dirty="0">
            <a:solidFill>
              <a:schemeClr val="bg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80FBCD-F8F1-4D36-A914-733691CA04CA}" type="parTrans" cxnId="{6D3A2FA6-FED5-4935-AA59-8A617E9D6596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5520104D-14FA-4DED-B7F2-4C798389CEEC}" type="sibTrans" cxnId="{6D3A2FA6-FED5-4935-AA59-8A617E9D6596}">
      <dgm:prSet/>
      <dgm:spPr/>
      <dgm:t>
        <a:bodyPr/>
        <a:lstStyle/>
        <a:p>
          <a:endParaRPr lang="en-US"/>
        </a:p>
      </dgm:t>
    </dgm:pt>
    <dgm:pt modelId="{6DE4BB67-C3EF-4D6E-BD2A-92FBC8634B1D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800" i="1" dirty="0" smtClean="0"/>
            <a:t>m</a:t>
          </a:r>
          <a:r>
            <a:rPr lang="en-US" sz="1800" dirty="0" smtClean="0"/>
            <a:t> = 1</a:t>
          </a:r>
          <a:endParaRPr lang="pl-PL" sz="1800" dirty="0" smtClean="0"/>
        </a:p>
        <a:p>
          <a:r>
            <a:rPr lang="pl-PL" sz="1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 </a:t>
          </a:r>
          <a:r>
            <a:rPr lang="pl-PL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= </a:t>
          </a:r>
          <a:r>
            <a:rPr lang="pl-PL" sz="180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</a:t>
          </a:r>
          <a:r>
            <a:rPr lang="pl-PL" sz="1800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3 </a:t>
          </a:r>
          <a:r>
            <a:rPr lang="pl-PL" sz="18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/ </a:t>
          </a:r>
          <a:r>
            <a:rPr lang="pl-PL" sz="1800" i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</a:t>
          </a:r>
          <a:r>
            <a:rPr lang="pl-PL" sz="18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pl-PL" sz="1800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01ABC4A-C57A-4D32-B9FE-86643EDDD8A4}" type="parTrans" cxnId="{CABA9D42-62A1-4695-BFFC-68544A7DD456}">
      <dgm:prSet/>
      <dgm:spPr/>
      <dgm:t>
        <a:bodyPr/>
        <a:lstStyle/>
        <a:p>
          <a:endParaRPr lang="en-US"/>
        </a:p>
      </dgm:t>
    </dgm:pt>
    <dgm:pt modelId="{208C2439-3634-402E-AC8B-33974E78E687}" type="sibTrans" cxnId="{CABA9D42-62A1-4695-BFFC-68544A7DD456}">
      <dgm:prSet/>
      <dgm:spPr/>
      <dgm:t>
        <a:bodyPr/>
        <a:lstStyle/>
        <a:p>
          <a:endParaRPr lang="en-US"/>
        </a:p>
      </dgm:t>
    </dgm:pt>
    <dgm:pt modelId="{41546961-C40D-4BA5-BA4E-9211880001B6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800" i="1" dirty="0" smtClean="0"/>
            <a:t>m</a:t>
          </a:r>
          <a:r>
            <a:rPr lang="en-US" sz="1800" dirty="0" smtClean="0"/>
            <a:t> = 2</a:t>
          </a:r>
          <a:endParaRPr lang="pl-PL" sz="1800" dirty="0" smtClean="0"/>
        </a:p>
        <a:p>
          <a:r>
            <a:rPr lang="pl-PL" sz="1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 </a:t>
          </a:r>
          <a:r>
            <a:rPr lang="pl-PL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= </a:t>
          </a:r>
          <a:r>
            <a:rPr lang="pl-PL" sz="180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</a:t>
          </a:r>
          <a:r>
            <a:rPr lang="pl-PL" sz="1800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4 </a:t>
          </a:r>
          <a:r>
            <a:rPr lang="pl-PL" sz="18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/ </a:t>
          </a:r>
          <a:r>
            <a:rPr lang="pl-PL" sz="1800" i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</a:t>
          </a:r>
          <a:r>
            <a:rPr lang="pl-PL" sz="18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pl-PL" sz="1800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4CC99DC-96EC-46F4-9F9A-A563ECD67920}" type="parTrans" cxnId="{EBED582F-54C8-4AB8-A4F2-5565E0B9A634}">
      <dgm:prSet/>
      <dgm:spPr/>
      <dgm:t>
        <a:bodyPr/>
        <a:lstStyle/>
        <a:p>
          <a:endParaRPr lang="en-US"/>
        </a:p>
      </dgm:t>
    </dgm:pt>
    <dgm:pt modelId="{E1BAA8E4-EA6A-430B-8D13-793582399CE3}" type="sibTrans" cxnId="{EBED582F-54C8-4AB8-A4F2-5565E0B9A634}">
      <dgm:prSet/>
      <dgm:spPr/>
      <dgm:t>
        <a:bodyPr/>
        <a:lstStyle/>
        <a:p>
          <a:endParaRPr lang="en-US"/>
        </a:p>
      </dgm:t>
    </dgm:pt>
    <dgm:pt modelId="{D337E276-A8E4-4957-87F9-077E00B1AA1A}" type="pres">
      <dgm:prSet presAssocID="{8B443772-342B-496B-B464-D16FA9AD65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57C891-E4E6-4772-8605-6A9A4E06DD05}" type="pres">
      <dgm:prSet presAssocID="{652BFD80-0F10-4107-A438-8CCB5337811E}" presName="centerShape" presStyleLbl="node0" presStyleIdx="0" presStyleCnt="1"/>
      <dgm:spPr/>
      <dgm:t>
        <a:bodyPr/>
        <a:lstStyle/>
        <a:p>
          <a:endParaRPr lang="pl-PL"/>
        </a:p>
      </dgm:t>
    </dgm:pt>
    <dgm:pt modelId="{85806F53-D95E-45C5-A476-4C7EEFADEBB5}" type="pres">
      <dgm:prSet presAssocID="{D280FBCD-F8F1-4D36-A914-733691CA04CA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F154A7C3-119B-469F-A7DD-1CB69BCE628B}" type="pres">
      <dgm:prSet presAssocID="{A9980A4D-799D-486B-AA3D-157C693C32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B75CFB-6AD9-4830-BBCD-EDB105AD9511}" type="pres">
      <dgm:prSet presAssocID="{E01ABC4A-C57A-4D32-B9FE-86643EDDD8A4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ABB042AE-8640-4072-893B-C2DED0DEF600}" type="pres">
      <dgm:prSet presAssocID="{6DE4BB67-C3EF-4D6E-BD2A-92FBC8634B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CA787E-97D2-4370-BE27-1B1C0459F889}" type="pres">
      <dgm:prSet presAssocID="{E4CC99DC-96EC-46F4-9F9A-A563ECD67920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5BE9AB0E-FF42-4623-8E5D-3AB8C9FFBF55}" type="pres">
      <dgm:prSet presAssocID="{41546961-C40D-4BA5-BA4E-9211880001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D3A2FA6-FED5-4935-AA59-8A617E9D6596}" srcId="{652BFD80-0F10-4107-A438-8CCB5337811E}" destId="{A9980A4D-799D-486B-AA3D-157C693C32C5}" srcOrd="0" destOrd="0" parTransId="{D280FBCD-F8F1-4D36-A914-733691CA04CA}" sibTransId="{5520104D-14FA-4DED-B7F2-4C798389CEEC}"/>
    <dgm:cxn modelId="{EBED582F-54C8-4AB8-A4F2-5565E0B9A634}" srcId="{652BFD80-0F10-4107-A438-8CCB5337811E}" destId="{41546961-C40D-4BA5-BA4E-9211880001B6}" srcOrd="2" destOrd="0" parTransId="{E4CC99DC-96EC-46F4-9F9A-A563ECD67920}" sibTransId="{E1BAA8E4-EA6A-430B-8D13-793582399CE3}"/>
    <dgm:cxn modelId="{CABA9D42-62A1-4695-BFFC-68544A7DD456}" srcId="{652BFD80-0F10-4107-A438-8CCB5337811E}" destId="{6DE4BB67-C3EF-4D6E-BD2A-92FBC8634B1D}" srcOrd="1" destOrd="0" parTransId="{E01ABC4A-C57A-4D32-B9FE-86643EDDD8A4}" sibTransId="{208C2439-3634-402E-AC8B-33974E78E687}"/>
    <dgm:cxn modelId="{4F20C08C-1263-4941-BDF2-E39224168D6A}" type="presOf" srcId="{8B443772-342B-496B-B464-D16FA9AD6505}" destId="{D337E276-A8E4-4957-87F9-077E00B1AA1A}" srcOrd="0" destOrd="0" presId="urn:microsoft.com/office/officeart/2005/8/layout/radial4"/>
    <dgm:cxn modelId="{7F1C7B20-75D6-428E-9F0C-11F5A73821B6}" type="presOf" srcId="{652BFD80-0F10-4107-A438-8CCB5337811E}" destId="{5557C891-E4E6-4772-8605-6A9A4E06DD05}" srcOrd="0" destOrd="0" presId="urn:microsoft.com/office/officeart/2005/8/layout/radial4"/>
    <dgm:cxn modelId="{9C476D23-6F56-443B-B40D-A0AA191C4E4B}" type="presOf" srcId="{D280FBCD-F8F1-4D36-A914-733691CA04CA}" destId="{85806F53-D95E-45C5-A476-4C7EEFADEBB5}" srcOrd="0" destOrd="0" presId="urn:microsoft.com/office/officeart/2005/8/layout/radial4"/>
    <dgm:cxn modelId="{6436A6DB-4C58-4AA9-BE8D-20C7E0C9ED1B}" type="presOf" srcId="{E01ABC4A-C57A-4D32-B9FE-86643EDDD8A4}" destId="{1AB75CFB-6AD9-4830-BBCD-EDB105AD9511}" srcOrd="0" destOrd="0" presId="urn:microsoft.com/office/officeart/2005/8/layout/radial4"/>
    <dgm:cxn modelId="{5D1BE012-FF84-4E03-8745-DEBB2F40286E}" type="presOf" srcId="{E4CC99DC-96EC-46F4-9F9A-A563ECD67920}" destId="{77CA787E-97D2-4370-BE27-1B1C0459F889}" srcOrd="0" destOrd="0" presId="urn:microsoft.com/office/officeart/2005/8/layout/radial4"/>
    <dgm:cxn modelId="{4EF36DCD-7ABF-4760-B09C-FA102116CE78}" type="presOf" srcId="{A9980A4D-799D-486B-AA3D-157C693C32C5}" destId="{F154A7C3-119B-469F-A7DD-1CB69BCE628B}" srcOrd="0" destOrd="0" presId="urn:microsoft.com/office/officeart/2005/8/layout/radial4"/>
    <dgm:cxn modelId="{24726F95-3F6F-4C08-80D4-B2194E419583}" type="presOf" srcId="{41546961-C40D-4BA5-BA4E-9211880001B6}" destId="{5BE9AB0E-FF42-4623-8E5D-3AB8C9FFBF55}" srcOrd="0" destOrd="0" presId="urn:microsoft.com/office/officeart/2005/8/layout/radial4"/>
    <dgm:cxn modelId="{313B3DA8-9953-4A0C-8FE2-B3E0C5890DDA}" type="presOf" srcId="{6DE4BB67-C3EF-4D6E-BD2A-92FBC8634B1D}" destId="{ABB042AE-8640-4072-893B-C2DED0DEF600}" srcOrd="0" destOrd="0" presId="urn:microsoft.com/office/officeart/2005/8/layout/radial4"/>
    <dgm:cxn modelId="{651C5C21-FC94-42EC-9D89-F14A12927DF8}" srcId="{8B443772-342B-496B-B464-D16FA9AD6505}" destId="{652BFD80-0F10-4107-A438-8CCB5337811E}" srcOrd="0" destOrd="0" parTransId="{D1C9EFFB-042C-442E-82FC-88D6CFFCA236}" sibTransId="{EB830B61-6FB2-4A67-87C6-94D54117A3CD}"/>
    <dgm:cxn modelId="{F2E4155E-5598-4A96-902D-4AA034BF0C93}" type="presParOf" srcId="{D337E276-A8E4-4957-87F9-077E00B1AA1A}" destId="{5557C891-E4E6-4772-8605-6A9A4E06DD05}" srcOrd="0" destOrd="0" presId="urn:microsoft.com/office/officeart/2005/8/layout/radial4"/>
    <dgm:cxn modelId="{7FFB5F0E-A1FF-422F-84DA-E2B514330E43}" type="presParOf" srcId="{D337E276-A8E4-4957-87F9-077E00B1AA1A}" destId="{85806F53-D95E-45C5-A476-4C7EEFADEBB5}" srcOrd="1" destOrd="0" presId="urn:microsoft.com/office/officeart/2005/8/layout/radial4"/>
    <dgm:cxn modelId="{3696056C-EDDF-46C7-87C4-F42F48D566C3}" type="presParOf" srcId="{D337E276-A8E4-4957-87F9-077E00B1AA1A}" destId="{F154A7C3-119B-469F-A7DD-1CB69BCE628B}" srcOrd="2" destOrd="0" presId="urn:microsoft.com/office/officeart/2005/8/layout/radial4"/>
    <dgm:cxn modelId="{56DE00FC-A557-4C42-A74F-6D1CD68F6CAA}" type="presParOf" srcId="{D337E276-A8E4-4957-87F9-077E00B1AA1A}" destId="{1AB75CFB-6AD9-4830-BBCD-EDB105AD9511}" srcOrd="3" destOrd="0" presId="urn:microsoft.com/office/officeart/2005/8/layout/radial4"/>
    <dgm:cxn modelId="{252681A3-8CE5-4D32-88D8-CEF154FA8775}" type="presParOf" srcId="{D337E276-A8E4-4957-87F9-077E00B1AA1A}" destId="{ABB042AE-8640-4072-893B-C2DED0DEF600}" srcOrd="4" destOrd="0" presId="urn:microsoft.com/office/officeart/2005/8/layout/radial4"/>
    <dgm:cxn modelId="{10CBD7C4-A4C2-478C-81B8-99A92B3F790D}" type="presParOf" srcId="{D337E276-A8E4-4957-87F9-077E00B1AA1A}" destId="{77CA787E-97D2-4370-BE27-1B1C0459F889}" srcOrd="5" destOrd="0" presId="urn:microsoft.com/office/officeart/2005/8/layout/radial4"/>
    <dgm:cxn modelId="{06B43A03-FE26-4F64-A572-59995C958871}" type="presParOf" srcId="{D337E276-A8E4-4957-87F9-077E00B1AA1A}" destId="{5BE9AB0E-FF42-4623-8E5D-3AB8C9FFBF5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0D7480-46D9-41DF-8DFE-23E421C281C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DA83C0B-A772-4C40-ACF7-8159E9F5F427}">
      <dgm:prSet phldrT="[Tekst]"/>
      <dgm:spPr/>
      <dgm:t>
        <a:bodyPr/>
        <a:lstStyle/>
        <a:p>
          <a:r>
            <a:rPr lang="pl-PL" dirty="0" err="1" smtClean="0"/>
            <a:t>Nonlinear</a:t>
          </a:r>
          <a:r>
            <a:rPr lang="pl-PL" dirty="0" smtClean="0"/>
            <a:t> ODE</a:t>
          </a:r>
          <a:endParaRPr lang="pl-PL" dirty="0"/>
        </a:p>
      </dgm:t>
    </dgm:pt>
    <dgm:pt modelId="{F73DD1B8-74AA-4135-B7AE-0B090A010A6F}" type="parTrans" cxnId="{1576432F-551C-4FFD-8974-891D96663D8A}">
      <dgm:prSet/>
      <dgm:spPr/>
      <dgm:t>
        <a:bodyPr/>
        <a:lstStyle/>
        <a:p>
          <a:endParaRPr lang="pl-PL"/>
        </a:p>
      </dgm:t>
    </dgm:pt>
    <dgm:pt modelId="{9B52466A-8D96-4786-AAFF-93D4B5289451}" type="sibTrans" cxnId="{1576432F-551C-4FFD-8974-891D96663D8A}">
      <dgm:prSet/>
      <dgm:spPr/>
      <dgm:t>
        <a:bodyPr/>
        <a:lstStyle/>
        <a:p>
          <a:endParaRPr lang="pl-PL"/>
        </a:p>
      </dgm:t>
    </dgm:pt>
    <dgm:pt modelId="{6D6FA863-3BBE-4CC4-A230-1179CF01C4EE}">
      <dgm:prSet phldrT="[Tekst]" phldr="1"/>
      <dgm:spPr/>
      <dgm:t>
        <a:bodyPr/>
        <a:lstStyle/>
        <a:p>
          <a:endParaRPr lang="pl-PL"/>
        </a:p>
      </dgm:t>
    </dgm:pt>
    <dgm:pt modelId="{46192D13-D7A0-4015-87F8-2627F630C068}" type="parTrans" cxnId="{9D24864D-9503-4763-A377-726A1C1A86C1}">
      <dgm:prSet/>
      <dgm:spPr/>
      <dgm:t>
        <a:bodyPr/>
        <a:lstStyle/>
        <a:p>
          <a:endParaRPr lang="pl-PL"/>
        </a:p>
      </dgm:t>
    </dgm:pt>
    <dgm:pt modelId="{5FE644B0-3352-4F67-991F-24AAD95EACF1}" type="sibTrans" cxnId="{9D24864D-9503-4763-A377-726A1C1A86C1}">
      <dgm:prSet/>
      <dgm:spPr/>
      <dgm:t>
        <a:bodyPr/>
        <a:lstStyle/>
        <a:p>
          <a:endParaRPr lang="pl-PL"/>
        </a:p>
      </dgm:t>
    </dgm:pt>
    <dgm:pt modelId="{A3D3EE5D-EA41-4C4A-84BF-3E9DCBE2A945}">
      <dgm:prSet phldrT="[Tekst]" phldr="1"/>
      <dgm:spPr/>
      <dgm:t>
        <a:bodyPr/>
        <a:lstStyle/>
        <a:p>
          <a:endParaRPr lang="pl-PL"/>
        </a:p>
      </dgm:t>
    </dgm:pt>
    <dgm:pt modelId="{FBA04B06-F6E7-433C-A9BB-E4E265236C62}" type="parTrans" cxnId="{6943999F-95B3-4E7D-AA16-96D66741E427}">
      <dgm:prSet/>
      <dgm:spPr/>
      <dgm:t>
        <a:bodyPr/>
        <a:lstStyle/>
        <a:p>
          <a:endParaRPr lang="pl-PL"/>
        </a:p>
      </dgm:t>
    </dgm:pt>
    <dgm:pt modelId="{655CBD7B-8979-4F96-96C5-639BBB6A3E8B}" type="sibTrans" cxnId="{6943999F-95B3-4E7D-AA16-96D66741E427}">
      <dgm:prSet/>
      <dgm:spPr/>
      <dgm:t>
        <a:bodyPr/>
        <a:lstStyle/>
        <a:p>
          <a:endParaRPr lang="pl-PL"/>
        </a:p>
      </dgm:t>
    </dgm:pt>
    <dgm:pt modelId="{8735A67B-DB41-47D5-A190-F3B255532384}">
      <dgm:prSet phldrT="[Tekst]"/>
      <dgm:spPr/>
      <dgm:t>
        <a:bodyPr/>
        <a:lstStyle/>
        <a:p>
          <a:r>
            <a:rPr lang="pl-PL" dirty="0" err="1" smtClean="0"/>
            <a:t>Substitution</a:t>
          </a:r>
          <a:endParaRPr lang="pl-PL" dirty="0"/>
        </a:p>
      </dgm:t>
    </dgm:pt>
    <dgm:pt modelId="{AABCDB5A-9E20-4D5D-86D2-38F956883A43}" type="parTrans" cxnId="{A7F8CF37-E551-42EA-8BD3-7BE60998F35B}">
      <dgm:prSet/>
      <dgm:spPr/>
      <dgm:t>
        <a:bodyPr/>
        <a:lstStyle/>
        <a:p>
          <a:endParaRPr lang="pl-PL"/>
        </a:p>
      </dgm:t>
    </dgm:pt>
    <dgm:pt modelId="{1D76233A-72CD-4556-B314-AAD15CD4A89D}" type="sibTrans" cxnId="{A7F8CF37-E551-42EA-8BD3-7BE60998F35B}">
      <dgm:prSet/>
      <dgm:spPr/>
      <dgm:t>
        <a:bodyPr/>
        <a:lstStyle/>
        <a:p>
          <a:endParaRPr lang="pl-PL"/>
        </a:p>
      </dgm:t>
    </dgm:pt>
    <dgm:pt modelId="{61C42EED-EB47-4AEE-BD33-B178A9E6876F}">
      <dgm:prSet phldrT="[Tekst]" phldr="1"/>
      <dgm:spPr/>
      <dgm:t>
        <a:bodyPr/>
        <a:lstStyle/>
        <a:p>
          <a:endParaRPr lang="pl-PL"/>
        </a:p>
      </dgm:t>
    </dgm:pt>
    <dgm:pt modelId="{3608770C-A9E3-4B8B-B39B-E4FAD37276F6}" type="parTrans" cxnId="{460AA79B-724E-4926-ACB6-A16E1E76CE3D}">
      <dgm:prSet/>
      <dgm:spPr/>
      <dgm:t>
        <a:bodyPr/>
        <a:lstStyle/>
        <a:p>
          <a:endParaRPr lang="pl-PL"/>
        </a:p>
      </dgm:t>
    </dgm:pt>
    <dgm:pt modelId="{D7260AA6-9F97-4F1A-B73D-EBE5BAB40BA2}" type="sibTrans" cxnId="{460AA79B-724E-4926-ACB6-A16E1E76CE3D}">
      <dgm:prSet/>
      <dgm:spPr/>
      <dgm:t>
        <a:bodyPr/>
        <a:lstStyle/>
        <a:p>
          <a:endParaRPr lang="pl-PL"/>
        </a:p>
      </dgm:t>
    </dgm:pt>
    <dgm:pt modelId="{E5C590B6-2E6A-4E4F-B5CE-D8350A977127}">
      <dgm:prSet phldrT="[Tekst]" phldr="1"/>
      <dgm:spPr/>
      <dgm:t>
        <a:bodyPr/>
        <a:lstStyle/>
        <a:p>
          <a:endParaRPr lang="pl-PL"/>
        </a:p>
      </dgm:t>
    </dgm:pt>
    <dgm:pt modelId="{47DF45F5-5E2F-4595-8824-C072D9AA9D70}" type="parTrans" cxnId="{861BCE8A-9FEE-449B-9998-628B4247AD7A}">
      <dgm:prSet/>
      <dgm:spPr/>
      <dgm:t>
        <a:bodyPr/>
        <a:lstStyle/>
        <a:p>
          <a:endParaRPr lang="pl-PL"/>
        </a:p>
      </dgm:t>
    </dgm:pt>
    <dgm:pt modelId="{00E33F63-5A6E-4328-8832-1B83C5817EAB}" type="sibTrans" cxnId="{861BCE8A-9FEE-449B-9998-628B4247AD7A}">
      <dgm:prSet/>
      <dgm:spPr/>
      <dgm:t>
        <a:bodyPr/>
        <a:lstStyle/>
        <a:p>
          <a:endParaRPr lang="pl-PL"/>
        </a:p>
      </dgm:t>
    </dgm:pt>
    <dgm:pt modelId="{6F8BC6AB-1C5F-4627-95B9-540A94B18DE1}">
      <dgm:prSet phldrT="[Tekst]"/>
      <dgm:spPr/>
      <dgm:t>
        <a:bodyPr/>
        <a:lstStyle/>
        <a:p>
          <a:r>
            <a:rPr lang="pl-PL" dirty="0" err="1" smtClean="0"/>
            <a:t>Linear</a:t>
          </a:r>
          <a:r>
            <a:rPr lang="pl-PL" dirty="0" smtClean="0"/>
            <a:t> ODE</a:t>
          </a:r>
          <a:endParaRPr lang="pl-PL" dirty="0"/>
        </a:p>
      </dgm:t>
    </dgm:pt>
    <dgm:pt modelId="{49FEA532-15A6-450A-8B7D-2EC2FF6D7EA0}" type="parTrans" cxnId="{49C19BC8-8FDB-466F-9E23-1F5ED1A25AE2}">
      <dgm:prSet/>
      <dgm:spPr/>
      <dgm:t>
        <a:bodyPr/>
        <a:lstStyle/>
        <a:p>
          <a:endParaRPr lang="pl-PL"/>
        </a:p>
      </dgm:t>
    </dgm:pt>
    <dgm:pt modelId="{0BD6398C-B60B-47F0-A407-8E91A4343257}" type="sibTrans" cxnId="{49C19BC8-8FDB-466F-9E23-1F5ED1A25AE2}">
      <dgm:prSet/>
      <dgm:spPr/>
      <dgm:t>
        <a:bodyPr/>
        <a:lstStyle/>
        <a:p>
          <a:endParaRPr lang="pl-PL"/>
        </a:p>
      </dgm:t>
    </dgm:pt>
    <dgm:pt modelId="{99239DAA-F197-41DE-B150-4F8DB72DD13F}">
      <dgm:prSet phldrT="[Tekst]" phldr="1"/>
      <dgm:spPr/>
      <dgm:t>
        <a:bodyPr/>
        <a:lstStyle/>
        <a:p>
          <a:endParaRPr lang="pl-PL" dirty="0"/>
        </a:p>
      </dgm:t>
    </dgm:pt>
    <dgm:pt modelId="{AC4809A1-A967-45E5-A240-25ED5CD7D93B}" type="parTrans" cxnId="{1D60206A-5DFA-4616-9901-0002A63DF25B}">
      <dgm:prSet/>
      <dgm:spPr/>
      <dgm:t>
        <a:bodyPr/>
        <a:lstStyle/>
        <a:p>
          <a:endParaRPr lang="pl-PL"/>
        </a:p>
      </dgm:t>
    </dgm:pt>
    <dgm:pt modelId="{DE94985D-DCD8-48FC-8A1D-450379B56F80}" type="sibTrans" cxnId="{1D60206A-5DFA-4616-9901-0002A63DF25B}">
      <dgm:prSet/>
      <dgm:spPr/>
      <dgm:t>
        <a:bodyPr/>
        <a:lstStyle/>
        <a:p>
          <a:endParaRPr lang="pl-PL"/>
        </a:p>
      </dgm:t>
    </dgm:pt>
    <dgm:pt modelId="{D8B1AEE5-7330-43E2-8A4C-77EE6BB3DCDF}">
      <dgm:prSet phldrT="[Tekst]" phldr="1"/>
      <dgm:spPr/>
      <dgm:t>
        <a:bodyPr/>
        <a:lstStyle/>
        <a:p>
          <a:endParaRPr lang="pl-PL" dirty="0"/>
        </a:p>
      </dgm:t>
    </dgm:pt>
    <dgm:pt modelId="{86A4E173-1DEE-42AF-9D48-D1CC37BF634F}" type="sibTrans" cxnId="{A8BCE27D-40B8-4C5B-B69A-18E2EE14BECA}">
      <dgm:prSet/>
      <dgm:spPr/>
      <dgm:t>
        <a:bodyPr/>
        <a:lstStyle/>
        <a:p>
          <a:endParaRPr lang="pl-PL"/>
        </a:p>
      </dgm:t>
    </dgm:pt>
    <dgm:pt modelId="{332B86C0-6726-4F3A-B653-7DF8F58AC4F4}" type="parTrans" cxnId="{A8BCE27D-40B8-4C5B-B69A-18E2EE14BECA}">
      <dgm:prSet/>
      <dgm:spPr/>
      <dgm:t>
        <a:bodyPr/>
        <a:lstStyle/>
        <a:p>
          <a:endParaRPr lang="pl-PL"/>
        </a:p>
      </dgm:t>
    </dgm:pt>
    <dgm:pt modelId="{E9040D9D-B09E-4569-A365-AF3998B9F60F}" type="pres">
      <dgm:prSet presAssocID="{E90D7480-46D9-41DF-8DFE-23E421C281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B9BF09-5270-4945-88A9-2B152F8FCCEE}" type="pres">
      <dgm:prSet presAssocID="{4DA83C0B-A772-4C40-ACF7-8159E9F5F427}" presName="composite" presStyleCnt="0"/>
      <dgm:spPr/>
    </dgm:pt>
    <dgm:pt modelId="{EA41784E-9D2E-46D9-A6A2-F1502A379298}" type="pres">
      <dgm:prSet presAssocID="{4DA83C0B-A772-4C40-ACF7-8159E9F5F4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0B06F4-D720-4E17-98F3-02130A42C922}" type="pres">
      <dgm:prSet presAssocID="{4DA83C0B-A772-4C40-ACF7-8159E9F5F4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BE7D61-0B99-4B3F-B072-0DF06FA99805}" type="pres">
      <dgm:prSet presAssocID="{9B52466A-8D96-4786-AAFF-93D4B5289451}" presName="sp" presStyleCnt="0"/>
      <dgm:spPr/>
    </dgm:pt>
    <dgm:pt modelId="{036E9462-F2DE-40A4-AD12-E35112077B3B}" type="pres">
      <dgm:prSet presAssocID="{8735A67B-DB41-47D5-A190-F3B255532384}" presName="composite" presStyleCnt="0"/>
      <dgm:spPr/>
    </dgm:pt>
    <dgm:pt modelId="{3C075E66-8718-4B7C-A94C-E550854774A4}" type="pres">
      <dgm:prSet presAssocID="{8735A67B-DB41-47D5-A190-F3B25553238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993D88-D9C5-4CA0-A68B-B795C953CB9D}" type="pres">
      <dgm:prSet presAssocID="{8735A67B-DB41-47D5-A190-F3B25553238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42961F-68FC-429A-8256-AF2C7127D0DC}" type="pres">
      <dgm:prSet presAssocID="{1D76233A-72CD-4556-B314-AAD15CD4A89D}" presName="sp" presStyleCnt="0"/>
      <dgm:spPr/>
    </dgm:pt>
    <dgm:pt modelId="{57A3B131-9479-4EC3-BC11-30B00F56FBE2}" type="pres">
      <dgm:prSet presAssocID="{6F8BC6AB-1C5F-4627-95B9-540A94B18DE1}" presName="composite" presStyleCnt="0"/>
      <dgm:spPr/>
    </dgm:pt>
    <dgm:pt modelId="{B50FC83C-D81F-43FB-B930-A36615C0874B}" type="pres">
      <dgm:prSet presAssocID="{6F8BC6AB-1C5F-4627-95B9-540A94B18DE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7B22F7-F1A5-43A8-B384-9F2EDA89213E}" type="pres">
      <dgm:prSet presAssocID="{6F8BC6AB-1C5F-4627-95B9-540A94B18DE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2EDE1FE-4F4D-42D3-832D-113AE3890869}" type="presOf" srcId="{61C42EED-EB47-4AEE-BD33-B178A9E6876F}" destId="{03993D88-D9C5-4CA0-A68B-B795C953CB9D}" srcOrd="0" destOrd="0" presId="urn:microsoft.com/office/officeart/2005/8/layout/chevron2"/>
    <dgm:cxn modelId="{79807BC1-A91C-48BB-ADA4-3E02A5912D5E}" type="presOf" srcId="{D8B1AEE5-7330-43E2-8A4C-77EE6BB3DCDF}" destId="{477B22F7-F1A5-43A8-B384-9F2EDA89213E}" srcOrd="0" destOrd="1" presId="urn:microsoft.com/office/officeart/2005/8/layout/chevron2"/>
    <dgm:cxn modelId="{460AA79B-724E-4926-ACB6-A16E1E76CE3D}" srcId="{8735A67B-DB41-47D5-A190-F3B255532384}" destId="{61C42EED-EB47-4AEE-BD33-B178A9E6876F}" srcOrd="0" destOrd="0" parTransId="{3608770C-A9E3-4B8B-B39B-E4FAD37276F6}" sibTransId="{D7260AA6-9F97-4F1A-B73D-EBE5BAB40BA2}"/>
    <dgm:cxn modelId="{DAC10C91-C5FB-4F21-A355-E6CC7B7160AD}" type="presOf" srcId="{E5C590B6-2E6A-4E4F-B5CE-D8350A977127}" destId="{03993D88-D9C5-4CA0-A68B-B795C953CB9D}" srcOrd="0" destOrd="1" presId="urn:microsoft.com/office/officeart/2005/8/layout/chevron2"/>
    <dgm:cxn modelId="{A8BCE27D-40B8-4C5B-B69A-18E2EE14BECA}" srcId="{6F8BC6AB-1C5F-4627-95B9-540A94B18DE1}" destId="{D8B1AEE5-7330-43E2-8A4C-77EE6BB3DCDF}" srcOrd="1" destOrd="0" parTransId="{332B86C0-6726-4F3A-B653-7DF8F58AC4F4}" sibTransId="{86A4E173-1DEE-42AF-9D48-D1CC37BF634F}"/>
    <dgm:cxn modelId="{65784F2A-419C-4AC7-ABA7-E3547C97C0F1}" type="presOf" srcId="{6D6FA863-3BBE-4CC4-A230-1179CF01C4EE}" destId="{A30B06F4-D720-4E17-98F3-02130A42C922}" srcOrd="0" destOrd="0" presId="urn:microsoft.com/office/officeart/2005/8/layout/chevron2"/>
    <dgm:cxn modelId="{1576432F-551C-4FFD-8974-891D96663D8A}" srcId="{E90D7480-46D9-41DF-8DFE-23E421C281C0}" destId="{4DA83C0B-A772-4C40-ACF7-8159E9F5F427}" srcOrd="0" destOrd="0" parTransId="{F73DD1B8-74AA-4135-B7AE-0B090A010A6F}" sibTransId="{9B52466A-8D96-4786-AAFF-93D4B5289451}"/>
    <dgm:cxn modelId="{84176869-4C3A-4631-97B3-9B5B4C532EEC}" type="presOf" srcId="{6F8BC6AB-1C5F-4627-95B9-540A94B18DE1}" destId="{B50FC83C-D81F-43FB-B930-A36615C0874B}" srcOrd="0" destOrd="0" presId="urn:microsoft.com/office/officeart/2005/8/layout/chevron2"/>
    <dgm:cxn modelId="{6943999F-95B3-4E7D-AA16-96D66741E427}" srcId="{4DA83C0B-A772-4C40-ACF7-8159E9F5F427}" destId="{A3D3EE5D-EA41-4C4A-84BF-3E9DCBE2A945}" srcOrd="1" destOrd="0" parTransId="{FBA04B06-F6E7-433C-A9BB-E4E265236C62}" sibTransId="{655CBD7B-8979-4F96-96C5-639BBB6A3E8B}"/>
    <dgm:cxn modelId="{9D24864D-9503-4763-A377-726A1C1A86C1}" srcId="{4DA83C0B-A772-4C40-ACF7-8159E9F5F427}" destId="{6D6FA863-3BBE-4CC4-A230-1179CF01C4EE}" srcOrd="0" destOrd="0" parTransId="{46192D13-D7A0-4015-87F8-2627F630C068}" sibTransId="{5FE644B0-3352-4F67-991F-24AAD95EACF1}"/>
    <dgm:cxn modelId="{861BCE8A-9FEE-449B-9998-628B4247AD7A}" srcId="{8735A67B-DB41-47D5-A190-F3B255532384}" destId="{E5C590B6-2E6A-4E4F-B5CE-D8350A977127}" srcOrd="1" destOrd="0" parTransId="{47DF45F5-5E2F-4595-8824-C072D9AA9D70}" sibTransId="{00E33F63-5A6E-4328-8832-1B83C5817EAB}"/>
    <dgm:cxn modelId="{170AA64E-0881-40F9-B527-97A872DB955B}" type="presOf" srcId="{8735A67B-DB41-47D5-A190-F3B255532384}" destId="{3C075E66-8718-4B7C-A94C-E550854774A4}" srcOrd="0" destOrd="0" presId="urn:microsoft.com/office/officeart/2005/8/layout/chevron2"/>
    <dgm:cxn modelId="{3861BBC3-CB2C-425C-BE6A-1349DF434EB0}" type="presOf" srcId="{A3D3EE5D-EA41-4C4A-84BF-3E9DCBE2A945}" destId="{A30B06F4-D720-4E17-98F3-02130A42C922}" srcOrd="0" destOrd="1" presId="urn:microsoft.com/office/officeart/2005/8/layout/chevron2"/>
    <dgm:cxn modelId="{1D60206A-5DFA-4616-9901-0002A63DF25B}" srcId="{6F8BC6AB-1C5F-4627-95B9-540A94B18DE1}" destId="{99239DAA-F197-41DE-B150-4F8DB72DD13F}" srcOrd="0" destOrd="0" parTransId="{AC4809A1-A967-45E5-A240-25ED5CD7D93B}" sibTransId="{DE94985D-DCD8-48FC-8A1D-450379B56F80}"/>
    <dgm:cxn modelId="{07D9BCF7-3275-4FA7-A269-588C7B49051B}" type="presOf" srcId="{99239DAA-F197-41DE-B150-4F8DB72DD13F}" destId="{477B22F7-F1A5-43A8-B384-9F2EDA89213E}" srcOrd="0" destOrd="0" presId="urn:microsoft.com/office/officeart/2005/8/layout/chevron2"/>
    <dgm:cxn modelId="{A7F8CF37-E551-42EA-8BD3-7BE60998F35B}" srcId="{E90D7480-46D9-41DF-8DFE-23E421C281C0}" destId="{8735A67B-DB41-47D5-A190-F3B255532384}" srcOrd="1" destOrd="0" parTransId="{AABCDB5A-9E20-4D5D-86D2-38F956883A43}" sibTransId="{1D76233A-72CD-4556-B314-AAD15CD4A89D}"/>
    <dgm:cxn modelId="{49C19BC8-8FDB-466F-9E23-1F5ED1A25AE2}" srcId="{E90D7480-46D9-41DF-8DFE-23E421C281C0}" destId="{6F8BC6AB-1C5F-4627-95B9-540A94B18DE1}" srcOrd="2" destOrd="0" parTransId="{49FEA532-15A6-450A-8B7D-2EC2FF6D7EA0}" sibTransId="{0BD6398C-B60B-47F0-A407-8E91A4343257}"/>
    <dgm:cxn modelId="{ED671EC8-2F48-4F88-9D1C-C56E4B5E1E54}" type="presOf" srcId="{E90D7480-46D9-41DF-8DFE-23E421C281C0}" destId="{E9040D9D-B09E-4569-A365-AF3998B9F60F}" srcOrd="0" destOrd="0" presId="urn:microsoft.com/office/officeart/2005/8/layout/chevron2"/>
    <dgm:cxn modelId="{8808DCC0-2A41-40D6-9C11-D439AC686F47}" type="presOf" srcId="{4DA83C0B-A772-4C40-ACF7-8159E9F5F427}" destId="{EA41784E-9D2E-46D9-A6A2-F1502A379298}" srcOrd="0" destOrd="0" presId="urn:microsoft.com/office/officeart/2005/8/layout/chevron2"/>
    <dgm:cxn modelId="{08BFB499-176B-4CD1-A4D8-284E74AC65D5}" type="presParOf" srcId="{E9040D9D-B09E-4569-A365-AF3998B9F60F}" destId="{A4B9BF09-5270-4945-88A9-2B152F8FCCEE}" srcOrd="0" destOrd="0" presId="urn:microsoft.com/office/officeart/2005/8/layout/chevron2"/>
    <dgm:cxn modelId="{372D3DC1-0064-4073-9D3B-4E5ED3E5D004}" type="presParOf" srcId="{A4B9BF09-5270-4945-88A9-2B152F8FCCEE}" destId="{EA41784E-9D2E-46D9-A6A2-F1502A379298}" srcOrd="0" destOrd="0" presId="urn:microsoft.com/office/officeart/2005/8/layout/chevron2"/>
    <dgm:cxn modelId="{9341F0BC-193E-488D-9FD2-0338EAB7AEDD}" type="presParOf" srcId="{A4B9BF09-5270-4945-88A9-2B152F8FCCEE}" destId="{A30B06F4-D720-4E17-98F3-02130A42C922}" srcOrd="1" destOrd="0" presId="urn:microsoft.com/office/officeart/2005/8/layout/chevron2"/>
    <dgm:cxn modelId="{54D26018-80C0-4772-9883-7E72BBBCBC32}" type="presParOf" srcId="{E9040D9D-B09E-4569-A365-AF3998B9F60F}" destId="{9FBE7D61-0B99-4B3F-B072-0DF06FA99805}" srcOrd="1" destOrd="0" presId="urn:microsoft.com/office/officeart/2005/8/layout/chevron2"/>
    <dgm:cxn modelId="{AA78E067-5EB5-4E45-BA95-62BF02994D8C}" type="presParOf" srcId="{E9040D9D-B09E-4569-A365-AF3998B9F60F}" destId="{036E9462-F2DE-40A4-AD12-E35112077B3B}" srcOrd="2" destOrd="0" presId="urn:microsoft.com/office/officeart/2005/8/layout/chevron2"/>
    <dgm:cxn modelId="{3C7AEED7-9279-4310-9167-00310C4A9E47}" type="presParOf" srcId="{036E9462-F2DE-40A4-AD12-E35112077B3B}" destId="{3C075E66-8718-4B7C-A94C-E550854774A4}" srcOrd="0" destOrd="0" presId="urn:microsoft.com/office/officeart/2005/8/layout/chevron2"/>
    <dgm:cxn modelId="{D6D71C10-BD74-4D1F-881B-C05CDA8EC799}" type="presParOf" srcId="{036E9462-F2DE-40A4-AD12-E35112077B3B}" destId="{03993D88-D9C5-4CA0-A68B-B795C953CB9D}" srcOrd="1" destOrd="0" presId="urn:microsoft.com/office/officeart/2005/8/layout/chevron2"/>
    <dgm:cxn modelId="{3F1B2A45-B58B-44F3-A2EC-BBF55C11D83B}" type="presParOf" srcId="{E9040D9D-B09E-4569-A365-AF3998B9F60F}" destId="{9C42961F-68FC-429A-8256-AF2C7127D0DC}" srcOrd="3" destOrd="0" presId="urn:microsoft.com/office/officeart/2005/8/layout/chevron2"/>
    <dgm:cxn modelId="{E06D53F2-BA95-4A65-BE0F-9C9FC30FC45A}" type="presParOf" srcId="{E9040D9D-B09E-4569-A365-AF3998B9F60F}" destId="{57A3B131-9479-4EC3-BC11-30B00F56FBE2}" srcOrd="4" destOrd="0" presId="urn:microsoft.com/office/officeart/2005/8/layout/chevron2"/>
    <dgm:cxn modelId="{42CDF1AD-C71D-47B2-8558-DC96F2EC1EE6}" type="presParOf" srcId="{57A3B131-9479-4EC3-BC11-30B00F56FBE2}" destId="{B50FC83C-D81F-43FB-B930-A36615C0874B}" srcOrd="0" destOrd="0" presId="urn:microsoft.com/office/officeart/2005/8/layout/chevron2"/>
    <dgm:cxn modelId="{F38B5047-1823-4629-82EB-FBD5EDF28DE1}" type="presParOf" srcId="{57A3B131-9479-4EC3-BC11-30B00F56FBE2}" destId="{477B22F7-F1A5-43A8-B384-9F2EDA8921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0D7480-46D9-41DF-8DFE-23E421C281C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DA83C0B-A772-4C40-ACF7-8159E9F5F427}">
      <dgm:prSet phldrT="[Tekst]"/>
      <dgm:spPr/>
      <dgm:t>
        <a:bodyPr/>
        <a:lstStyle/>
        <a:p>
          <a:r>
            <a:rPr lang="pl-PL" dirty="0" err="1" smtClean="0"/>
            <a:t>Arc</a:t>
          </a:r>
          <a:r>
            <a:rPr lang="pl-PL" dirty="0" smtClean="0"/>
            <a:t> radius</a:t>
          </a:r>
          <a:endParaRPr lang="pl-PL" dirty="0"/>
        </a:p>
      </dgm:t>
    </dgm:pt>
    <dgm:pt modelId="{F73DD1B8-74AA-4135-B7AE-0B090A010A6F}" type="parTrans" cxnId="{1576432F-551C-4FFD-8974-891D96663D8A}">
      <dgm:prSet/>
      <dgm:spPr/>
      <dgm:t>
        <a:bodyPr/>
        <a:lstStyle/>
        <a:p>
          <a:endParaRPr lang="pl-PL"/>
        </a:p>
      </dgm:t>
    </dgm:pt>
    <dgm:pt modelId="{9B52466A-8D96-4786-AAFF-93D4B5289451}" type="sibTrans" cxnId="{1576432F-551C-4FFD-8974-891D96663D8A}">
      <dgm:prSet/>
      <dgm:spPr/>
      <dgm:t>
        <a:bodyPr/>
        <a:lstStyle/>
        <a:p>
          <a:endParaRPr lang="pl-PL"/>
        </a:p>
      </dgm:t>
    </dgm:pt>
    <dgm:pt modelId="{6D6FA863-3BBE-4CC4-A230-1179CF01C4EE}">
      <dgm:prSet phldrT="[Tekst]" phldr="1"/>
      <dgm:spPr/>
      <dgm:t>
        <a:bodyPr/>
        <a:lstStyle/>
        <a:p>
          <a:endParaRPr lang="pl-PL" dirty="0"/>
        </a:p>
      </dgm:t>
    </dgm:pt>
    <dgm:pt modelId="{46192D13-D7A0-4015-87F8-2627F630C068}" type="parTrans" cxnId="{9D24864D-9503-4763-A377-726A1C1A86C1}">
      <dgm:prSet/>
      <dgm:spPr/>
      <dgm:t>
        <a:bodyPr/>
        <a:lstStyle/>
        <a:p>
          <a:endParaRPr lang="pl-PL"/>
        </a:p>
      </dgm:t>
    </dgm:pt>
    <dgm:pt modelId="{5FE644B0-3352-4F67-991F-24AAD95EACF1}" type="sibTrans" cxnId="{9D24864D-9503-4763-A377-726A1C1A86C1}">
      <dgm:prSet/>
      <dgm:spPr/>
      <dgm:t>
        <a:bodyPr/>
        <a:lstStyle/>
        <a:p>
          <a:endParaRPr lang="pl-PL"/>
        </a:p>
      </dgm:t>
    </dgm:pt>
    <dgm:pt modelId="{A3D3EE5D-EA41-4C4A-84BF-3E9DCBE2A945}">
      <dgm:prSet phldrT="[Tekst]" phldr="1"/>
      <dgm:spPr/>
      <dgm:t>
        <a:bodyPr/>
        <a:lstStyle/>
        <a:p>
          <a:endParaRPr lang="pl-PL" dirty="0"/>
        </a:p>
      </dgm:t>
    </dgm:pt>
    <dgm:pt modelId="{FBA04B06-F6E7-433C-A9BB-E4E265236C62}" type="parTrans" cxnId="{6943999F-95B3-4E7D-AA16-96D66741E427}">
      <dgm:prSet/>
      <dgm:spPr/>
      <dgm:t>
        <a:bodyPr/>
        <a:lstStyle/>
        <a:p>
          <a:endParaRPr lang="pl-PL"/>
        </a:p>
      </dgm:t>
    </dgm:pt>
    <dgm:pt modelId="{655CBD7B-8979-4F96-96C5-639BBB6A3E8B}" type="sibTrans" cxnId="{6943999F-95B3-4E7D-AA16-96D66741E427}">
      <dgm:prSet/>
      <dgm:spPr/>
      <dgm:t>
        <a:bodyPr/>
        <a:lstStyle/>
        <a:p>
          <a:endParaRPr lang="pl-PL"/>
        </a:p>
      </dgm:t>
    </dgm:pt>
    <dgm:pt modelId="{8735A67B-DB41-47D5-A190-F3B255532384}">
      <dgm:prSet phldrT="[Tekst]"/>
      <dgm:spPr/>
      <dgm:t>
        <a:bodyPr/>
        <a:lstStyle/>
        <a:p>
          <a:r>
            <a:rPr lang="pl-PL" dirty="0" err="1" smtClean="0"/>
            <a:t>Arc</a:t>
          </a:r>
          <a:r>
            <a:rPr lang="pl-PL" dirty="0" smtClean="0"/>
            <a:t> </a:t>
          </a:r>
          <a:r>
            <a:rPr lang="pl-PL" dirty="0" err="1" smtClean="0"/>
            <a:t>conductance</a:t>
          </a:r>
          <a:endParaRPr lang="pl-PL" dirty="0"/>
        </a:p>
      </dgm:t>
    </dgm:pt>
    <dgm:pt modelId="{AABCDB5A-9E20-4D5D-86D2-38F956883A43}" type="parTrans" cxnId="{A7F8CF37-E551-42EA-8BD3-7BE60998F35B}">
      <dgm:prSet/>
      <dgm:spPr/>
      <dgm:t>
        <a:bodyPr/>
        <a:lstStyle/>
        <a:p>
          <a:endParaRPr lang="pl-PL"/>
        </a:p>
      </dgm:t>
    </dgm:pt>
    <dgm:pt modelId="{1D76233A-72CD-4556-B314-AAD15CD4A89D}" type="sibTrans" cxnId="{A7F8CF37-E551-42EA-8BD3-7BE60998F35B}">
      <dgm:prSet/>
      <dgm:spPr/>
      <dgm:t>
        <a:bodyPr/>
        <a:lstStyle/>
        <a:p>
          <a:endParaRPr lang="pl-PL"/>
        </a:p>
      </dgm:t>
    </dgm:pt>
    <dgm:pt modelId="{61C42EED-EB47-4AEE-BD33-B178A9E6876F}">
      <dgm:prSet phldrT="[Tekst]" phldr="1"/>
      <dgm:spPr/>
      <dgm:t>
        <a:bodyPr/>
        <a:lstStyle/>
        <a:p>
          <a:endParaRPr lang="pl-PL" dirty="0"/>
        </a:p>
      </dgm:t>
    </dgm:pt>
    <dgm:pt modelId="{3608770C-A9E3-4B8B-B39B-E4FAD37276F6}" type="parTrans" cxnId="{460AA79B-724E-4926-ACB6-A16E1E76CE3D}">
      <dgm:prSet/>
      <dgm:spPr/>
      <dgm:t>
        <a:bodyPr/>
        <a:lstStyle/>
        <a:p>
          <a:endParaRPr lang="pl-PL"/>
        </a:p>
      </dgm:t>
    </dgm:pt>
    <dgm:pt modelId="{D7260AA6-9F97-4F1A-B73D-EBE5BAB40BA2}" type="sibTrans" cxnId="{460AA79B-724E-4926-ACB6-A16E1E76CE3D}">
      <dgm:prSet/>
      <dgm:spPr/>
      <dgm:t>
        <a:bodyPr/>
        <a:lstStyle/>
        <a:p>
          <a:endParaRPr lang="pl-PL"/>
        </a:p>
      </dgm:t>
    </dgm:pt>
    <dgm:pt modelId="{E5C590B6-2E6A-4E4F-B5CE-D8350A977127}">
      <dgm:prSet phldrT="[Tekst]" phldr="1"/>
      <dgm:spPr/>
      <dgm:t>
        <a:bodyPr/>
        <a:lstStyle/>
        <a:p>
          <a:endParaRPr lang="pl-PL" dirty="0"/>
        </a:p>
      </dgm:t>
    </dgm:pt>
    <dgm:pt modelId="{47DF45F5-5E2F-4595-8824-C072D9AA9D70}" type="parTrans" cxnId="{861BCE8A-9FEE-449B-9998-628B4247AD7A}">
      <dgm:prSet/>
      <dgm:spPr/>
      <dgm:t>
        <a:bodyPr/>
        <a:lstStyle/>
        <a:p>
          <a:endParaRPr lang="pl-PL"/>
        </a:p>
      </dgm:t>
    </dgm:pt>
    <dgm:pt modelId="{00E33F63-5A6E-4328-8832-1B83C5817EAB}" type="sibTrans" cxnId="{861BCE8A-9FEE-449B-9998-628B4247AD7A}">
      <dgm:prSet/>
      <dgm:spPr/>
      <dgm:t>
        <a:bodyPr/>
        <a:lstStyle/>
        <a:p>
          <a:endParaRPr lang="pl-PL"/>
        </a:p>
      </dgm:t>
    </dgm:pt>
    <dgm:pt modelId="{6F8BC6AB-1C5F-4627-95B9-540A94B18DE1}">
      <dgm:prSet phldrT="[Tekst]"/>
      <dgm:spPr/>
      <dgm:t>
        <a:bodyPr/>
        <a:lstStyle/>
        <a:p>
          <a:r>
            <a:rPr lang="pl-PL" dirty="0" err="1" smtClean="0"/>
            <a:t>Arc</a:t>
          </a:r>
          <a:r>
            <a:rPr lang="pl-PL" dirty="0" smtClean="0"/>
            <a:t> </a:t>
          </a:r>
          <a:r>
            <a:rPr lang="pl-PL" dirty="0" err="1" smtClean="0"/>
            <a:t>voltage</a:t>
          </a:r>
          <a:endParaRPr lang="pl-PL" dirty="0"/>
        </a:p>
      </dgm:t>
    </dgm:pt>
    <dgm:pt modelId="{49FEA532-15A6-450A-8B7D-2EC2FF6D7EA0}" type="parTrans" cxnId="{49C19BC8-8FDB-466F-9E23-1F5ED1A25AE2}">
      <dgm:prSet/>
      <dgm:spPr/>
      <dgm:t>
        <a:bodyPr/>
        <a:lstStyle/>
        <a:p>
          <a:endParaRPr lang="pl-PL"/>
        </a:p>
      </dgm:t>
    </dgm:pt>
    <dgm:pt modelId="{0BD6398C-B60B-47F0-A407-8E91A4343257}" type="sibTrans" cxnId="{49C19BC8-8FDB-466F-9E23-1F5ED1A25AE2}">
      <dgm:prSet/>
      <dgm:spPr/>
      <dgm:t>
        <a:bodyPr/>
        <a:lstStyle/>
        <a:p>
          <a:endParaRPr lang="pl-PL"/>
        </a:p>
      </dgm:t>
    </dgm:pt>
    <dgm:pt modelId="{99239DAA-F197-41DE-B150-4F8DB72DD13F}">
      <dgm:prSet phldrT="[Tekst]" phldr="1"/>
      <dgm:spPr/>
      <dgm:t>
        <a:bodyPr/>
        <a:lstStyle/>
        <a:p>
          <a:endParaRPr lang="pl-PL" dirty="0"/>
        </a:p>
      </dgm:t>
    </dgm:pt>
    <dgm:pt modelId="{AC4809A1-A967-45E5-A240-25ED5CD7D93B}" type="parTrans" cxnId="{1D60206A-5DFA-4616-9901-0002A63DF25B}">
      <dgm:prSet/>
      <dgm:spPr/>
      <dgm:t>
        <a:bodyPr/>
        <a:lstStyle/>
        <a:p>
          <a:endParaRPr lang="pl-PL"/>
        </a:p>
      </dgm:t>
    </dgm:pt>
    <dgm:pt modelId="{DE94985D-DCD8-48FC-8A1D-450379B56F80}" type="sibTrans" cxnId="{1D60206A-5DFA-4616-9901-0002A63DF25B}">
      <dgm:prSet/>
      <dgm:spPr/>
      <dgm:t>
        <a:bodyPr/>
        <a:lstStyle/>
        <a:p>
          <a:endParaRPr lang="pl-PL"/>
        </a:p>
      </dgm:t>
    </dgm:pt>
    <dgm:pt modelId="{D8B1AEE5-7330-43E2-8A4C-77EE6BB3DCDF}">
      <dgm:prSet phldrT="[Tekst]" phldr="1"/>
      <dgm:spPr/>
      <dgm:t>
        <a:bodyPr/>
        <a:lstStyle/>
        <a:p>
          <a:endParaRPr lang="pl-PL" dirty="0"/>
        </a:p>
      </dgm:t>
    </dgm:pt>
    <dgm:pt modelId="{86A4E173-1DEE-42AF-9D48-D1CC37BF634F}" type="sibTrans" cxnId="{A8BCE27D-40B8-4C5B-B69A-18E2EE14BECA}">
      <dgm:prSet/>
      <dgm:spPr/>
      <dgm:t>
        <a:bodyPr/>
        <a:lstStyle/>
        <a:p>
          <a:endParaRPr lang="pl-PL"/>
        </a:p>
      </dgm:t>
    </dgm:pt>
    <dgm:pt modelId="{332B86C0-6726-4F3A-B653-7DF8F58AC4F4}" type="parTrans" cxnId="{A8BCE27D-40B8-4C5B-B69A-18E2EE14BECA}">
      <dgm:prSet/>
      <dgm:spPr/>
      <dgm:t>
        <a:bodyPr/>
        <a:lstStyle/>
        <a:p>
          <a:endParaRPr lang="pl-PL"/>
        </a:p>
      </dgm:t>
    </dgm:pt>
    <dgm:pt modelId="{ABA2D084-86FD-40B2-9F02-BE2E9470ED3F}">
      <dgm:prSet phldrT="[Tekst]"/>
      <dgm:spPr/>
      <dgm:t>
        <a:bodyPr/>
        <a:lstStyle/>
        <a:p>
          <a:r>
            <a:rPr lang="pl-PL" dirty="0" err="1" smtClean="0"/>
            <a:t>Arc</a:t>
          </a:r>
          <a:r>
            <a:rPr lang="pl-PL" dirty="0" smtClean="0"/>
            <a:t> </a:t>
          </a:r>
          <a:r>
            <a:rPr lang="pl-PL" dirty="0" err="1" smtClean="0"/>
            <a:t>current</a:t>
          </a:r>
          <a:endParaRPr lang="pl-PL" dirty="0"/>
        </a:p>
      </dgm:t>
    </dgm:pt>
    <dgm:pt modelId="{98E1BC5E-BCF4-4BD6-A97A-93B5B5FF8070}" type="parTrans" cxnId="{BD5AD62C-575F-490E-BC30-0E51F01BAC58}">
      <dgm:prSet/>
      <dgm:spPr/>
      <dgm:t>
        <a:bodyPr/>
        <a:lstStyle/>
        <a:p>
          <a:endParaRPr lang="pl-PL"/>
        </a:p>
      </dgm:t>
    </dgm:pt>
    <dgm:pt modelId="{75AC818A-EFAA-4469-861B-866C485BE75F}" type="sibTrans" cxnId="{BD5AD62C-575F-490E-BC30-0E51F01BAC58}">
      <dgm:prSet/>
      <dgm:spPr/>
      <dgm:t>
        <a:bodyPr/>
        <a:lstStyle/>
        <a:p>
          <a:endParaRPr lang="pl-PL"/>
        </a:p>
      </dgm:t>
    </dgm:pt>
    <dgm:pt modelId="{5953EB37-757A-417F-84B3-E3A513031846}">
      <dgm:prSet phldrT="[Tekst]" custT="1"/>
      <dgm:spPr/>
      <dgm:t>
        <a:bodyPr/>
        <a:lstStyle/>
        <a:p>
          <a:endParaRPr lang="pl-PL" sz="2000" dirty="0"/>
        </a:p>
      </dgm:t>
    </dgm:pt>
    <dgm:pt modelId="{0164C5BC-C450-43BF-B7CB-D8C1D7B870EF}" type="parTrans" cxnId="{198955F6-0752-4F50-9B6D-2BBEBFD3CFAA}">
      <dgm:prSet/>
      <dgm:spPr/>
    </dgm:pt>
    <dgm:pt modelId="{84BA1A58-9C4B-492F-AF37-D03E19AB6C4E}" type="sibTrans" cxnId="{198955F6-0752-4F50-9B6D-2BBEBFD3CFAA}">
      <dgm:prSet/>
      <dgm:spPr/>
    </dgm:pt>
    <dgm:pt modelId="{E9040D9D-B09E-4569-A365-AF3998B9F60F}" type="pres">
      <dgm:prSet presAssocID="{E90D7480-46D9-41DF-8DFE-23E421C281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096C99-63D7-4529-A65C-50C41A41836D}" type="pres">
      <dgm:prSet presAssocID="{ABA2D084-86FD-40B2-9F02-BE2E9470ED3F}" presName="composite" presStyleCnt="0"/>
      <dgm:spPr/>
    </dgm:pt>
    <dgm:pt modelId="{FF8F0780-A878-445D-9C7C-C05363A5B000}" type="pres">
      <dgm:prSet presAssocID="{ABA2D084-86FD-40B2-9F02-BE2E9470ED3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3BC684-8EE3-4839-B400-063B9709AD86}" type="pres">
      <dgm:prSet presAssocID="{ABA2D084-86FD-40B2-9F02-BE2E9470ED3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ACFC7F-4757-4843-953A-08EF8A16D1B5}" type="pres">
      <dgm:prSet presAssocID="{75AC818A-EFAA-4469-861B-866C485BE75F}" presName="sp" presStyleCnt="0"/>
      <dgm:spPr/>
    </dgm:pt>
    <dgm:pt modelId="{A4B9BF09-5270-4945-88A9-2B152F8FCCEE}" type="pres">
      <dgm:prSet presAssocID="{4DA83C0B-A772-4C40-ACF7-8159E9F5F427}" presName="composite" presStyleCnt="0"/>
      <dgm:spPr/>
    </dgm:pt>
    <dgm:pt modelId="{EA41784E-9D2E-46D9-A6A2-F1502A379298}" type="pres">
      <dgm:prSet presAssocID="{4DA83C0B-A772-4C40-ACF7-8159E9F5F42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0B06F4-D720-4E17-98F3-02130A42C922}" type="pres">
      <dgm:prSet presAssocID="{4DA83C0B-A772-4C40-ACF7-8159E9F5F42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BE7D61-0B99-4B3F-B072-0DF06FA99805}" type="pres">
      <dgm:prSet presAssocID="{9B52466A-8D96-4786-AAFF-93D4B5289451}" presName="sp" presStyleCnt="0"/>
      <dgm:spPr/>
    </dgm:pt>
    <dgm:pt modelId="{036E9462-F2DE-40A4-AD12-E35112077B3B}" type="pres">
      <dgm:prSet presAssocID="{8735A67B-DB41-47D5-A190-F3B255532384}" presName="composite" presStyleCnt="0"/>
      <dgm:spPr/>
    </dgm:pt>
    <dgm:pt modelId="{3C075E66-8718-4B7C-A94C-E550854774A4}" type="pres">
      <dgm:prSet presAssocID="{8735A67B-DB41-47D5-A190-F3B2555323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993D88-D9C5-4CA0-A68B-B795C953CB9D}" type="pres">
      <dgm:prSet presAssocID="{8735A67B-DB41-47D5-A190-F3B2555323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42961F-68FC-429A-8256-AF2C7127D0DC}" type="pres">
      <dgm:prSet presAssocID="{1D76233A-72CD-4556-B314-AAD15CD4A89D}" presName="sp" presStyleCnt="0"/>
      <dgm:spPr/>
    </dgm:pt>
    <dgm:pt modelId="{57A3B131-9479-4EC3-BC11-30B00F56FBE2}" type="pres">
      <dgm:prSet presAssocID="{6F8BC6AB-1C5F-4627-95B9-540A94B18DE1}" presName="composite" presStyleCnt="0"/>
      <dgm:spPr/>
    </dgm:pt>
    <dgm:pt modelId="{B50FC83C-D81F-43FB-B930-A36615C0874B}" type="pres">
      <dgm:prSet presAssocID="{6F8BC6AB-1C5F-4627-95B9-540A94B18D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7B22F7-F1A5-43A8-B384-9F2EDA89213E}" type="pres">
      <dgm:prSet presAssocID="{6F8BC6AB-1C5F-4627-95B9-540A94B18DE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70C8F1B-DBD0-4480-882D-DEDD40398B07}" type="presOf" srcId="{E90D7480-46D9-41DF-8DFE-23E421C281C0}" destId="{E9040D9D-B09E-4569-A365-AF3998B9F60F}" srcOrd="0" destOrd="0" presId="urn:microsoft.com/office/officeart/2005/8/layout/chevron2"/>
    <dgm:cxn modelId="{DF0B383F-33CD-461A-A0D8-945D5518CACB}" type="presOf" srcId="{5953EB37-757A-417F-84B3-E3A513031846}" destId="{DC3BC684-8EE3-4839-B400-063B9709AD86}" srcOrd="0" destOrd="0" presId="urn:microsoft.com/office/officeart/2005/8/layout/chevron2"/>
    <dgm:cxn modelId="{0DA4166C-C816-4082-96FF-C0F6184F7176}" type="presOf" srcId="{D8B1AEE5-7330-43E2-8A4C-77EE6BB3DCDF}" destId="{477B22F7-F1A5-43A8-B384-9F2EDA89213E}" srcOrd="0" destOrd="1" presId="urn:microsoft.com/office/officeart/2005/8/layout/chevron2"/>
    <dgm:cxn modelId="{460AA79B-724E-4926-ACB6-A16E1E76CE3D}" srcId="{8735A67B-DB41-47D5-A190-F3B255532384}" destId="{61C42EED-EB47-4AEE-BD33-B178A9E6876F}" srcOrd="0" destOrd="0" parTransId="{3608770C-A9E3-4B8B-B39B-E4FAD37276F6}" sibTransId="{D7260AA6-9F97-4F1A-B73D-EBE5BAB40BA2}"/>
    <dgm:cxn modelId="{1D320CCF-913B-47A7-8D8C-537D8A72ADB6}" type="presOf" srcId="{4DA83C0B-A772-4C40-ACF7-8159E9F5F427}" destId="{EA41784E-9D2E-46D9-A6A2-F1502A379298}" srcOrd="0" destOrd="0" presId="urn:microsoft.com/office/officeart/2005/8/layout/chevron2"/>
    <dgm:cxn modelId="{A8BCE27D-40B8-4C5B-B69A-18E2EE14BECA}" srcId="{6F8BC6AB-1C5F-4627-95B9-540A94B18DE1}" destId="{D8B1AEE5-7330-43E2-8A4C-77EE6BB3DCDF}" srcOrd="1" destOrd="0" parTransId="{332B86C0-6726-4F3A-B653-7DF8F58AC4F4}" sibTransId="{86A4E173-1DEE-42AF-9D48-D1CC37BF634F}"/>
    <dgm:cxn modelId="{C9F735BA-0FF8-453B-B359-E01C755B184D}" type="presOf" srcId="{99239DAA-F197-41DE-B150-4F8DB72DD13F}" destId="{477B22F7-F1A5-43A8-B384-9F2EDA89213E}" srcOrd="0" destOrd="0" presId="urn:microsoft.com/office/officeart/2005/8/layout/chevron2"/>
    <dgm:cxn modelId="{60CAE189-6744-46D4-99F2-65A5B7848818}" type="presOf" srcId="{61C42EED-EB47-4AEE-BD33-B178A9E6876F}" destId="{03993D88-D9C5-4CA0-A68B-B795C953CB9D}" srcOrd="0" destOrd="0" presId="urn:microsoft.com/office/officeart/2005/8/layout/chevron2"/>
    <dgm:cxn modelId="{6B5064AA-BA7E-4969-B9CC-E47699DAE9EA}" type="presOf" srcId="{ABA2D084-86FD-40B2-9F02-BE2E9470ED3F}" destId="{FF8F0780-A878-445D-9C7C-C05363A5B000}" srcOrd="0" destOrd="0" presId="urn:microsoft.com/office/officeart/2005/8/layout/chevron2"/>
    <dgm:cxn modelId="{83A44F2B-E4B4-4FA8-8C14-2A663DA36BF6}" type="presOf" srcId="{8735A67B-DB41-47D5-A190-F3B255532384}" destId="{3C075E66-8718-4B7C-A94C-E550854774A4}" srcOrd="0" destOrd="0" presId="urn:microsoft.com/office/officeart/2005/8/layout/chevron2"/>
    <dgm:cxn modelId="{1576432F-551C-4FFD-8974-891D96663D8A}" srcId="{E90D7480-46D9-41DF-8DFE-23E421C281C0}" destId="{4DA83C0B-A772-4C40-ACF7-8159E9F5F427}" srcOrd="1" destOrd="0" parTransId="{F73DD1B8-74AA-4135-B7AE-0B090A010A6F}" sibTransId="{9B52466A-8D96-4786-AAFF-93D4B5289451}"/>
    <dgm:cxn modelId="{BD5AD62C-575F-490E-BC30-0E51F01BAC58}" srcId="{E90D7480-46D9-41DF-8DFE-23E421C281C0}" destId="{ABA2D084-86FD-40B2-9F02-BE2E9470ED3F}" srcOrd="0" destOrd="0" parTransId="{98E1BC5E-BCF4-4BD6-A97A-93B5B5FF8070}" sibTransId="{75AC818A-EFAA-4469-861B-866C485BE75F}"/>
    <dgm:cxn modelId="{3F122085-E30E-46E9-BE1A-985AAE8BD86B}" type="presOf" srcId="{6D6FA863-3BBE-4CC4-A230-1179CF01C4EE}" destId="{A30B06F4-D720-4E17-98F3-02130A42C922}" srcOrd="0" destOrd="0" presId="urn:microsoft.com/office/officeart/2005/8/layout/chevron2"/>
    <dgm:cxn modelId="{6943999F-95B3-4E7D-AA16-96D66741E427}" srcId="{4DA83C0B-A772-4C40-ACF7-8159E9F5F427}" destId="{A3D3EE5D-EA41-4C4A-84BF-3E9DCBE2A945}" srcOrd="1" destOrd="0" parTransId="{FBA04B06-F6E7-433C-A9BB-E4E265236C62}" sibTransId="{655CBD7B-8979-4F96-96C5-639BBB6A3E8B}"/>
    <dgm:cxn modelId="{9D24864D-9503-4763-A377-726A1C1A86C1}" srcId="{4DA83C0B-A772-4C40-ACF7-8159E9F5F427}" destId="{6D6FA863-3BBE-4CC4-A230-1179CF01C4EE}" srcOrd="0" destOrd="0" parTransId="{46192D13-D7A0-4015-87F8-2627F630C068}" sibTransId="{5FE644B0-3352-4F67-991F-24AAD95EACF1}"/>
    <dgm:cxn modelId="{198955F6-0752-4F50-9B6D-2BBEBFD3CFAA}" srcId="{ABA2D084-86FD-40B2-9F02-BE2E9470ED3F}" destId="{5953EB37-757A-417F-84B3-E3A513031846}" srcOrd="0" destOrd="0" parTransId="{0164C5BC-C450-43BF-B7CB-D8C1D7B870EF}" sibTransId="{84BA1A58-9C4B-492F-AF37-D03E19AB6C4E}"/>
    <dgm:cxn modelId="{FC8009CE-B144-4DF6-9EFC-28895E006EEC}" type="presOf" srcId="{A3D3EE5D-EA41-4C4A-84BF-3E9DCBE2A945}" destId="{A30B06F4-D720-4E17-98F3-02130A42C922}" srcOrd="0" destOrd="1" presId="urn:microsoft.com/office/officeart/2005/8/layout/chevron2"/>
    <dgm:cxn modelId="{861BCE8A-9FEE-449B-9998-628B4247AD7A}" srcId="{8735A67B-DB41-47D5-A190-F3B255532384}" destId="{E5C590B6-2E6A-4E4F-B5CE-D8350A977127}" srcOrd="1" destOrd="0" parTransId="{47DF45F5-5E2F-4595-8824-C072D9AA9D70}" sibTransId="{00E33F63-5A6E-4328-8832-1B83C5817EAB}"/>
    <dgm:cxn modelId="{1D60206A-5DFA-4616-9901-0002A63DF25B}" srcId="{6F8BC6AB-1C5F-4627-95B9-540A94B18DE1}" destId="{99239DAA-F197-41DE-B150-4F8DB72DD13F}" srcOrd="0" destOrd="0" parTransId="{AC4809A1-A967-45E5-A240-25ED5CD7D93B}" sibTransId="{DE94985D-DCD8-48FC-8A1D-450379B56F80}"/>
    <dgm:cxn modelId="{A7F8CF37-E551-42EA-8BD3-7BE60998F35B}" srcId="{E90D7480-46D9-41DF-8DFE-23E421C281C0}" destId="{8735A67B-DB41-47D5-A190-F3B255532384}" srcOrd="2" destOrd="0" parTransId="{AABCDB5A-9E20-4D5D-86D2-38F956883A43}" sibTransId="{1D76233A-72CD-4556-B314-AAD15CD4A89D}"/>
    <dgm:cxn modelId="{49C19BC8-8FDB-466F-9E23-1F5ED1A25AE2}" srcId="{E90D7480-46D9-41DF-8DFE-23E421C281C0}" destId="{6F8BC6AB-1C5F-4627-95B9-540A94B18DE1}" srcOrd="3" destOrd="0" parTransId="{49FEA532-15A6-450A-8B7D-2EC2FF6D7EA0}" sibTransId="{0BD6398C-B60B-47F0-A407-8E91A4343257}"/>
    <dgm:cxn modelId="{1CCFF6FA-7C7F-41C0-ADA6-03CF34E81DBB}" type="presOf" srcId="{6F8BC6AB-1C5F-4627-95B9-540A94B18DE1}" destId="{B50FC83C-D81F-43FB-B930-A36615C0874B}" srcOrd="0" destOrd="0" presId="urn:microsoft.com/office/officeart/2005/8/layout/chevron2"/>
    <dgm:cxn modelId="{D9D8F8F3-81DD-4447-B602-5D39A24B5B6C}" type="presOf" srcId="{E5C590B6-2E6A-4E4F-B5CE-D8350A977127}" destId="{03993D88-D9C5-4CA0-A68B-B795C953CB9D}" srcOrd="0" destOrd="1" presId="urn:microsoft.com/office/officeart/2005/8/layout/chevron2"/>
    <dgm:cxn modelId="{33D78A68-7F97-482B-9020-127F502FDC65}" type="presParOf" srcId="{E9040D9D-B09E-4569-A365-AF3998B9F60F}" destId="{38096C99-63D7-4529-A65C-50C41A41836D}" srcOrd="0" destOrd="0" presId="urn:microsoft.com/office/officeart/2005/8/layout/chevron2"/>
    <dgm:cxn modelId="{FEB439B2-D739-4E85-A70B-2D457E6675A8}" type="presParOf" srcId="{38096C99-63D7-4529-A65C-50C41A41836D}" destId="{FF8F0780-A878-445D-9C7C-C05363A5B000}" srcOrd="0" destOrd="0" presId="urn:microsoft.com/office/officeart/2005/8/layout/chevron2"/>
    <dgm:cxn modelId="{4FB98C91-6589-45FE-BF6C-E16B9D43E0E4}" type="presParOf" srcId="{38096C99-63D7-4529-A65C-50C41A41836D}" destId="{DC3BC684-8EE3-4839-B400-063B9709AD86}" srcOrd="1" destOrd="0" presId="urn:microsoft.com/office/officeart/2005/8/layout/chevron2"/>
    <dgm:cxn modelId="{BC2EE288-DEDB-4306-A822-81C4E7CDF3D9}" type="presParOf" srcId="{E9040D9D-B09E-4569-A365-AF3998B9F60F}" destId="{37ACFC7F-4757-4843-953A-08EF8A16D1B5}" srcOrd="1" destOrd="0" presId="urn:microsoft.com/office/officeart/2005/8/layout/chevron2"/>
    <dgm:cxn modelId="{CB28ADC0-9754-416D-B81D-52AACE964D8E}" type="presParOf" srcId="{E9040D9D-B09E-4569-A365-AF3998B9F60F}" destId="{A4B9BF09-5270-4945-88A9-2B152F8FCCEE}" srcOrd="2" destOrd="0" presId="urn:microsoft.com/office/officeart/2005/8/layout/chevron2"/>
    <dgm:cxn modelId="{F1EBA605-0A58-4DE6-A02E-04D9B3F445F8}" type="presParOf" srcId="{A4B9BF09-5270-4945-88A9-2B152F8FCCEE}" destId="{EA41784E-9D2E-46D9-A6A2-F1502A379298}" srcOrd="0" destOrd="0" presId="urn:microsoft.com/office/officeart/2005/8/layout/chevron2"/>
    <dgm:cxn modelId="{4511DFD5-FFAD-488B-B1F2-257045C21124}" type="presParOf" srcId="{A4B9BF09-5270-4945-88A9-2B152F8FCCEE}" destId="{A30B06F4-D720-4E17-98F3-02130A42C922}" srcOrd="1" destOrd="0" presId="urn:microsoft.com/office/officeart/2005/8/layout/chevron2"/>
    <dgm:cxn modelId="{5593F214-7F9E-4C60-B5D3-CF3EA0ECF347}" type="presParOf" srcId="{E9040D9D-B09E-4569-A365-AF3998B9F60F}" destId="{9FBE7D61-0B99-4B3F-B072-0DF06FA99805}" srcOrd="3" destOrd="0" presId="urn:microsoft.com/office/officeart/2005/8/layout/chevron2"/>
    <dgm:cxn modelId="{3FAD4BFC-F9BB-40D6-A291-E485C4B28EF9}" type="presParOf" srcId="{E9040D9D-B09E-4569-A365-AF3998B9F60F}" destId="{036E9462-F2DE-40A4-AD12-E35112077B3B}" srcOrd="4" destOrd="0" presId="urn:microsoft.com/office/officeart/2005/8/layout/chevron2"/>
    <dgm:cxn modelId="{8616E443-0DA0-4A4C-8310-CE27614AED59}" type="presParOf" srcId="{036E9462-F2DE-40A4-AD12-E35112077B3B}" destId="{3C075E66-8718-4B7C-A94C-E550854774A4}" srcOrd="0" destOrd="0" presId="urn:microsoft.com/office/officeart/2005/8/layout/chevron2"/>
    <dgm:cxn modelId="{F31AAFA1-FEB4-47D2-B2B0-69E37FABE331}" type="presParOf" srcId="{036E9462-F2DE-40A4-AD12-E35112077B3B}" destId="{03993D88-D9C5-4CA0-A68B-B795C953CB9D}" srcOrd="1" destOrd="0" presId="urn:microsoft.com/office/officeart/2005/8/layout/chevron2"/>
    <dgm:cxn modelId="{A5B3C526-5C56-4334-B2C4-E86D40D758F2}" type="presParOf" srcId="{E9040D9D-B09E-4569-A365-AF3998B9F60F}" destId="{9C42961F-68FC-429A-8256-AF2C7127D0DC}" srcOrd="5" destOrd="0" presId="urn:microsoft.com/office/officeart/2005/8/layout/chevron2"/>
    <dgm:cxn modelId="{A6CDAD8D-54C7-49B3-B11A-2D88BB2F1036}" type="presParOf" srcId="{E9040D9D-B09E-4569-A365-AF3998B9F60F}" destId="{57A3B131-9479-4EC3-BC11-30B00F56FBE2}" srcOrd="6" destOrd="0" presId="urn:microsoft.com/office/officeart/2005/8/layout/chevron2"/>
    <dgm:cxn modelId="{3A2ADE96-1FF1-425F-982B-BBEF33A3D962}" type="presParOf" srcId="{57A3B131-9479-4EC3-BC11-30B00F56FBE2}" destId="{B50FC83C-D81F-43FB-B930-A36615C0874B}" srcOrd="0" destOrd="0" presId="urn:microsoft.com/office/officeart/2005/8/layout/chevron2"/>
    <dgm:cxn modelId="{7C1C4671-5973-47FB-B9D8-95021589BC13}" type="presParOf" srcId="{57A3B131-9479-4EC3-BC11-30B00F56FBE2}" destId="{477B22F7-F1A5-43A8-B384-9F2EDA8921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0D7480-46D9-41DF-8DFE-23E421C281C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DA83C0B-A772-4C40-ACF7-8159E9F5F427}">
      <dgm:prSet phldrT="[Tekst]"/>
      <dgm:spPr/>
      <dgm:t>
        <a:bodyPr/>
        <a:lstStyle/>
        <a:p>
          <a:r>
            <a:rPr lang="pl-PL" dirty="0" err="1" smtClean="0"/>
            <a:t>Arc</a:t>
          </a:r>
          <a:r>
            <a:rPr lang="pl-PL" dirty="0" smtClean="0"/>
            <a:t> </a:t>
          </a:r>
          <a:r>
            <a:rPr lang="pl-PL" dirty="0" err="1" smtClean="0"/>
            <a:t>current</a:t>
          </a:r>
          <a:endParaRPr lang="pl-PL" dirty="0"/>
        </a:p>
      </dgm:t>
    </dgm:pt>
    <dgm:pt modelId="{F73DD1B8-74AA-4135-B7AE-0B090A010A6F}" type="parTrans" cxnId="{1576432F-551C-4FFD-8974-891D96663D8A}">
      <dgm:prSet/>
      <dgm:spPr/>
      <dgm:t>
        <a:bodyPr/>
        <a:lstStyle/>
        <a:p>
          <a:endParaRPr lang="pl-PL"/>
        </a:p>
      </dgm:t>
    </dgm:pt>
    <dgm:pt modelId="{9B52466A-8D96-4786-AAFF-93D4B5289451}" type="sibTrans" cxnId="{1576432F-551C-4FFD-8974-891D96663D8A}">
      <dgm:prSet/>
      <dgm:spPr/>
      <dgm:t>
        <a:bodyPr/>
        <a:lstStyle/>
        <a:p>
          <a:endParaRPr lang="pl-PL"/>
        </a:p>
      </dgm:t>
    </dgm:pt>
    <dgm:pt modelId="{6D6FA863-3BBE-4CC4-A230-1179CF01C4EE}">
      <dgm:prSet phldrT="[Tekst]" phldr="1"/>
      <dgm:spPr/>
      <dgm:t>
        <a:bodyPr/>
        <a:lstStyle/>
        <a:p>
          <a:endParaRPr lang="pl-PL" dirty="0"/>
        </a:p>
      </dgm:t>
    </dgm:pt>
    <dgm:pt modelId="{46192D13-D7A0-4015-87F8-2627F630C068}" type="parTrans" cxnId="{9D24864D-9503-4763-A377-726A1C1A86C1}">
      <dgm:prSet/>
      <dgm:spPr/>
      <dgm:t>
        <a:bodyPr/>
        <a:lstStyle/>
        <a:p>
          <a:endParaRPr lang="pl-PL"/>
        </a:p>
      </dgm:t>
    </dgm:pt>
    <dgm:pt modelId="{5FE644B0-3352-4F67-991F-24AAD95EACF1}" type="sibTrans" cxnId="{9D24864D-9503-4763-A377-726A1C1A86C1}">
      <dgm:prSet/>
      <dgm:spPr/>
      <dgm:t>
        <a:bodyPr/>
        <a:lstStyle/>
        <a:p>
          <a:endParaRPr lang="pl-PL"/>
        </a:p>
      </dgm:t>
    </dgm:pt>
    <dgm:pt modelId="{A3D3EE5D-EA41-4C4A-84BF-3E9DCBE2A945}">
      <dgm:prSet phldrT="[Tekst]" phldr="1"/>
      <dgm:spPr/>
      <dgm:t>
        <a:bodyPr/>
        <a:lstStyle/>
        <a:p>
          <a:endParaRPr lang="pl-PL" dirty="0"/>
        </a:p>
      </dgm:t>
    </dgm:pt>
    <dgm:pt modelId="{FBA04B06-F6E7-433C-A9BB-E4E265236C62}" type="parTrans" cxnId="{6943999F-95B3-4E7D-AA16-96D66741E427}">
      <dgm:prSet/>
      <dgm:spPr/>
      <dgm:t>
        <a:bodyPr/>
        <a:lstStyle/>
        <a:p>
          <a:endParaRPr lang="pl-PL"/>
        </a:p>
      </dgm:t>
    </dgm:pt>
    <dgm:pt modelId="{655CBD7B-8979-4F96-96C5-639BBB6A3E8B}" type="sibTrans" cxnId="{6943999F-95B3-4E7D-AA16-96D66741E427}">
      <dgm:prSet/>
      <dgm:spPr/>
      <dgm:t>
        <a:bodyPr/>
        <a:lstStyle/>
        <a:p>
          <a:endParaRPr lang="pl-PL"/>
        </a:p>
      </dgm:t>
    </dgm:pt>
    <dgm:pt modelId="{8735A67B-DB41-47D5-A190-F3B255532384}">
      <dgm:prSet phldrT="[Tekst]"/>
      <dgm:spPr/>
      <dgm:t>
        <a:bodyPr/>
        <a:lstStyle/>
        <a:p>
          <a:r>
            <a:rPr lang="pl-PL" dirty="0" err="1" smtClean="0"/>
            <a:t>Arc</a:t>
          </a:r>
          <a:r>
            <a:rPr lang="pl-PL" dirty="0" smtClean="0"/>
            <a:t> radius</a:t>
          </a:r>
          <a:endParaRPr lang="pl-PL" dirty="0"/>
        </a:p>
      </dgm:t>
    </dgm:pt>
    <dgm:pt modelId="{AABCDB5A-9E20-4D5D-86D2-38F956883A43}" type="parTrans" cxnId="{A7F8CF37-E551-42EA-8BD3-7BE60998F35B}">
      <dgm:prSet/>
      <dgm:spPr/>
      <dgm:t>
        <a:bodyPr/>
        <a:lstStyle/>
        <a:p>
          <a:endParaRPr lang="pl-PL"/>
        </a:p>
      </dgm:t>
    </dgm:pt>
    <dgm:pt modelId="{1D76233A-72CD-4556-B314-AAD15CD4A89D}" type="sibTrans" cxnId="{A7F8CF37-E551-42EA-8BD3-7BE60998F35B}">
      <dgm:prSet/>
      <dgm:spPr/>
      <dgm:t>
        <a:bodyPr/>
        <a:lstStyle/>
        <a:p>
          <a:endParaRPr lang="pl-PL"/>
        </a:p>
      </dgm:t>
    </dgm:pt>
    <dgm:pt modelId="{61C42EED-EB47-4AEE-BD33-B178A9E6876F}">
      <dgm:prSet phldrT="[Tekst]" phldr="1"/>
      <dgm:spPr/>
      <dgm:t>
        <a:bodyPr/>
        <a:lstStyle/>
        <a:p>
          <a:endParaRPr lang="pl-PL" dirty="0"/>
        </a:p>
      </dgm:t>
    </dgm:pt>
    <dgm:pt modelId="{3608770C-A9E3-4B8B-B39B-E4FAD37276F6}" type="parTrans" cxnId="{460AA79B-724E-4926-ACB6-A16E1E76CE3D}">
      <dgm:prSet/>
      <dgm:spPr/>
      <dgm:t>
        <a:bodyPr/>
        <a:lstStyle/>
        <a:p>
          <a:endParaRPr lang="pl-PL"/>
        </a:p>
      </dgm:t>
    </dgm:pt>
    <dgm:pt modelId="{D7260AA6-9F97-4F1A-B73D-EBE5BAB40BA2}" type="sibTrans" cxnId="{460AA79B-724E-4926-ACB6-A16E1E76CE3D}">
      <dgm:prSet/>
      <dgm:spPr/>
      <dgm:t>
        <a:bodyPr/>
        <a:lstStyle/>
        <a:p>
          <a:endParaRPr lang="pl-PL"/>
        </a:p>
      </dgm:t>
    </dgm:pt>
    <dgm:pt modelId="{E5C590B6-2E6A-4E4F-B5CE-D8350A977127}">
      <dgm:prSet phldrT="[Tekst]" phldr="1"/>
      <dgm:spPr/>
      <dgm:t>
        <a:bodyPr/>
        <a:lstStyle/>
        <a:p>
          <a:endParaRPr lang="pl-PL" dirty="0"/>
        </a:p>
      </dgm:t>
    </dgm:pt>
    <dgm:pt modelId="{47DF45F5-5E2F-4595-8824-C072D9AA9D70}" type="parTrans" cxnId="{861BCE8A-9FEE-449B-9998-628B4247AD7A}">
      <dgm:prSet/>
      <dgm:spPr/>
      <dgm:t>
        <a:bodyPr/>
        <a:lstStyle/>
        <a:p>
          <a:endParaRPr lang="pl-PL"/>
        </a:p>
      </dgm:t>
    </dgm:pt>
    <dgm:pt modelId="{00E33F63-5A6E-4328-8832-1B83C5817EAB}" type="sibTrans" cxnId="{861BCE8A-9FEE-449B-9998-628B4247AD7A}">
      <dgm:prSet/>
      <dgm:spPr/>
      <dgm:t>
        <a:bodyPr/>
        <a:lstStyle/>
        <a:p>
          <a:endParaRPr lang="pl-PL"/>
        </a:p>
      </dgm:t>
    </dgm:pt>
    <dgm:pt modelId="{6F8BC6AB-1C5F-4627-95B9-540A94B18DE1}">
      <dgm:prSet phldrT="[Tekst]"/>
      <dgm:spPr/>
      <dgm:t>
        <a:bodyPr/>
        <a:lstStyle/>
        <a:p>
          <a:r>
            <a:rPr lang="pl-PL" dirty="0" err="1" smtClean="0"/>
            <a:t>Arc</a:t>
          </a:r>
          <a:r>
            <a:rPr lang="pl-PL" dirty="0" smtClean="0"/>
            <a:t> </a:t>
          </a:r>
          <a:r>
            <a:rPr lang="pl-PL" dirty="0" err="1" smtClean="0"/>
            <a:t>voltage</a:t>
          </a:r>
          <a:endParaRPr lang="pl-PL" dirty="0"/>
        </a:p>
      </dgm:t>
    </dgm:pt>
    <dgm:pt modelId="{49FEA532-15A6-450A-8B7D-2EC2FF6D7EA0}" type="parTrans" cxnId="{49C19BC8-8FDB-466F-9E23-1F5ED1A25AE2}">
      <dgm:prSet/>
      <dgm:spPr/>
      <dgm:t>
        <a:bodyPr/>
        <a:lstStyle/>
        <a:p>
          <a:endParaRPr lang="pl-PL"/>
        </a:p>
      </dgm:t>
    </dgm:pt>
    <dgm:pt modelId="{0BD6398C-B60B-47F0-A407-8E91A4343257}" type="sibTrans" cxnId="{49C19BC8-8FDB-466F-9E23-1F5ED1A25AE2}">
      <dgm:prSet/>
      <dgm:spPr/>
      <dgm:t>
        <a:bodyPr/>
        <a:lstStyle/>
        <a:p>
          <a:endParaRPr lang="pl-PL"/>
        </a:p>
      </dgm:t>
    </dgm:pt>
    <dgm:pt modelId="{99239DAA-F197-41DE-B150-4F8DB72DD13F}">
      <dgm:prSet phldrT="[Tekst]" phldr="1"/>
      <dgm:spPr/>
      <dgm:t>
        <a:bodyPr/>
        <a:lstStyle/>
        <a:p>
          <a:endParaRPr lang="pl-PL" dirty="0"/>
        </a:p>
      </dgm:t>
    </dgm:pt>
    <dgm:pt modelId="{AC4809A1-A967-45E5-A240-25ED5CD7D93B}" type="parTrans" cxnId="{1D60206A-5DFA-4616-9901-0002A63DF25B}">
      <dgm:prSet/>
      <dgm:spPr/>
      <dgm:t>
        <a:bodyPr/>
        <a:lstStyle/>
        <a:p>
          <a:endParaRPr lang="pl-PL"/>
        </a:p>
      </dgm:t>
    </dgm:pt>
    <dgm:pt modelId="{DE94985D-DCD8-48FC-8A1D-450379B56F80}" type="sibTrans" cxnId="{1D60206A-5DFA-4616-9901-0002A63DF25B}">
      <dgm:prSet/>
      <dgm:spPr/>
      <dgm:t>
        <a:bodyPr/>
        <a:lstStyle/>
        <a:p>
          <a:endParaRPr lang="pl-PL"/>
        </a:p>
      </dgm:t>
    </dgm:pt>
    <dgm:pt modelId="{D8B1AEE5-7330-43E2-8A4C-77EE6BB3DCDF}">
      <dgm:prSet phldrT="[Tekst]" phldr="1"/>
      <dgm:spPr/>
      <dgm:t>
        <a:bodyPr/>
        <a:lstStyle/>
        <a:p>
          <a:endParaRPr lang="pl-PL" dirty="0"/>
        </a:p>
      </dgm:t>
    </dgm:pt>
    <dgm:pt modelId="{86A4E173-1DEE-42AF-9D48-D1CC37BF634F}" type="sibTrans" cxnId="{A8BCE27D-40B8-4C5B-B69A-18E2EE14BECA}">
      <dgm:prSet/>
      <dgm:spPr/>
      <dgm:t>
        <a:bodyPr/>
        <a:lstStyle/>
        <a:p>
          <a:endParaRPr lang="pl-PL"/>
        </a:p>
      </dgm:t>
    </dgm:pt>
    <dgm:pt modelId="{332B86C0-6726-4F3A-B653-7DF8F58AC4F4}" type="parTrans" cxnId="{A8BCE27D-40B8-4C5B-B69A-18E2EE14BECA}">
      <dgm:prSet/>
      <dgm:spPr/>
      <dgm:t>
        <a:bodyPr/>
        <a:lstStyle/>
        <a:p>
          <a:endParaRPr lang="pl-PL"/>
        </a:p>
      </dgm:t>
    </dgm:pt>
    <dgm:pt modelId="{E9040D9D-B09E-4569-A365-AF3998B9F60F}" type="pres">
      <dgm:prSet presAssocID="{E90D7480-46D9-41DF-8DFE-23E421C281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B9BF09-5270-4945-88A9-2B152F8FCCEE}" type="pres">
      <dgm:prSet presAssocID="{4DA83C0B-A772-4C40-ACF7-8159E9F5F427}" presName="composite" presStyleCnt="0"/>
      <dgm:spPr/>
    </dgm:pt>
    <dgm:pt modelId="{EA41784E-9D2E-46D9-A6A2-F1502A379298}" type="pres">
      <dgm:prSet presAssocID="{4DA83C0B-A772-4C40-ACF7-8159E9F5F4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0B06F4-D720-4E17-98F3-02130A42C922}" type="pres">
      <dgm:prSet presAssocID="{4DA83C0B-A772-4C40-ACF7-8159E9F5F4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BE7D61-0B99-4B3F-B072-0DF06FA99805}" type="pres">
      <dgm:prSet presAssocID="{9B52466A-8D96-4786-AAFF-93D4B5289451}" presName="sp" presStyleCnt="0"/>
      <dgm:spPr/>
    </dgm:pt>
    <dgm:pt modelId="{036E9462-F2DE-40A4-AD12-E35112077B3B}" type="pres">
      <dgm:prSet presAssocID="{8735A67B-DB41-47D5-A190-F3B255532384}" presName="composite" presStyleCnt="0"/>
      <dgm:spPr/>
    </dgm:pt>
    <dgm:pt modelId="{3C075E66-8718-4B7C-A94C-E550854774A4}" type="pres">
      <dgm:prSet presAssocID="{8735A67B-DB41-47D5-A190-F3B25553238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993D88-D9C5-4CA0-A68B-B795C953CB9D}" type="pres">
      <dgm:prSet presAssocID="{8735A67B-DB41-47D5-A190-F3B25553238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42961F-68FC-429A-8256-AF2C7127D0DC}" type="pres">
      <dgm:prSet presAssocID="{1D76233A-72CD-4556-B314-AAD15CD4A89D}" presName="sp" presStyleCnt="0"/>
      <dgm:spPr/>
    </dgm:pt>
    <dgm:pt modelId="{57A3B131-9479-4EC3-BC11-30B00F56FBE2}" type="pres">
      <dgm:prSet presAssocID="{6F8BC6AB-1C5F-4627-95B9-540A94B18DE1}" presName="composite" presStyleCnt="0"/>
      <dgm:spPr/>
    </dgm:pt>
    <dgm:pt modelId="{B50FC83C-D81F-43FB-B930-A36615C0874B}" type="pres">
      <dgm:prSet presAssocID="{6F8BC6AB-1C5F-4627-95B9-540A94B18DE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7B22F7-F1A5-43A8-B384-9F2EDA89213E}" type="pres">
      <dgm:prSet presAssocID="{6F8BC6AB-1C5F-4627-95B9-540A94B18DE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7BE8D73-B17E-41D4-A436-293A5EEB7476}" type="presOf" srcId="{6F8BC6AB-1C5F-4627-95B9-540A94B18DE1}" destId="{B50FC83C-D81F-43FB-B930-A36615C0874B}" srcOrd="0" destOrd="0" presId="urn:microsoft.com/office/officeart/2005/8/layout/chevron2"/>
    <dgm:cxn modelId="{B62E0C25-00A8-43A4-AF37-4786779CEDFB}" type="presOf" srcId="{99239DAA-F197-41DE-B150-4F8DB72DD13F}" destId="{477B22F7-F1A5-43A8-B384-9F2EDA89213E}" srcOrd="0" destOrd="0" presId="urn:microsoft.com/office/officeart/2005/8/layout/chevron2"/>
    <dgm:cxn modelId="{10CBF699-58B8-45DE-A4A5-66F5A73460C6}" type="presOf" srcId="{D8B1AEE5-7330-43E2-8A4C-77EE6BB3DCDF}" destId="{477B22F7-F1A5-43A8-B384-9F2EDA89213E}" srcOrd="0" destOrd="1" presId="urn:microsoft.com/office/officeart/2005/8/layout/chevron2"/>
    <dgm:cxn modelId="{AC07A331-F22F-4C72-B9D2-563E61B62995}" type="presOf" srcId="{8735A67B-DB41-47D5-A190-F3B255532384}" destId="{3C075E66-8718-4B7C-A94C-E550854774A4}" srcOrd="0" destOrd="0" presId="urn:microsoft.com/office/officeart/2005/8/layout/chevron2"/>
    <dgm:cxn modelId="{D93BEF36-4F3E-451E-A6F0-114696E59183}" type="presOf" srcId="{E5C590B6-2E6A-4E4F-B5CE-D8350A977127}" destId="{03993D88-D9C5-4CA0-A68B-B795C953CB9D}" srcOrd="0" destOrd="1" presId="urn:microsoft.com/office/officeart/2005/8/layout/chevron2"/>
    <dgm:cxn modelId="{460AA79B-724E-4926-ACB6-A16E1E76CE3D}" srcId="{8735A67B-DB41-47D5-A190-F3B255532384}" destId="{61C42EED-EB47-4AEE-BD33-B178A9E6876F}" srcOrd="0" destOrd="0" parTransId="{3608770C-A9E3-4B8B-B39B-E4FAD37276F6}" sibTransId="{D7260AA6-9F97-4F1A-B73D-EBE5BAB40BA2}"/>
    <dgm:cxn modelId="{A8BCE27D-40B8-4C5B-B69A-18E2EE14BECA}" srcId="{6F8BC6AB-1C5F-4627-95B9-540A94B18DE1}" destId="{D8B1AEE5-7330-43E2-8A4C-77EE6BB3DCDF}" srcOrd="1" destOrd="0" parTransId="{332B86C0-6726-4F3A-B653-7DF8F58AC4F4}" sibTransId="{86A4E173-1DEE-42AF-9D48-D1CC37BF634F}"/>
    <dgm:cxn modelId="{A1FEF5DD-B5B1-41E1-9CF5-C8DCE6B1653C}" type="presOf" srcId="{6D6FA863-3BBE-4CC4-A230-1179CF01C4EE}" destId="{A30B06F4-D720-4E17-98F3-02130A42C922}" srcOrd="0" destOrd="0" presId="urn:microsoft.com/office/officeart/2005/8/layout/chevron2"/>
    <dgm:cxn modelId="{1576432F-551C-4FFD-8974-891D96663D8A}" srcId="{E90D7480-46D9-41DF-8DFE-23E421C281C0}" destId="{4DA83C0B-A772-4C40-ACF7-8159E9F5F427}" srcOrd="0" destOrd="0" parTransId="{F73DD1B8-74AA-4135-B7AE-0B090A010A6F}" sibTransId="{9B52466A-8D96-4786-AAFF-93D4B5289451}"/>
    <dgm:cxn modelId="{6943999F-95B3-4E7D-AA16-96D66741E427}" srcId="{4DA83C0B-A772-4C40-ACF7-8159E9F5F427}" destId="{A3D3EE5D-EA41-4C4A-84BF-3E9DCBE2A945}" srcOrd="1" destOrd="0" parTransId="{FBA04B06-F6E7-433C-A9BB-E4E265236C62}" sibTransId="{655CBD7B-8979-4F96-96C5-639BBB6A3E8B}"/>
    <dgm:cxn modelId="{9D24864D-9503-4763-A377-726A1C1A86C1}" srcId="{4DA83C0B-A772-4C40-ACF7-8159E9F5F427}" destId="{6D6FA863-3BBE-4CC4-A230-1179CF01C4EE}" srcOrd="0" destOrd="0" parTransId="{46192D13-D7A0-4015-87F8-2627F630C068}" sibTransId="{5FE644B0-3352-4F67-991F-24AAD95EACF1}"/>
    <dgm:cxn modelId="{00DC8A13-7F02-4C25-AFE7-CBEB5CE3D882}" type="presOf" srcId="{61C42EED-EB47-4AEE-BD33-B178A9E6876F}" destId="{03993D88-D9C5-4CA0-A68B-B795C953CB9D}" srcOrd="0" destOrd="0" presId="urn:microsoft.com/office/officeart/2005/8/layout/chevron2"/>
    <dgm:cxn modelId="{F7FB5845-C32E-44D9-88BE-F68A924F9C8E}" type="presOf" srcId="{4DA83C0B-A772-4C40-ACF7-8159E9F5F427}" destId="{EA41784E-9D2E-46D9-A6A2-F1502A379298}" srcOrd="0" destOrd="0" presId="urn:microsoft.com/office/officeart/2005/8/layout/chevron2"/>
    <dgm:cxn modelId="{861BCE8A-9FEE-449B-9998-628B4247AD7A}" srcId="{8735A67B-DB41-47D5-A190-F3B255532384}" destId="{E5C590B6-2E6A-4E4F-B5CE-D8350A977127}" srcOrd="1" destOrd="0" parTransId="{47DF45F5-5E2F-4595-8824-C072D9AA9D70}" sibTransId="{00E33F63-5A6E-4328-8832-1B83C5817EAB}"/>
    <dgm:cxn modelId="{7B87F454-F90C-43FA-8D5E-76E59FD0FC2F}" type="presOf" srcId="{E90D7480-46D9-41DF-8DFE-23E421C281C0}" destId="{E9040D9D-B09E-4569-A365-AF3998B9F60F}" srcOrd="0" destOrd="0" presId="urn:microsoft.com/office/officeart/2005/8/layout/chevron2"/>
    <dgm:cxn modelId="{1B8AAD16-7FE3-4E07-8E32-1AF38F5A4B55}" type="presOf" srcId="{A3D3EE5D-EA41-4C4A-84BF-3E9DCBE2A945}" destId="{A30B06F4-D720-4E17-98F3-02130A42C922}" srcOrd="0" destOrd="1" presId="urn:microsoft.com/office/officeart/2005/8/layout/chevron2"/>
    <dgm:cxn modelId="{1D60206A-5DFA-4616-9901-0002A63DF25B}" srcId="{6F8BC6AB-1C5F-4627-95B9-540A94B18DE1}" destId="{99239DAA-F197-41DE-B150-4F8DB72DD13F}" srcOrd="0" destOrd="0" parTransId="{AC4809A1-A967-45E5-A240-25ED5CD7D93B}" sibTransId="{DE94985D-DCD8-48FC-8A1D-450379B56F80}"/>
    <dgm:cxn modelId="{A7F8CF37-E551-42EA-8BD3-7BE60998F35B}" srcId="{E90D7480-46D9-41DF-8DFE-23E421C281C0}" destId="{8735A67B-DB41-47D5-A190-F3B255532384}" srcOrd="1" destOrd="0" parTransId="{AABCDB5A-9E20-4D5D-86D2-38F956883A43}" sibTransId="{1D76233A-72CD-4556-B314-AAD15CD4A89D}"/>
    <dgm:cxn modelId="{49C19BC8-8FDB-466F-9E23-1F5ED1A25AE2}" srcId="{E90D7480-46D9-41DF-8DFE-23E421C281C0}" destId="{6F8BC6AB-1C5F-4627-95B9-540A94B18DE1}" srcOrd="2" destOrd="0" parTransId="{49FEA532-15A6-450A-8B7D-2EC2FF6D7EA0}" sibTransId="{0BD6398C-B60B-47F0-A407-8E91A4343257}"/>
    <dgm:cxn modelId="{DD0CC727-1F74-4594-844E-0FE5BAB056D4}" type="presParOf" srcId="{E9040D9D-B09E-4569-A365-AF3998B9F60F}" destId="{A4B9BF09-5270-4945-88A9-2B152F8FCCEE}" srcOrd="0" destOrd="0" presId="urn:microsoft.com/office/officeart/2005/8/layout/chevron2"/>
    <dgm:cxn modelId="{B3F2E958-78AF-4565-B45A-7E50969D3BC0}" type="presParOf" srcId="{A4B9BF09-5270-4945-88A9-2B152F8FCCEE}" destId="{EA41784E-9D2E-46D9-A6A2-F1502A379298}" srcOrd="0" destOrd="0" presId="urn:microsoft.com/office/officeart/2005/8/layout/chevron2"/>
    <dgm:cxn modelId="{E57BFC1B-5CFB-4F95-8D91-BE886E799812}" type="presParOf" srcId="{A4B9BF09-5270-4945-88A9-2B152F8FCCEE}" destId="{A30B06F4-D720-4E17-98F3-02130A42C922}" srcOrd="1" destOrd="0" presId="urn:microsoft.com/office/officeart/2005/8/layout/chevron2"/>
    <dgm:cxn modelId="{1FA0766C-C7A7-489A-A409-F666A71E9EAE}" type="presParOf" srcId="{E9040D9D-B09E-4569-A365-AF3998B9F60F}" destId="{9FBE7D61-0B99-4B3F-B072-0DF06FA99805}" srcOrd="1" destOrd="0" presId="urn:microsoft.com/office/officeart/2005/8/layout/chevron2"/>
    <dgm:cxn modelId="{619A3F19-E0A1-4A51-B7B9-DC4FFF2DF6EB}" type="presParOf" srcId="{E9040D9D-B09E-4569-A365-AF3998B9F60F}" destId="{036E9462-F2DE-40A4-AD12-E35112077B3B}" srcOrd="2" destOrd="0" presId="urn:microsoft.com/office/officeart/2005/8/layout/chevron2"/>
    <dgm:cxn modelId="{559F9098-6044-4BCC-AEB2-C5293F74A434}" type="presParOf" srcId="{036E9462-F2DE-40A4-AD12-E35112077B3B}" destId="{3C075E66-8718-4B7C-A94C-E550854774A4}" srcOrd="0" destOrd="0" presId="urn:microsoft.com/office/officeart/2005/8/layout/chevron2"/>
    <dgm:cxn modelId="{B9651EB1-43EB-498D-B040-A6112C352802}" type="presParOf" srcId="{036E9462-F2DE-40A4-AD12-E35112077B3B}" destId="{03993D88-D9C5-4CA0-A68B-B795C953CB9D}" srcOrd="1" destOrd="0" presId="urn:microsoft.com/office/officeart/2005/8/layout/chevron2"/>
    <dgm:cxn modelId="{B69955C4-4B8C-4246-B60D-994C93AA5EDC}" type="presParOf" srcId="{E9040D9D-B09E-4569-A365-AF3998B9F60F}" destId="{9C42961F-68FC-429A-8256-AF2C7127D0DC}" srcOrd="3" destOrd="0" presId="urn:microsoft.com/office/officeart/2005/8/layout/chevron2"/>
    <dgm:cxn modelId="{D7490200-A92F-4825-857D-FB03B671A955}" type="presParOf" srcId="{E9040D9D-B09E-4569-A365-AF3998B9F60F}" destId="{57A3B131-9479-4EC3-BC11-30B00F56FBE2}" srcOrd="4" destOrd="0" presId="urn:microsoft.com/office/officeart/2005/8/layout/chevron2"/>
    <dgm:cxn modelId="{F6B42992-13B9-41F3-A49F-2E3C8491AD54}" type="presParOf" srcId="{57A3B131-9479-4EC3-BC11-30B00F56FBE2}" destId="{B50FC83C-D81F-43FB-B930-A36615C0874B}" srcOrd="0" destOrd="0" presId="urn:microsoft.com/office/officeart/2005/8/layout/chevron2"/>
    <dgm:cxn modelId="{D3C5E769-DFB7-477E-8B8C-132787CD7975}" type="presParOf" srcId="{57A3B131-9479-4EC3-BC11-30B00F56FBE2}" destId="{477B22F7-F1A5-43A8-B384-9F2EDA8921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2FA9E4-7097-45C5-83F5-F89830B12569}">
      <dsp:nvSpPr>
        <dsp:cNvPr id="0" name=""/>
        <dsp:cNvSpPr/>
      </dsp:nvSpPr>
      <dsp:spPr>
        <a:xfrm rot="10800000">
          <a:off x="1677415" y="3801"/>
          <a:ext cx="5776722" cy="889506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224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nonlinear </a:t>
          </a:r>
          <a:r>
            <a:rPr lang="pl-PL" sz="2600" b="1" kern="1200" dirty="0" smtClean="0"/>
            <a:t>ODE</a:t>
          </a:r>
          <a:endParaRPr lang="pl-PL" sz="2600" b="1" kern="1200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77415" y="3801"/>
        <a:ext cx="5776722" cy="889506"/>
      </dsp:txXfrm>
    </dsp:sp>
    <dsp:sp modelId="{E76AF9FC-A7DF-4263-8B6A-98B69CFBE3FF}">
      <dsp:nvSpPr>
        <dsp:cNvPr id="0" name=""/>
        <dsp:cNvSpPr/>
      </dsp:nvSpPr>
      <dsp:spPr>
        <a:xfrm>
          <a:off x="1232662" y="3801"/>
          <a:ext cx="889506" cy="8895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599FEE-09DB-4247-BE4A-EBFF63133980}">
      <dsp:nvSpPr>
        <dsp:cNvPr id="0" name=""/>
        <dsp:cNvSpPr/>
      </dsp:nvSpPr>
      <dsp:spPr>
        <a:xfrm rot="10800000">
          <a:off x="1677415" y="1158831"/>
          <a:ext cx="5776722" cy="889506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224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piece-wise linear approximation</a:t>
          </a:r>
          <a:endParaRPr lang="pl-PL" sz="2600" kern="1200" dirty="0"/>
        </a:p>
      </dsp:txBody>
      <dsp:txXfrm rot="10800000">
        <a:off x="1677415" y="1158831"/>
        <a:ext cx="5776722" cy="889506"/>
      </dsp:txXfrm>
    </dsp:sp>
    <dsp:sp modelId="{0E31A669-C4C4-4AF5-8285-01A2C4E767AE}">
      <dsp:nvSpPr>
        <dsp:cNvPr id="0" name=""/>
        <dsp:cNvSpPr/>
      </dsp:nvSpPr>
      <dsp:spPr>
        <a:xfrm>
          <a:off x="1232662" y="1158831"/>
          <a:ext cx="889506" cy="8895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42DA8F-F5E2-4B55-B5E1-D91BEB4AC852}">
      <dsp:nvSpPr>
        <dsp:cNvPr id="0" name=""/>
        <dsp:cNvSpPr/>
      </dsp:nvSpPr>
      <dsp:spPr>
        <a:xfrm rot="10800000">
          <a:off x="1677415" y="2313862"/>
          <a:ext cx="5776722" cy="889506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224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mixed exponential and linear approximation</a:t>
          </a:r>
          <a:endParaRPr lang="pl-PL" sz="2600" kern="1200" dirty="0"/>
        </a:p>
      </dsp:txBody>
      <dsp:txXfrm rot="10800000">
        <a:off x="1677415" y="2313862"/>
        <a:ext cx="5776722" cy="889506"/>
      </dsp:txXfrm>
    </dsp:sp>
    <dsp:sp modelId="{8B829A07-7CCA-4EBB-8C51-609A27A67D2C}">
      <dsp:nvSpPr>
        <dsp:cNvPr id="0" name=""/>
        <dsp:cNvSpPr/>
      </dsp:nvSpPr>
      <dsp:spPr>
        <a:xfrm>
          <a:off x="1232662" y="2313862"/>
          <a:ext cx="889506" cy="8895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6052E4-79F6-45BD-86A9-016D54B518C6}">
      <dsp:nvSpPr>
        <dsp:cNvPr id="0" name=""/>
        <dsp:cNvSpPr/>
      </dsp:nvSpPr>
      <dsp:spPr>
        <a:xfrm rot="10800000">
          <a:off x="1677415" y="3468892"/>
          <a:ext cx="5776722" cy="889506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224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approximation using shifted and amplified step function</a:t>
          </a:r>
          <a:endParaRPr lang="pl-PL" sz="2600" kern="1200" dirty="0"/>
        </a:p>
      </dsp:txBody>
      <dsp:txXfrm rot="10800000">
        <a:off x="1677415" y="3468892"/>
        <a:ext cx="5776722" cy="889506"/>
      </dsp:txXfrm>
    </dsp:sp>
    <dsp:sp modelId="{3C0E34C4-BAB4-4C82-BB60-64D42C213BD9}">
      <dsp:nvSpPr>
        <dsp:cNvPr id="0" name=""/>
        <dsp:cNvSpPr/>
      </dsp:nvSpPr>
      <dsp:spPr>
        <a:xfrm>
          <a:off x="1232662" y="3468892"/>
          <a:ext cx="889506" cy="8895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35CFCF-E6E5-460C-80EF-577B853FFA48}">
      <dsp:nvSpPr>
        <dsp:cNvPr id="0" name=""/>
        <dsp:cNvSpPr/>
      </dsp:nvSpPr>
      <dsp:spPr>
        <a:xfrm rot="10800000">
          <a:off x="1677415" y="4623923"/>
          <a:ext cx="5776722" cy="889506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224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neural network black-box model</a:t>
          </a:r>
          <a:endParaRPr lang="pl-PL" sz="2600" kern="1200" dirty="0"/>
        </a:p>
      </dsp:txBody>
      <dsp:txXfrm rot="10800000">
        <a:off x="1677415" y="4623923"/>
        <a:ext cx="5776722" cy="889506"/>
      </dsp:txXfrm>
    </dsp:sp>
    <dsp:sp modelId="{128E4DA0-229B-4D49-B394-19533A26941E}">
      <dsp:nvSpPr>
        <dsp:cNvPr id="0" name=""/>
        <dsp:cNvSpPr/>
      </dsp:nvSpPr>
      <dsp:spPr>
        <a:xfrm>
          <a:off x="1232662" y="4623923"/>
          <a:ext cx="889506" cy="8895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8196B2-8690-410B-88DD-58E36C1508F0}">
      <dsp:nvSpPr>
        <dsp:cNvPr id="0" name=""/>
        <dsp:cNvSpPr/>
      </dsp:nvSpPr>
      <dsp:spPr>
        <a:xfrm>
          <a:off x="0" y="0"/>
          <a:ext cx="8686800" cy="4525962"/>
        </a:xfrm>
        <a:prstGeom prst="swooshArrow">
          <a:avLst/>
        </a:prstGeom>
        <a:solidFill>
          <a:schemeClr val="accent3">
            <a:tint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E22B3-CA06-42EE-A4F0-16D4F2D463EA}">
      <dsp:nvSpPr>
        <dsp:cNvPr id="0" name=""/>
        <dsp:cNvSpPr/>
      </dsp:nvSpPr>
      <dsp:spPr>
        <a:xfrm>
          <a:off x="1528876" y="3023342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C</a:t>
          </a:r>
          <a:r>
            <a:rPr lang="en-US" sz="2000" kern="1200" dirty="0" err="1" smtClean="0"/>
            <a:t>losed</a:t>
          </a:r>
          <a:r>
            <a:rPr lang="en-US" sz="2000" kern="1200" dirty="0" smtClean="0"/>
            <a:t> form </a:t>
          </a: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en-US" sz="2000" kern="1200" dirty="0" smtClean="0"/>
            <a:t>of the solution </a:t>
          </a: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pl-PL" sz="2000" kern="1200" dirty="0" smtClean="0"/>
            <a:t>for n=2, m=0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2000" kern="1200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EEEIC</a:t>
          </a:r>
          <a:r>
            <a:rPr lang="pl-PL" sz="2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2011)</a:t>
          </a:r>
          <a:endParaRPr lang="en-US" sz="2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28876" y="3023342"/>
        <a:ext cx="2171700" cy="1176750"/>
      </dsp:txXfrm>
    </dsp:sp>
    <dsp:sp modelId="{FD9448E3-A923-4562-82EE-2D6547A66745}">
      <dsp:nvSpPr>
        <dsp:cNvPr id="0" name=""/>
        <dsp:cNvSpPr/>
      </dsp:nvSpPr>
      <dsp:spPr>
        <a:xfrm>
          <a:off x="1442008" y="2936474"/>
          <a:ext cx="173736" cy="1737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F647F-96BC-4E61-884C-3053C7634AF5}">
      <dsp:nvSpPr>
        <dsp:cNvPr id="0" name=""/>
        <dsp:cNvSpPr/>
      </dsp:nvSpPr>
      <dsp:spPr>
        <a:xfrm>
          <a:off x="3738147" y="1883931"/>
          <a:ext cx="2545275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C</a:t>
          </a:r>
          <a:r>
            <a:rPr lang="en-US" sz="2000" kern="1200" dirty="0" err="1" smtClean="0"/>
            <a:t>losed</a:t>
          </a:r>
          <a:r>
            <a:rPr lang="en-US" sz="2000" kern="1200" dirty="0" smtClean="0"/>
            <a:t> form </a:t>
          </a: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en-US" sz="2000" kern="1200" dirty="0" smtClean="0"/>
            <a:t>of the solution </a:t>
          </a: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pl-PL" sz="2000" kern="1200" dirty="0" smtClean="0"/>
            <a:t>for n=0,1, 2 </a:t>
          </a:r>
          <a:br>
            <a:rPr lang="pl-PL" sz="2000" kern="1200" dirty="0" smtClean="0"/>
          </a:br>
          <a:r>
            <a:rPr lang="pl-PL" sz="2000" kern="1200" dirty="0" smtClean="0"/>
            <a:t>and m=0, 1, 2</a:t>
          </a:r>
          <a:endParaRPr lang="pl-PL" sz="2000" kern="1200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738147" y="1883931"/>
        <a:ext cx="2545275" cy="1176750"/>
      </dsp:txXfrm>
    </dsp:sp>
    <dsp:sp modelId="{FE51A7F7-D190-40A1-8F89-9DF82761F331}">
      <dsp:nvSpPr>
        <dsp:cNvPr id="0" name=""/>
        <dsp:cNvSpPr/>
      </dsp:nvSpPr>
      <dsp:spPr>
        <a:xfrm>
          <a:off x="3639769" y="1742771"/>
          <a:ext cx="282321" cy="2823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2F4A56-954F-4116-820A-78B7D54C1BDB}">
      <dsp:nvSpPr>
        <dsp:cNvPr id="0" name=""/>
        <dsp:cNvSpPr/>
      </dsp:nvSpPr>
      <dsp:spPr>
        <a:xfrm>
          <a:off x="6399999" y="1247846"/>
          <a:ext cx="2171700" cy="242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A</a:t>
          </a:r>
          <a:r>
            <a:rPr lang="en-US" sz="2000" kern="1200" dirty="0" err="1" smtClean="0"/>
            <a:t>pplication</a:t>
          </a:r>
          <a:r>
            <a:rPr lang="en-US" sz="2000" kern="1200" dirty="0" smtClean="0"/>
            <a:t> of new methods used for extension </a:t>
          </a:r>
          <a:r>
            <a:rPr lang="pl-PL" sz="2000" kern="1200" smtClean="0"/>
            <a:t/>
          </a:r>
          <a:br>
            <a:rPr lang="pl-PL" sz="2000" kern="1200" smtClean="0"/>
          </a:br>
          <a:r>
            <a:rPr lang="en-US" sz="2000" kern="1200" smtClean="0"/>
            <a:t>of </a:t>
          </a:r>
          <a:r>
            <a:rPr lang="en-US" sz="2000" kern="1200" dirty="0" smtClean="0"/>
            <a:t>the model in order to reflect its stochastic behavior</a:t>
          </a:r>
          <a:endParaRPr lang="pl-PL" sz="2000" kern="1200" noProof="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6399999" y="1247846"/>
        <a:ext cx="2171700" cy="2427188"/>
      </dsp:txXfrm>
    </dsp:sp>
    <dsp:sp modelId="{87971A12-A6B6-4197-A0E8-04E68C73C293}">
      <dsp:nvSpPr>
        <dsp:cNvPr id="0" name=""/>
        <dsp:cNvSpPr/>
      </dsp:nvSpPr>
      <dsp:spPr>
        <a:xfrm>
          <a:off x="6237122" y="990111"/>
          <a:ext cx="325755" cy="325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2EB73F-1E6E-4EBF-9F0E-50F88EE8E080}">
      <dsp:nvSpPr>
        <dsp:cNvPr id="0" name=""/>
        <dsp:cNvSpPr/>
      </dsp:nvSpPr>
      <dsp:spPr>
        <a:xfrm>
          <a:off x="2450714" y="190146"/>
          <a:ext cx="3773669" cy="1310545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F6B52-37A4-4D03-B4AC-9243CA36F3BE}">
      <dsp:nvSpPr>
        <dsp:cNvPr id="0" name=""/>
        <dsp:cNvSpPr/>
      </dsp:nvSpPr>
      <dsp:spPr>
        <a:xfrm>
          <a:off x="3977734" y="3399227"/>
          <a:ext cx="731331" cy="468052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57CFA2-1BBB-42A2-AEEC-8A1E31650C7F}">
      <dsp:nvSpPr>
        <dsp:cNvPr id="0" name=""/>
        <dsp:cNvSpPr/>
      </dsp:nvSpPr>
      <dsp:spPr>
        <a:xfrm>
          <a:off x="2186546" y="3773669"/>
          <a:ext cx="4313707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T</a:t>
          </a:r>
          <a:r>
            <a:rPr lang="en-US" sz="3200" kern="1200" dirty="0" err="1" smtClean="0"/>
            <a:t>ime</a:t>
          </a:r>
          <a:r>
            <a:rPr lang="en-US" sz="3200" kern="1200" dirty="0" smtClean="0"/>
            <a:t>-varying </a:t>
          </a:r>
          <a:r>
            <a:rPr lang="pl-PL" sz="3200" kern="1200" dirty="0" smtClean="0"/>
            <a:t>model</a:t>
          </a:r>
          <a:endParaRPr lang="en-US" sz="3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186546" y="3773669"/>
        <a:ext cx="4313707" cy="877597"/>
      </dsp:txXfrm>
    </dsp:sp>
    <dsp:sp modelId="{BC7C8346-AEC5-4650-8A63-A2473F4A026A}">
      <dsp:nvSpPr>
        <dsp:cNvPr id="0" name=""/>
        <dsp:cNvSpPr/>
      </dsp:nvSpPr>
      <dsp:spPr>
        <a:xfrm>
          <a:off x="3822692" y="1601907"/>
          <a:ext cx="1316396" cy="1316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err="1" smtClean="0"/>
            <a:t>deterministic</a:t>
          </a:r>
          <a:r>
            <a:rPr lang="pl-PL" sz="1200" kern="1200" dirty="0" smtClean="0"/>
            <a:t> </a:t>
          </a:r>
          <a:r>
            <a:rPr lang="en-US" sz="1200" kern="1200" dirty="0" smtClean="0"/>
            <a:t>modulated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component</a:t>
          </a:r>
          <a:endParaRPr lang="en-US" sz="1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822692" y="1601907"/>
        <a:ext cx="1316396" cy="1316396"/>
      </dsp:txXfrm>
    </dsp:sp>
    <dsp:sp modelId="{1A58C06F-FA58-4FB4-92F1-7BEDC12BB13F}">
      <dsp:nvSpPr>
        <dsp:cNvPr id="0" name=""/>
        <dsp:cNvSpPr/>
      </dsp:nvSpPr>
      <dsp:spPr>
        <a:xfrm>
          <a:off x="2880737" y="614318"/>
          <a:ext cx="1316396" cy="1316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stochastic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component</a:t>
          </a:r>
          <a:endParaRPr lang="en-US" sz="1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880737" y="614318"/>
        <a:ext cx="1316396" cy="1316396"/>
      </dsp:txXfrm>
    </dsp:sp>
    <dsp:sp modelId="{08124780-ABC9-4AE1-BB29-417AD2B6AD57}">
      <dsp:nvSpPr>
        <dsp:cNvPr id="0" name=""/>
        <dsp:cNvSpPr/>
      </dsp:nvSpPr>
      <dsp:spPr>
        <a:xfrm>
          <a:off x="4226387" y="296042"/>
          <a:ext cx="1316396" cy="1316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chaotic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component</a:t>
          </a:r>
          <a:endParaRPr lang="en-US" sz="1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226387" y="296042"/>
        <a:ext cx="1316396" cy="1316396"/>
      </dsp:txXfrm>
    </dsp:sp>
    <dsp:sp modelId="{33E80BAF-7710-41CA-918D-3E1A974140FA}">
      <dsp:nvSpPr>
        <dsp:cNvPr id="0" name=""/>
        <dsp:cNvSpPr/>
      </dsp:nvSpPr>
      <dsp:spPr>
        <a:xfrm>
          <a:off x="2295672" y="29253"/>
          <a:ext cx="4095455" cy="32763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4D5CF7-9E95-4DC1-993F-3A2439E51F1E}">
      <dsp:nvSpPr>
        <dsp:cNvPr id="0" name=""/>
        <dsp:cNvSpPr/>
      </dsp:nvSpPr>
      <dsp:spPr>
        <a:xfrm>
          <a:off x="1258263" y="2109"/>
          <a:ext cx="2023794" cy="20237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Power</a:t>
          </a:r>
          <a:r>
            <a:rPr lang="en-US" sz="1800" b="1" kern="1200" dirty="0" smtClean="0"/>
            <a:t> transmitted as heat to the external environment</a:t>
          </a:r>
          <a:endParaRPr lang="pl-PL" sz="1800" b="1" kern="1200" noProof="0" dirty="0">
            <a:effectLst/>
          </a:endParaRPr>
        </a:p>
      </dsp:txBody>
      <dsp:txXfrm>
        <a:off x="1258263" y="2109"/>
        <a:ext cx="2023794" cy="2023794"/>
      </dsp:txXfrm>
    </dsp:sp>
    <dsp:sp modelId="{97F1A312-1AF9-4388-AA23-26F7CD68788C}">
      <dsp:nvSpPr>
        <dsp:cNvPr id="0" name=""/>
        <dsp:cNvSpPr/>
      </dsp:nvSpPr>
      <dsp:spPr>
        <a:xfrm>
          <a:off x="1776904" y="2164015"/>
          <a:ext cx="986511" cy="98651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1776904" y="2164015"/>
        <a:ext cx="986511" cy="986511"/>
      </dsp:txXfrm>
    </dsp:sp>
    <dsp:sp modelId="{13FFB466-2CD3-4EAC-B20C-ED00CD1A4A66}">
      <dsp:nvSpPr>
        <dsp:cNvPr id="0" name=""/>
        <dsp:cNvSpPr/>
      </dsp:nvSpPr>
      <dsp:spPr>
        <a:xfrm>
          <a:off x="1251238" y="3288638"/>
          <a:ext cx="2037844" cy="20378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Power</a:t>
          </a:r>
          <a:r>
            <a:rPr lang="en-US" sz="1800" b="1" kern="1200" dirty="0" smtClean="0"/>
            <a:t> which increases the internal arc energy</a:t>
          </a:r>
          <a:endParaRPr lang="pl-PL" sz="1800" b="1" kern="1200" noProof="0" dirty="0">
            <a:effectLst/>
          </a:endParaRPr>
        </a:p>
      </dsp:txBody>
      <dsp:txXfrm>
        <a:off x="1251238" y="3288638"/>
        <a:ext cx="2037844" cy="2037844"/>
      </dsp:txXfrm>
    </dsp:sp>
    <dsp:sp modelId="{6101463B-2C48-4915-ABA6-EE00B018A2C4}">
      <dsp:nvSpPr>
        <dsp:cNvPr id="0" name=""/>
        <dsp:cNvSpPr/>
      </dsp:nvSpPr>
      <dsp:spPr>
        <a:xfrm>
          <a:off x="3544214" y="2347931"/>
          <a:ext cx="540880" cy="632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/>
        </a:p>
      </dsp:txBody>
      <dsp:txXfrm>
        <a:off x="3544214" y="2347931"/>
        <a:ext cx="540880" cy="632728"/>
      </dsp:txXfrm>
    </dsp:sp>
    <dsp:sp modelId="{29371758-B329-4894-8E32-DB7E170FA501}">
      <dsp:nvSpPr>
        <dsp:cNvPr id="0" name=""/>
        <dsp:cNvSpPr/>
      </dsp:nvSpPr>
      <dsp:spPr>
        <a:xfrm>
          <a:off x="4309611" y="1080111"/>
          <a:ext cx="3125949" cy="31683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Total</a:t>
          </a:r>
          <a:r>
            <a:rPr lang="en-US" sz="2400" b="1" kern="1200" dirty="0" smtClean="0"/>
            <a:t> instantaneous power delivered to the arc</a:t>
          </a:r>
          <a:endParaRPr lang="pl-PL" sz="2400" b="1" kern="1200" noProof="0" dirty="0">
            <a:effectLst/>
          </a:endParaRPr>
        </a:p>
      </dsp:txBody>
      <dsp:txXfrm>
        <a:off x="4309611" y="1080111"/>
        <a:ext cx="3125949" cy="31683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 minVer="12.0">
  <dgm:title val=""/>
  <dgm:desc val=""/>
  <dgm:catLst>
    <dgm:cat type="process" pri="93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100"/>
    </dgm:constrLst>
    <dgm:forEach name="Name1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2">
          <dgm:if name="Name3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4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</dgm:layoutNode>
        <dgm:layoutNode name="txShp">
          <dgm:varLst>
            <dgm:bulletEnabled val="1"/>
          </dgm:varLst>
          <dgm:alg type="tx"/>
          <dgm:choose name="Name5">
            <dgm:if name="Name6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7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/>
          <dgm:ruleLst>
            <dgm:rule type="primFontSz" val="36" fact="NaN" max="NaN"/>
            <dgm:rule type="primFontSz" val="2" fact="NaN" max="NaN"/>
          </dgm:ruleLst>
        </dgm:layoutNode>
      </dgm:layoutNode>
      <dgm:forEach name="Name8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7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5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4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4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6A97-015F-47FF-A1AB-7EB31204D950}" type="datetime2">
              <a:rPr lang="en-US" smtClean="0"/>
              <a:pPr/>
              <a:t>Tuesday, May 17, 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D0A5-E7DD-4397-9B95-5DB2CEC12862}" type="datetime2">
              <a:rPr lang="en-US" smtClean="0"/>
              <a:pPr/>
              <a:t>Tuesday, May 17, 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5693-3BBA-4E00-8404-27306C9F7FF3}" type="datetime2">
              <a:rPr lang="en-US" smtClean="0"/>
              <a:pPr/>
              <a:t>Tuesday, May 17, 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918-89A6-4FC2-8F57-552B136D27DE}" type="datetime2">
              <a:rPr lang="en-US" smtClean="0"/>
              <a:pPr/>
              <a:t>Tuesday, May 17, 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noProof="1" smtClean="0"/>
              <a:t>Kliknij, aby edytować styl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noProof="1" smtClean="0"/>
              <a:t>Kliknij, aby edytować style wzorca tekstu</a:t>
            </a:r>
          </a:p>
          <a:p>
            <a:pPr lvl="1"/>
            <a:r>
              <a:rPr lang="pl-PL" noProof="1" smtClean="0"/>
              <a:t>Drugi poziom</a:t>
            </a:r>
          </a:p>
          <a:p>
            <a:pPr lvl="2"/>
            <a:r>
              <a:rPr lang="pl-PL" noProof="1" smtClean="0"/>
              <a:t>Trzeci poziom</a:t>
            </a:r>
          </a:p>
          <a:p>
            <a:pPr lvl="3"/>
            <a:r>
              <a:rPr lang="pl-PL" noProof="1" smtClean="0"/>
              <a:t>Czwarty poziom</a:t>
            </a:r>
          </a:p>
          <a:p>
            <a:pPr lvl="4"/>
            <a:r>
              <a:rPr lang="pl-PL" noProof="1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noProof="1" smtClean="0"/>
              <a:t>Kliknij, aby edytować style wzorca tekstu</a:t>
            </a:r>
          </a:p>
          <a:p>
            <a:pPr lvl="1"/>
            <a:r>
              <a:rPr lang="pl-PL" noProof="1" smtClean="0"/>
              <a:t>Drugi poziom</a:t>
            </a:r>
          </a:p>
          <a:p>
            <a:pPr lvl="2"/>
            <a:r>
              <a:rPr lang="pl-PL" noProof="1" smtClean="0"/>
              <a:t>Trzeci poziom</a:t>
            </a:r>
          </a:p>
          <a:p>
            <a:pPr lvl="3"/>
            <a:r>
              <a:rPr lang="pl-PL" noProof="1" smtClean="0"/>
              <a:t>Czwarty poziom</a:t>
            </a:r>
          </a:p>
          <a:p>
            <a:pPr lvl="4"/>
            <a:r>
              <a:rPr lang="pl-PL" noProof="1" smtClean="0"/>
              <a:t>Piąty poziom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2052-26AA-4DEE-B89B-D225DCCE9E31}" type="datetime2">
              <a:rPr lang="en-US" smtClean="0"/>
              <a:pPr/>
              <a:t>Tuesday, May 17, 2011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noProof="1" smtClean="0"/>
              <a:t>Kliknij, aby edytować styl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noProof="1" smtClean="0"/>
              <a:t>Kliknij, aby edytować style wzorca tekstu</a:t>
            </a:r>
          </a:p>
          <a:p>
            <a:pPr lvl="1"/>
            <a:r>
              <a:rPr lang="pl-PL" noProof="1" smtClean="0"/>
              <a:t>Drugi poziom</a:t>
            </a:r>
          </a:p>
          <a:p>
            <a:pPr lvl="2"/>
            <a:r>
              <a:rPr lang="pl-PL" noProof="1" smtClean="0"/>
              <a:t>Trzeci poziom</a:t>
            </a:r>
          </a:p>
          <a:p>
            <a:pPr lvl="3"/>
            <a:r>
              <a:rPr lang="pl-PL" noProof="1" smtClean="0"/>
              <a:t>Czwarty poziom</a:t>
            </a:r>
          </a:p>
          <a:p>
            <a:pPr lvl="4"/>
            <a:r>
              <a:rPr lang="pl-PL" noProof="1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0F9-FDDA-416D-9EB7-E8382CA6AC6E}" type="datetime2">
              <a:rPr lang="en-US" smtClean="0"/>
              <a:pPr/>
              <a:t>Tuesday, May 17, 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ytuł i tekst 2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noProof="1" smtClean="0"/>
              <a:t>Kliknij, aby edytować styl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noProof="1" smtClean="0"/>
              <a:t>Kliknij, aby edytować style wzorca tekstu</a:t>
            </a:r>
          </a:p>
          <a:p>
            <a:pPr lvl="1"/>
            <a:r>
              <a:rPr lang="pl-PL" noProof="1" smtClean="0"/>
              <a:t>Drugi poziom</a:t>
            </a:r>
          </a:p>
          <a:p>
            <a:pPr lvl="2"/>
            <a:r>
              <a:rPr lang="pl-PL" noProof="1" smtClean="0"/>
              <a:t>Trzeci poziom</a:t>
            </a:r>
          </a:p>
          <a:p>
            <a:pPr lvl="3"/>
            <a:r>
              <a:rPr lang="pl-PL" noProof="1" smtClean="0"/>
              <a:t>Czwarty poziom</a:t>
            </a:r>
          </a:p>
          <a:p>
            <a:pPr lvl="4"/>
            <a:r>
              <a:rPr lang="pl-PL" noProof="1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noProof="1" smtClean="0"/>
              <a:t>Kliknij, aby edytować style wzorca tekstu</a:t>
            </a:r>
          </a:p>
          <a:p>
            <a:pPr lvl="1"/>
            <a:r>
              <a:rPr lang="pl-PL" noProof="1" smtClean="0"/>
              <a:t>Drugi poziom</a:t>
            </a:r>
          </a:p>
          <a:p>
            <a:pPr lvl="2"/>
            <a:r>
              <a:rPr lang="pl-PL" noProof="1" smtClean="0"/>
              <a:t>Trzeci poziom</a:t>
            </a:r>
          </a:p>
          <a:p>
            <a:pPr lvl="3"/>
            <a:r>
              <a:rPr lang="pl-PL" noProof="1" smtClean="0"/>
              <a:t>Czwarty poziom</a:t>
            </a:r>
          </a:p>
          <a:p>
            <a:pPr lvl="4"/>
            <a:r>
              <a:rPr lang="pl-PL" noProof="1" smtClean="0"/>
              <a:t>Piąty poziom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AA-5AEC-46D7-A39C-AF5A01CF2CB4}" type="datetime2">
              <a:rPr lang="en-US" smtClean="0"/>
              <a:pPr/>
              <a:t>Tuesday, May 17, 2011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A70FC225-5355-4102-B207-91F4A206E7A2}" type="datetime2">
              <a:rPr lang="en-US" smtClean="0"/>
              <a:pPr algn="l"/>
              <a:t>Tuesday, May 17, 2011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7.xml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7.xml"/><Relationship Id="rId11" Type="http://schemas.openxmlformats.org/officeDocument/2006/relationships/oleObject" Target="../embeddings/oleObject7.bin"/><Relationship Id="rId5" Type="http://schemas.openxmlformats.org/officeDocument/2006/relationships/diagramLayout" Target="../diagrams/layout7.xml"/><Relationship Id="rId10" Type="http://schemas.openxmlformats.org/officeDocument/2006/relationships/oleObject" Target="../embeddings/oleObject6.bin"/><Relationship Id="rId4" Type="http://schemas.openxmlformats.org/officeDocument/2006/relationships/diagramData" Target="../diagrams/data7.xml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8.xml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8.xml"/><Relationship Id="rId11" Type="http://schemas.openxmlformats.org/officeDocument/2006/relationships/oleObject" Target="../embeddings/oleObject11.bin"/><Relationship Id="rId5" Type="http://schemas.openxmlformats.org/officeDocument/2006/relationships/diagramLayout" Target="../diagrams/layout8.xml"/><Relationship Id="rId10" Type="http://schemas.openxmlformats.org/officeDocument/2006/relationships/oleObject" Target="../embeddings/oleObject10.bin"/><Relationship Id="rId4" Type="http://schemas.openxmlformats.org/officeDocument/2006/relationships/diagramData" Target="../diagrams/data8.xml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9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9.xml"/><Relationship Id="rId11" Type="http://schemas.openxmlformats.org/officeDocument/2006/relationships/oleObject" Target="../embeddings/oleObject15.bin"/><Relationship Id="rId5" Type="http://schemas.openxmlformats.org/officeDocument/2006/relationships/diagramLayout" Target="../diagrams/layout9.xml"/><Relationship Id="rId10" Type="http://schemas.openxmlformats.org/officeDocument/2006/relationships/oleObject" Target="../embeddings/oleObject14.bin"/><Relationship Id="rId4" Type="http://schemas.openxmlformats.org/officeDocument/2006/relationships/diagramData" Target="../diagrams/data9.xml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10.xml"/><Relationship Id="rId11" Type="http://schemas.openxmlformats.org/officeDocument/2006/relationships/chart" Target="../charts/chart2.xml"/><Relationship Id="rId5" Type="http://schemas.openxmlformats.org/officeDocument/2006/relationships/diagramLayout" Target="../diagrams/layout10.xml"/><Relationship Id="rId10" Type="http://schemas.openxmlformats.org/officeDocument/2006/relationships/oleObject" Target="../embeddings/oleObject20.bin"/><Relationship Id="rId4" Type="http://schemas.openxmlformats.org/officeDocument/2006/relationships/diagramData" Target="../diagrams/data10.xml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4.xml"/><Relationship Id="rId11" Type="http://schemas.openxmlformats.org/officeDocument/2006/relationships/oleObject" Target="../embeddings/oleObject3.bin"/><Relationship Id="rId5" Type="http://schemas.openxmlformats.org/officeDocument/2006/relationships/diagramLayout" Target="../diagrams/layout4.xml"/><Relationship Id="rId10" Type="http://schemas.openxmlformats.org/officeDocument/2006/relationships/oleObject" Target="../embeddings/oleObject2.bin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2487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467544" y="4194050"/>
            <a:ext cx="8458200" cy="1222375"/>
          </a:xfrm>
        </p:spPr>
        <p:txBody>
          <a:bodyPr>
            <a:noAutofit/>
          </a:bodyPr>
          <a:lstStyle/>
          <a:p>
            <a:r>
              <a:rPr lang="en-US" sz="4000" dirty="0" smtClean="0"/>
              <a:t>Analysis of Deterministic Model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en-US" sz="4000" dirty="0" smtClean="0"/>
              <a:t>of Electric Arc Furnace</a:t>
            </a:r>
            <a:endParaRPr lang="pl-PL" sz="4000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458200" cy="914400"/>
          </a:xfrm>
        </p:spPr>
        <p:txBody>
          <a:bodyPr>
            <a:noAutofit/>
          </a:bodyPr>
          <a:lstStyle/>
          <a:p>
            <a:r>
              <a:rPr lang="pl-PL" sz="2000" dirty="0" smtClean="0"/>
              <a:t>Dariusz Grabowski</a:t>
            </a:r>
          </a:p>
          <a:p>
            <a:r>
              <a:rPr lang="pl-PL" sz="2000" dirty="0" smtClean="0"/>
              <a:t>Janusz Walczak</a:t>
            </a:r>
          </a:p>
          <a:p>
            <a:r>
              <a:rPr lang="pl-PL" sz="2000" dirty="0" err="1" smtClean="0"/>
              <a:t>Silesian</a:t>
            </a:r>
            <a:r>
              <a:rPr lang="pl-PL" sz="2000" dirty="0" smtClean="0"/>
              <a:t> </a:t>
            </a:r>
            <a:r>
              <a:rPr lang="pl-PL" sz="2000" dirty="0" err="1" smtClean="0"/>
              <a:t>University</a:t>
            </a:r>
            <a:r>
              <a:rPr lang="pl-PL" sz="2000" dirty="0" smtClean="0"/>
              <a:t> of Technology, Poland</a:t>
            </a:r>
            <a:endParaRPr lang="pl-PL" sz="2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4"/>
          <p:cNvGraphicFramePr>
            <a:graphicFrameLocks/>
          </p:cNvGraphicFramePr>
          <p:nvPr/>
        </p:nvGraphicFramePr>
        <p:xfrm>
          <a:off x="251520" y="2564904"/>
          <a:ext cx="41399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4"/>
          <p:cNvGraphicFramePr>
            <a:graphicFrameLocks/>
          </p:cNvGraphicFramePr>
          <p:nvPr/>
        </p:nvGraphicFramePr>
        <p:xfrm>
          <a:off x="4896544" y="2566645"/>
          <a:ext cx="41399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187624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conditions of cooling</a:t>
            </a:r>
            <a:endParaRPr lang="en-US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436096" y="602302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variations of the resistivity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en-US" b="1" dirty="0" smtClean="0"/>
              <a:t>with temperature</a:t>
            </a:r>
            <a:endParaRPr lang="en-US" b="1" dirty="0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241550" y="1531938"/>
          <a:ext cx="5094288" cy="1012825"/>
        </p:xfrm>
        <a:graphic>
          <a:graphicData uri="http://schemas.openxmlformats.org/presentationml/2006/ole">
            <p:oleObj spid="_x0000_s47105" name="Równanie" r:id="rId14" imgW="1968480" imgH="393480" progId="Equation.3">
              <p:embed/>
            </p:oleObj>
          </a:graphicData>
        </a:graphic>
      </p:graphicFrame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304800" y="23361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deterministic</a:t>
            </a:r>
            <a:r>
              <a:rPr lang="pl-PL" dirty="0" smtClean="0"/>
              <a:t> model </a:t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en-US" dirty="0" smtClean="0"/>
              <a:t>power balance equation</a:t>
            </a:r>
            <a:endParaRPr lang="en-US" dirty="0"/>
          </a:p>
        </p:txBody>
      </p:sp>
      <p:sp>
        <p:nvSpPr>
          <p:cNvPr id="12" name="Elipsa 11"/>
          <p:cNvSpPr/>
          <p:nvPr/>
        </p:nvSpPr>
        <p:spPr>
          <a:xfrm>
            <a:off x="1637602" y="4668126"/>
            <a:ext cx="1353162" cy="1353162"/>
          </a:xfrm>
          <a:prstGeom prst="ellipse">
            <a:avLst/>
          </a:prstGeom>
          <a:solidFill>
            <a:srgbClr val="FF0000">
              <a:alpha val="20000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300192" y="4671066"/>
            <a:ext cx="1329064" cy="1353162"/>
          </a:xfrm>
          <a:prstGeom prst="ellipse">
            <a:avLst/>
          </a:prstGeom>
          <a:solidFill>
            <a:srgbClr val="FF0000">
              <a:alpha val="20000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18 C -0.07413 -0.09792 -0.14827 -0.20741 -0.16389 -0.28982 C -0.17952 -0.37222 -0.13021 -0.44607 -0.0934 -0.48218 C -0.05659 -0.51829 0.00035 -0.51227 0.05747 -0.506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416 C 0.08386 -0.11422 0.16146 -0.23237 0.17674 -0.30151 C 0.19202 -0.37064 0.14757 -0.38289 0.09792 -0.41064 C 0.04827 -0.43838 -0.08871 -0.46035 -0.1217 -0.46752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electric </a:t>
            </a:r>
            <a:r>
              <a:rPr lang="en-US" dirty="0" smtClean="0"/>
              <a:t>ARC FURNACE MODEL</a:t>
            </a:r>
            <a:endParaRPr lang="pl-PL" dirty="0"/>
          </a:p>
        </p:txBody>
      </p:sp>
      <p:sp>
        <p:nvSpPr>
          <p:cNvPr id="4" name="Rectangle 4"/>
          <p:cNvSpPr txBox="1"/>
          <p:nvPr/>
        </p:nvSpPr>
        <p:spPr>
          <a:xfrm>
            <a:off x="457200" y="6124575"/>
            <a:ext cx="8229600" cy="5031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pl-PL" sz="1200" dirty="0" err="1" smtClean="0"/>
              <a:t>where</a:t>
            </a:r>
            <a:r>
              <a:rPr lang="pl-PL" sz="1200" dirty="0" smtClean="0"/>
              <a:t>:</a:t>
            </a:r>
            <a:endParaRPr lang="pl-PL" sz="1200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2" name="Diagram 11"/>
          <p:cNvGraphicFramePr/>
          <p:nvPr/>
        </p:nvGraphicFramePr>
        <p:xfrm>
          <a:off x="755576" y="1397000"/>
          <a:ext cx="770485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3707904" y="4382537"/>
          <a:ext cx="3384376" cy="1050949"/>
        </p:xfrm>
        <a:graphic>
          <a:graphicData uri="http://schemas.openxmlformats.org/presentationml/2006/ole">
            <p:oleObj spid="_x0000_s39943" name="Równanie" r:id="rId9" imgW="1104900" imgH="342900" progId="Equation.3">
              <p:embed/>
            </p:oleObj>
          </a:graphicData>
        </a:graphic>
      </p:graphicFrame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411760" y="1400357"/>
          <a:ext cx="5544616" cy="1147115"/>
        </p:xfrm>
        <a:graphic>
          <a:graphicData uri="http://schemas.openxmlformats.org/presentationml/2006/ole">
            <p:oleObj spid="_x0000_s39938" name="Równanie" r:id="rId10" imgW="1892160" imgH="393480" progId="Equation.3">
              <p:embed/>
            </p:oleObj>
          </a:graphicData>
        </a:graphic>
      </p:graphicFrame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1907704" y="2962275"/>
          <a:ext cx="6572250" cy="898525"/>
        </p:xfrm>
        <a:graphic>
          <a:graphicData uri="http://schemas.openxmlformats.org/presentationml/2006/ole">
            <p:oleObj spid="_x0000_s39944" name="Równanie" r:id="rId11" imgW="2577960" imgH="355320" progId="Equation.3">
              <p:embed/>
            </p:oleObj>
          </a:graphicData>
        </a:graphic>
      </p:graphicFrame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1187624" y="6141144"/>
          <a:ext cx="3240360" cy="644848"/>
        </p:xfrm>
        <a:graphic>
          <a:graphicData uri="http://schemas.openxmlformats.org/presentationml/2006/ole">
            <p:oleObj spid="_x0000_s39946" name="Równanie" r:id="rId12" imgW="1917700" imgH="381000" progId="Equation.3">
              <p:embed/>
            </p:oleObj>
          </a:graphicData>
        </a:graphic>
      </p:graphicFrame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solution</a:t>
            </a:r>
            <a:r>
              <a:rPr lang="pl-PL" dirty="0" smtClean="0"/>
              <a:t> to </a:t>
            </a:r>
            <a:r>
              <a:rPr lang="en-US" dirty="0" smtClean="0"/>
              <a:t>ARC FURNACE </a:t>
            </a:r>
            <a:r>
              <a:rPr lang="pl-PL" dirty="0" err="1" smtClean="0"/>
              <a:t>equation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General </a:t>
            </a:r>
            <a:r>
              <a:rPr lang="pl-PL" dirty="0" err="1" smtClean="0"/>
              <a:t>case</a:t>
            </a:r>
            <a:endParaRPr lang="pl-PL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2" name="Diagram 11"/>
          <p:cNvGraphicFramePr/>
          <p:nvPr/>
        </p:nvGraphicFramePr>
        <p:xfrm>
          <a:off x="755576" y="1397000"/>
          <a:ext cx="770485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347864" y="2708921"/>
          <a:ext cx="3384376" cy="984872"/>
        </p:xfrm>
        <a:graphic>
          <a:graphicData uri="http://schemas.openxmlformats.org/presentationml/2006/ole">
            <p:oleObj spid="_x0000_s48134" name="Równanie" r:id="rId9" imgW="1803400" imgH="520700" progId="Equation.3">
              <p:embed/>
            </p:oleObj>
          </a:graphicData>
        </a:graphic>
      </p:graphicFrame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4283968" y="4077072"/>
          <a:ext cx="1656184" cy="937051"/>
        </p:xfrm>
        <a:graphic>
          <a:graphicData uri="http://schemas.openxmlformats.org/presentationml/2006/ole">
            <p:oleObj spid="_x0000_s48136" name="Równanie" r:id="rId10" imgW="723586" imgH="406224" progId="Equation.3">
              <p:embed/>
            </p:oleObj>
          </a:graphicData>
        </a:graphic>
      </p:graphicFrame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3995936" y="5445224"/>
          <a:ext cx="2088232" cy="900918"/>
        </p:xfrm>
        <a:graphic>
          <a:graphicData uri="http://schemas.openxmlformats.org/presentationml/2006/ole">
            <p:oleObj spid="_x0000_s48138" name="Równanie" r:id="rId11" imgW="837836" imgH="393529" progId="Equation.3">
              <p:embed/>
            </p:oleObj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3873500" y="1597025"/>
          <a:ext cx="2476500" cy="539750"/>
        </p:xfrm>
        <a:graphic>
          <a:graphicData uri="http://schemas.openxmlformats.org/presentationml/2006/ole">
            <p:oleObj spid="_x0000_s48141" name="Równanie" r:id="rId12" imgW="990360" imgH="215640" progId="Equation.3">
              <p:embed/>
            </p:oleObj>
          </a:graphicData>
        </a:graphic>
      </p:graphicFrame>
      <p:sp>
        <p:nvSpPr>
          <p:cNvPr id="21" name="Symbol zastępczy numeru slajd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2" name="Diagram 11"/>
          <p:cNvGraphicFramePr/>
          <p:nvPr/>
        </p:nvGraphicFramePr>
        <p:xfrm>
          <a:off x="755576" y="1397000"/>
          <a:ext cx="770485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051720" y="3104431"/>
          <a:ext cx="6392254" cy="828625"/>
        </p:xfrm>
        <a:graphic>
          <a:graphicData uri="http://schemas.openxmlformats.org/presentationml/2006/ole">
            <p:oleObj spid="_x0000_s56325" name="Równanie" r:id="rId9" imgW="2869920" imgH="368280" progId="Equation.3">
              <p:embed/>
            </p:oleObj>
          </a:graphicData>
        </a:graphic>
      </p:graphicFrame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solution</a:t>
            </a:r>
            <a:r>
              <a:rPr lang="pl-PL" dirty="0" smtClean="0"/>
              <a:t> to </a:t>
            </a:r>
            <a:r>
              <a:rPr lang="en-US" dirty="0" smtClean="0"/>
              <a:t>ARC FURNACE </a:t>
            </a:r>
            <a:r>
              <a:rPr lang="pl-PL" dirty="0" err="1" smtClean="0"/>
              <a:t>equation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periodic</a:t>
            </a:r>
            <a:r>
              <a:rPr lang="pl-PL" dirty="0" smtClean="0"/>
              <a:t> </a:t>
            </a:r>
            <a:r>
              <a:rPr lang="pl-PL" dirty="0" err="1" smtClean="0"/>
              <a:t>case</a:t>
            </a:r>
            <a:endParaRPr lang="pl-PL" dirty="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2414588" y="1628775"/>
          <a:ext cx="5721350" cy="720725"/>
        </p:xfrm>
        <a:graphic>
          <a:graphicData uri="http://schemas.openxmlformats.org/presentationml/2006/ole">
            <p:oleObj spid="_x0000_s56327" name="Równanie" r:id="rId10" imgW="2717640" imgH="342720" progId="Equation.3">
              <p:embed/>
            </p:oleObj>
          </a:graphicData>
        </a:graphic>
      </p:graphicFrame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2419340" y="4437112"/>
          <a:ext cx="5465028" cy="1008112"/>
        </p:xfrm>
        <a:graphic>
          <a:graphicData uri="http://schemas.openxmlformats.org/presentationml/2006/ole">
            <p:oleObj spid="_x0000_s56329" name="Równanie" r:id="rId11" imgW="2946400" imgH="546100" progId="Equation.3">
              <p:embed/>
            </p:oleObj>
          </a:graphicData>
        </a:graphic>
      </p:graphicFrame>
      <p:sp>
        <p:nvSpPr>
          <p:cNvPr id="22" name="Rectangle 4"/>
          <p:cNvSpPr txBox="1"/>
          <p:nvPr/>
        </p:nvSpPr>
        <p:spPr>
          <a:xfrm>
            <a:off x="457200" y="6124575"/>
            <a:ext cx="8229600" cy="5031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pl-PL" sz="1200" dirty="0" err="1" smtClean="0"/>
              <a:t>where</a:t>
            </a:r>
            <a:r>
              <a:rPr lang="pl-PL" sz="1200" dirty="0" smtClean="0"/>
              <a:t>:</a:t>
            </a:r>
            <a:endParaRPr lang="pl-PL" sz="1200" dirty="0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1187624" y="6237312"/>
          <a:ext cx="1728192" cy="520999"/>
        </p:xfrm>
        <a:graphic>
          <a:graphicData uri="http://schemas.openxmlformats.org/presentationml/2006/ole">
            <p:oleObj spid="_x0000_s56331" name="Równanie" r:id="rId12" imgW="1295400" imgH="393700" progId="Equation.3">
              <p:embed/>
            </p:oleObj>
          </a:graphicData>
        </a:graphic>
      </p:graphicFrame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4067944" y="6165305"/>
          <a:ext cx="1944216" cy="586124"/>
        </p:xfrm>
        <a:graphic>
          <a:graphicData uri="http://schemas.openxmlformats.org/presentationml/2006/ole">
            <p:oleObj spid="_x0000_s56333" name="Równanie" r:id="rId13" imgW="1295400" imgH="393700" progId="Equation.3">
              <p:embed/>
            </p:oleObj>
          </a:graphicData>
        </a:graphic>
      </p:graphicFrame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6335" name="Object 15"/>
          <p:cNvGraphicFramePr>
            <a:graphicFrameLocks noChangeAspect="1"/>
          </p:cNvGraphicFramePr>
          <p:nvPr/>
        </p:nvGraphicFramePr>
        <p:xfrm>
          <a:off x="7317737" y="6237312"/>
          <a:ext cx="854663" cy="495457"/>
        </p:xfrm>
        <a:graphic>
          <a:graphicData uri="http://schemas.openxmlformats.org/presentationml/2006/ole">
            <p:oleObj spid="_x0000_s56335" name="Równanie" r:id="rId14" imgW="660113" imgH="380835" progId="Equation.3">
              <p:embed/>
            </p:oleObj>
          </a:graphicData>
        </a:graphic>
      </p:graphicFrame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– </a:t>
            </a:r>
            <a:r>
              <a:rPr lang="pl-PL" dirty="0" err="1" smtClean="0"/>
              <a:t>input</a:t>
            </a:r>
            <a:r>
              <a:rPr lang="pl-PL" dirty="0" smtClean="0"/>
              <a:t> data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1340768"/>
            <a:ext cx="8686800" cy="51845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constants of proportionality take the following values</a:t>
            </a:r>
            <a:r>
              <a:rPr lang="pl-PL" dirty="0" smtClean="0"/>
              <a:t> [4]</a:t>
            </a:r>
            <a:r>
              <a:rPr lang="en-US" dirty="0" smtClean="0"/>
              <a:t>: </a:t>
            </a:r>
            <a:endParaRPr lang="pl-PL" dirty="0" smtClean="0"/>
          </a:p>
          <a:p>
            <a:pPr lvl="1"/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=3000, </a:t>
            </a:r>
            <a:endParaRPr lang="pl-PL" dirty="0" smtClean="0"/>
          </a:p>
          <a:p>
            <a:pPr lvl="1"/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= 1</a:t>
            </a:r>
            <a:r>
              <a:rPr lang="pl-PL" dirty="0" smtClean="0"/>
              <a:t>,</a:t>
            </a:r>
          </a:p>
          <a:p>
            <a:pPr lvl="1"/>
            <a:r>
              <a:rPr lang="en-US" i="1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 = 12.5.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en-US" dirty="0" smtClean="0"/>
              <a:t>The current waveform </a:t>
            </a:r>
            <a:r>
              <a:rPr lang="en-US" i="1" dirty="0" err="1" smtClean="0"/>
              <a:t>i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is </a:t>
            </a:r>
            <a:r>
              <a:rPr lang="pl-PL" dirty="0" err="1" smtClean="0"/>
              <a:t>periodic</a:t>
            </a:r>
            <a:r>
              <a:rPr lang="pl-PL" dirty="0" smtClean="0"/>
              <a:t> - t</a:t>
            </a:r>
            <a:r>
              <a:rPr lang="en-US" dirty="0" smtClean="0"/>
              <a:t>he only nonzero harmonics are  3rd, 5th and 7th. The percent of fundamental for these harmonics is equal to 5%, 4.5% and 1%, respectively</a:t>
            </a:r>
            <a:r>
              <a:rPr lang="pl-PL" dirty="0" smtClean="0"/>
              <a:t> [13].</a:t>
            </a:r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Wykres 7"/>
          <p:cNvGraphicFramePr/>
          <p:nvPr/>
        </p:nvGraphicFramePr>
        <p:xfrm>
          <a:off x="4860032" y="2132856"/>
          <a:ext cx="41399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endParaRPr lang="pl-PL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79512" y="2144464"/>
          <a:ext cx="871296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467544" y="1196752"/>
          <a:ext cx="3314700" cy="720725"/>
        </p:xfrm>
        <a:graphic>
          <a:graphicData uri="http://schemas.openxmlformats.org/presentationml/2006/ole">
            <p:oleObj spid="_x0000_s58370" name="Równanie" r:id="rId9" imgW="1574640" imgH="342720" progId="Equation.3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555776" y="1664221"/>
          <a:ext cx="6392863" cy="828675"/>
        </p:xfrm>
        <a:graphic>
          <a:graphicData uri="http://schemas.openxmlformats.org/presentationml/2006/ole">
            <p:oleObj spid="_x0000_s58371" name="Równanie" r:id="rId10" imgW="2869920" imgH="368280" progId="Equation.3">
              <p:embed/>
            </p:oleObj>
          </a:graphicData>
        </a:graphic>
      </p:graphicFrame>
      <p:cxnSp>
        <p:nvCxnSpPr>
          <p:cNvPr id="11" name="Łącznik łamany 10"/>
          <p:cNvCxnSpPr/>
          <p:nvPr/>
        </p:nvCxnSpPr>
        <p:spPr>
          <a:xfrm>
            <a:off x="539552" y="1700808"/>
            <a:ext cx="1944216" cy="360040"/>
          </a:xfrm>
          <a:prstGeom prst="bentConnector3">
            <a:avLst>
              <a:gd name="adj1" fmla="val 1761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827584" y="20608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ODE </a:t>
            </a:r>
            <a:r>
              <a:rPr lang="pl-PL" dirty="0" err="1" smtClean="0"/>
              <a:t>solution</a:t>
            </a:r>
            <a:endParaRPr lang="pl-PL" dirty="0"/>
          </a:p>
        </p:txBody>
      </p:sp>
      <p:graphicFrame>
        <p:nvGraphicFramePr>
          <p:cNvPr id="9" name="Wykres 8"/>
          <p:cNvGraphicFramePr/>
          <p:nvPr/>
        </p:nvGraphicFramePr>
        <p:xfrm>
          <a:off x="2339752" y="2996952"/>
          <a:ext cx="180020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endParaRPr lang="pl-PL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51520" y="1397000"/>
          <a:ext cx="871296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endParaRPr lang="pl-PL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51520" y="1196752"/>
          <a:ext cx="871296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selected</a:t>
            </a:r>
            <a:r>
              <a:rPr lang="pl-PL" dirty="0" smtClean="0"/>
              <a:t> </a:t>
            </a:r>
            <a:r>
              <a:rPr lang="pl-PL" dirty="0" err="1" smtClean="0"/>
              <a:t>References</a:t>
            </a:r>
            <a:endParaRPr lang="pl-PL" dirty="0"/>
          </a:p>
        </p:txBody>
      </p:sp>
      <p:sp>
        <p:nvSpPr>
          <p:cNvPr id="21" name="Rectangle 3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A. A. Gomez, </a:t>
            </a:r>
            <a:r>
              <a:rPr lang="en-US" dirty="0" err="1" smtClean="0"/>
              <a:t>J.J.M.</a:t>
            </a:r>
            <a:r>
              <a:rPr lang="en-US" dirty="0" smtClean="0"/>
              <a:t> Durango and A. E. Mejia, “</a:t>
            </a:r>
            <a:r>
              <a:rPr lang="en-US" b="1" dirty="0" smtClean="0"/>
              <a:t>Electric arc furnace modeling for power quality analysis</a:t>
            </a:r>
            <a:r>
              <a:rPr lang="en-US" dirty="0" smtClean="0"/>
              <a:t>”</a:t>
            </a:r>
            <a:r>
              <a:rPr lang="pl-PL" dirty="0" smtClean="0"/>
              <a:t>.</a:t>
            </a:r>
            <a:r>
              <a:rPr lang="en-US" dirty="0" smtClean="0"/>
              <a:t> Proc. of the IEEE </a:t>
            </a:r>
            <a:r>
              <a:rPr lang="en-US" dirty="0" err="1" smtClean="0"/>
              <a:t>ANDESCON</a:t>
            </a:r>
            <a:r>
              <a:rPr lang="en-US" dirty="0" smtClean="0"/>
              <a:t> Conf., 14-17 Sept., Bogota, pp. 1-6, </a:t>
            </a:r>
            <a:r>
              <a:rPr lang="en-US" b="1" dirty="0" smtClean="0"/>
              <a:t>2010</a:t>
            </a:r>
            <a:r>
              <a:rPr lang="en-US" dirty="0" smtClean="0"/>
              <a:t>.</a:t>
            </a:r>
            <a:endParaRPr lang="pl-PL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M.A. </a:t>
            </a:r>
            <a:r>
              <a:rPr lang="en-US" dirty="0" err="1" smtClean="0"/>
              <a:t>Golkar</a:t>
            </a:r>
            <a:r>
              <a:rPr lang="en-US" dirty="0" smtClean="0"/>
              <a:t> and S. </a:t>
            </a:r>
            <a:r>
              <a:rPr lang="en-US" dirty="0" err="1" smtClean="0"/>
              <a:t>Meschi</a:t>
            </a:r>
            <a:r>
              <a:rPr lang="en-US" dirty="0" smtClean="0"/>
              <a:t>, “</a:t>
            </a:r>
            <a:r>
              <a:rPr lang="en-US" b="1" dirty="0" err="1" smtClean="0"/>
              <a:t>MATLAB</a:t>
            </a:r>
            <a:r>
              <a:rPr lang="en-US" b="1" dirty="0" smtClean="0"/>
              <a:t> modeling of arc furnace for flicker study</a:t>
            </a:r>
            <a:r>
              <a:rPr lang="en-US" dirty="0" smtClean="0"/>
              <a:t>”</a:t>
            </a:r>
            <a:r>
              <a:rPr lang="pl-PL" dirty="0" smtClean="0"/>
              <a:t>.</a:t>
            </a:r>
            <a:r>
              <a:rPr lang="en-US" dirty="0" smtClean="0"/>
              <a:t> Proc. of the IEEE Int. Conf. on Industrial Technology, 21-24 April, Chengdu, pp. 1-6, </a:t>
            </a:r>
            <a:r>
              <a:rPr lang="en-US" b="1" dirty="0" smtClean="0"/>
              <a:t>2008</a:t>
            </a:r>
            <a:r>
              <a:rPr lang="en-US" dirty="0" smtClean="0"/>
              <a:t>.</a:t>
            </a:r>
            <a:endParaRPr lang="pl-PL" dirty="0" smtClean="0"/>
          </a:p>
          <a:p>
            <a:pPr>
              <a:spcBef>
                <a:spcPts val="2400"/>
              </a:spcBef>
            </a:pPr>
            <a:r>
              <a:rPr lang="en-US" dirty="0" err="1" smtClean="0"/>
              <a:t>P.F.</a:t>
            </a:r>
            <a:r>
              <a:rPr lang="en-US" dirty="0" smtClean="0"/>
              <a:t> </a:t>
            </a:r>
            <a:r>
              <a:rPr lang="en-US" dirty="0" err="1" smtClean="0"/>
              <a:t>Ribeiro</a:t>
            </a:r>
            <a:r>
              <a:rPr lang="en-US" dirty="0" smtClean="0"/>
              <a:t> and C.A. Duque, “</a:t>
            </a:r>
            <a:r>
              <a:rPr lang="en-US" b="1" dirty="0" smtClean="0"/>
              <a:t>Probability distribution and spectral analysis of </a:t>
            </a:r>
            <a:r>
              <a:rPr lang="en-US" b="1" dirty="0" err="1" smtClean="0"/>
              <a:t>nonstationary</a:t>
            </a:r>
            <a:r>
              <a:rPr lang="en-US" b="1" dirty="0" smtClean="0"/>
              <a:t> random processes</a:t>
            </a:r>
            <a:r>
              <a:rPr lang="en-US" dirty="0" smtClean="0"/>
              <a:t>” in Time-Varying Waveform Distortions in Power Systems, </a:t>
            </a:r>
            <a:r>
              <a:rPr lang="en-US" dirty="0" err="1" smtClean="0"/>
              <a:t>P.F.</a:t>
            </a:r>
            <a:r>
              <a:rPr lang="en-US" dirty="0" smtClean="0"/>
              <a:t> </a:t>
            </a:r>
            <a:r>
              <a:rPr lang="en-US" dirty="0" err="1" smtClean="0"/>
              <a:t>Ribeiro</a:t>
            </a:r>
            <a:r>
              <a:rPr lang="en-US" dirty="0" smtClean="0"/>
              <a:t>, Ed. New York: J. Wiley &amp;Sons, </a:t>
            </a:r>
            <a:r>
              <a:rPr lang="en-US" b="1" dirty="0" smtClean="0"/>
              <a:t>2009</a:t>
            </a:r>
            <a:r>
              <a:rPr lang="en-US" dirty="0" smtClean="0"/>
              <a:t>, pp. 19-24.</a:t>
            </a:r>
            <a:endParaRPr lang="pl-PL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Wang </a:t>
            </a:r>
            <a:r>
              <a:rPr lang="en-US" dirty="0" err="1" smtClean="0"/>
              <a:t>Yongning</a:t>
            </a:r>
            <a:r>
              <a:rPr lang="en-US" dirty="0" smtClean="0"/>
              <a:t>, Li Heming, </a:t>
            </a:r>
            <a:r>
              <a:rPr lang="en-US" dirty="0" err="1" smtClean="0"/>
              <a:t>Xu</a:t>
            </a:r>
            <a:r>
              <a:rPr lang="en-US" dirty="0" smtClean="0"/>
              <a:t> </a:t>
            </a:r>
            <a:r>
              <a:rPr lang="en-US" dirty="0" err="1" smtClean="0"/>
              <a:t>Boqiang</a:t>
            </a:r>
            <a:r>
              <a:rPr lang="en-US" dirty="0" smtClean="0"/>
              <a:t> and Sun </a:t>
            </a:r>
            <a:r>
              <a:rPr lang="en-US" dirty="0" err="1" smtClean="0"/>
              <a:t>Lilhg</a:t>
            </a:r>
            <a:r>
              <a:rPr lang="en-US" dirty="0" smtClean="0"/>
              <a:t>, “</a:t>
            </a:r>
            <a:r>
              <a:rPr lang="en-US" b="1" dirty="0" smtClean="0"/>
              <a:t>Simulation research of harmonics in electric system of arc furnace</a:t>
            </a:r>
            <a:r>
              <a:rPr lang="en-US" dirty="0" smtClean="0"/>
              <a:t>”</a:t>
            </a:r>
            <a:r>
              <a:rPr lang="pl-PL" dirty="0" smtClean="0"/>
              <a:t>.</a:t>
            </a:r>
            <a:r>
              <a:rPr lang="en-US" dirty="0" smtClean="0"/>
              <a:t> Proc. of the Int. Conf. on Power System Technology </a:t>
            </a:r>
            <a:r>
              <a:rPr lang="en-US" dirty="0" err="1" smtClean="0"/>
              <a:t>POWERCON</a:t>
            </a:r>
            <a:r>
              <a:rPr lang="en-US" dirty="0" smtClean="0"/>
              <a:t>, 21-24 Nov., Singapore, pp. 902-906, </a:t>
            </a:r>
            <a:r>
              <a:rPr lang="en-US" b="1" dirty="0" smtClean="0"/>
              <a:t>2004</a:t>
            </a:r>
            <a:r>
              <a:rPr lang="en-US" dirty="0" smtClean="0"/>
              <a:t>.</a:t>
            </a:r>
            <a:endParaRPr lang="pl-PL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Burch, </a:t>
            </a:r>
            <a:r>
              <a:rPr lang="en-US" dirty="0" err="1" smtClean="0"/>
              <a:t>R.F.</a:t>
            </a:r>
            <a:r>
              <a:rPr lang="en-US" dirty="0" smtClean="0"/>
              <a:t>, "</a:t>
            </a:r>
            <a:r>
              <a:rPr lang="en-US" b="1" dirty="0" smtClean="0"/>
              <a:t>Thoughts on improving the electric arc furnace model</a:t>
            </a:r>
            <a:r>
              <a:rPr lang="en-US" dirty="0" smtClean="0"/>
              <a:t>"</a:t>
            </a:r>
            <a:r>
              <a:rPr lang="pl-PL" dirty="0" smtClean="0"/>
              <a:t>. </a:t>
            </a:r>
            <a:r>
              <a:rPr lang="en-US" i="1" dirty="0" smtClean="0"/>
              <a:t>Power and Energy Society General Meeting - Conversion and Delivery of Electrical Energy in the 21st Century, 2008 IEEE,</a:t>
            </a:r>
            <a:r>
              <a:rPr lang="en-US" dirty="0" smtClean="0"/>
              <a:t> </a:t>
            </a:r>
            <a:r>
              <a:rPr lang="pl-PL" dirty="0" smtClean="0"/>
              <a:t>pp.</a:t>
            </a:r>
            <a:r>
              <a:rPr lang="en-US" dirty="0" smtClean="0"/>
              <a:t> 1 - 5, </a:t>
            </a:r>
            <a:r>
              <a:rPr lang="en-US" b="1" dirty="0" smtClean="0"/>
              <a:t>2008</a:t>
            </a:r>
            <a:r>
              <a:rPr lang="pl-PL" dirty="0" smtClean="0"/>
              <a:t>.</a:t>
            </a:r>
            <a:endParaRPr lang="pl-PL" b="1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conclusions</a:t>
            </a:r>
            <a:endParaRPr lang="pl-PL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The closed form of the solution to a differential equation describing the electric arc has been given in the paper. 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It </a:t>
            </a:r>
            <a:r>
              <a:rPr lang="en-US" dirty="0" smtClean="0"/>
              <a:t>can be used for direct calculation of the arc radius, conductance and voltage. 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The </a:t>
            </a:r>
            <a:r>
              <a:rPr lang="en-US" dirty="0" smtClean="0"/>
              <a:t>proposed approach facilitates calculation of the arc </a:t>
            </a:r>
            <a:r>
              <a:rPr lang="en-US" dirty="0" smtClean="0"/>
              <a:t>characteristic.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</a:t>
            </a:r>
            <a:r>
              <a:rPr lang="en-US" dirty="0" smtClean="0"/>
              <a:t>computational results obtained so far agree with existing numerical solutions and measurements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arc model can be used to evaluate the impact of arc furnaces on power quality during the planning stage of new plants</a:t>
            </a:r>
            <a:r>
              <a:rPr lang="pl-PL" smtClean="0"/>
              <a:t>.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OUTLINE</a:t>
            </a:r>
            <a:endParaRPr lang="pl-PL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Electric arc furnace 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melt cycle</a:t>
            </a:r>
          </a:p>
          <a:p>
            <a:pPr lvl="1"/>
            <a:r>
              <a:rPr lang="en-US" dirty="0" smtClean="0"/>
              <a:t>models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Deterministic model developed using power balance equation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Solution to the arc equation in a closed form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Example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Conclusions and further research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attention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sz="5400" dirty="0"/>
          </a:p>
        </p:txBody>
      </p:sp>
      <p:pic>
        <p:nvPicPr>
          <p:cNvPr id="4" name="Picture 2053" descr="C:\Moje dokumenty\Rostock\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3788"/>
            <a:ext cx="9144000" cy="1604211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electric arc furnaces are more and more important for reasons of environmental protection – they enable recycling of steel.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at the same time they are highly nonlinear loads and so cause such negative phenomena as:</a:t>
            </a:r>
          </a:p>
          <a:p>
            <a:pPr lvl="1"/>
            <a:r>
              <a:rPr lang="en-US" dirty="0" smtClean="0"/>
              <a:t>voltage flicker</a:t>
            </a:r>
            <a:r>
              <a:rPr lang="pl-PL" dirty="0" smtClean="0"/>
              <a:t>,</a:t>
            </a:r>
            <a:endParaRPr lang="en-US" dirty="0" smtClean="0"/>
          </a:p>
          <a:p>
            <a:pPr lvl="1"/>
            <a:r>
              <a:rPr lang="en-US" dirty="0" smtClean="0"/>
              <a:t>waveform distortion</a:t>
            </a:r>
            <a:r>
              <a:rPr lang="pl-PL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order to analyze power quality problems it is important to develop a realistic arc model</a:t>
            </a:r>
            <a:r>
              <a:rPr lang="pl-PL" smtClean="0"/>
              <a:t>.</a:t>
            </a:r>
            <a:endParaRPr lang="en-US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Electric </a:t>
            </a:r>
            <a:r>
              <a:rPr lang="pl-PL" dirty="0" err="1" smtClean="0"/>
              <a:t>arc</a:t>
            </a:r>
            <a:r>
              <a:rPr lang="pl-PL" dirty="0" smtClean="0"/>
              <a:t> </a:t>
            </a:r>
            <a:r>
              <a:rPr lang="pl-PL" dirty="0" err="1" smtClean="0"/>
              <a:t>furnace</a:t>
            </a:r>
            <a:r>
              <a:rPr lang="pl-PL" dirty="0" smtClean="0"/>
              <a:t> – </a:t>
            </a:r>
            <a:r>
              <a:rPr lang="pl-PL" dirty="0" err="1" smtClean="0"/>
              <a:t>structure</a:t>
            </a:r>
            <a:r>
              <a:rPr lang="pl-PL" dirty="0" smtClean="0"/>
              <a:t>*</a:t>
            </a:r>
            <a:endParaRPr lang="pl-PL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334024" cy="414113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4"/>
          <p:cNvSpPr txBox="1"/>
          <p:nvPr/>
        </p:nvSpPr>
        <p:spPr>
          <a:xfrm>
            <a:off x="395536" y="6453336"/>
            <a:ext cx="8229600" cy="360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pl-PL" sz="1200" dirty="0" smtClean="0"/>
              <a:t>*</a:t>
            </a:r>
            <a:r>
              <a:rPr lang="pl-PL" sz="1200" b="1" dirty="0" smtClean="0"/>
              <a:t> „</a:t>
            </a:r>
            <a:r>
              <a:rPr lang="pl-PL" sz="1200" b="1" dirty="0" err="1" smtClean="0"/>
              <a:t>Making</a:t>
            </a:r>
            <a:r>
              <a:rPr lang="pl-PL" sz="1200" b="1" dirty="0" smtClean="0"/>
              <a:t> and rolling steel”</a:t>
            </a:r>
            <a:r>
              <a:rPr lang="pl-PL" sz="1200" dirty="0" smtClean="0"/>
              <a:t>  - </a:t>
            </a:r>
            <a:r>
              <a:rPr lang="pl-PL" sz="1200" b="1" dirty="0" err="1" smtClean="0"/>
              <a:t>www.corusgroup.com</a:t>
            </a:r>
            <a:r>
              <a:rPr lang="pl-PL" sz="1200" b="1" dirty="0" smtClean="0"/>
              <a:t> </a:t>
            </a:r>
            <a:endParaRPr lang="pl-P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Electric </a:t>
            </a:r>
            <a:r>
              <a:rPr lang="pl-PL" dirty="0" err="1" smtClean="0"/>
              <a:t>arc</a:t>
            </a:r>
            <a:r>
              <a:rPr lang="pl-PL" dirty="0" smtClean="0"/>
              <a:t> </a:t>
            </a:r>
            <a:r>
              <a:rPr lang="pl-PL" dirty="0" err="1" smtClean="0"/>
              <a:t>furnace</a:t>
            </a:r>
            <a:r>
              <a:rPr lang="pl-PL" dirty="0" smtClean="0"/>
              <a:t> – </a:t>
            </a:r>
            <a:r>
              <a:rPr lang="pl-PL" dirty="0" err="1" smtClean="0"/>
              <a:t>melt</a:t>
            </a:r>
            <a:r>
              <a:rPr lang="pl-PL" dirty="0" smtClean="0"/>
              <a:t> </a:t>
            </a:r>
            <a:r>
              <a:rPr lang="pl-PL" dirty="0" err="1" smtClean="0"/>
              <a:t>cycle</a:t>
            </a:r>
            <a:r>
              <a:rPr lang="pl-PL" dirty="0" smtClean="0"/>
              <a:t>*</a:t>
            </a:r>
            <a:endParaRPr lang="pl-PL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3"/>
            <a:ext cx="3772272" cy="317998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79534"/>
            <a:ext cx="9144000" cy="17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094" y="1556792"/>
            <a:ext cx="4558930" cy="3174772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deterministic</a:t>
            </a:r>
            <a:r>
              <a:rPr lang="pl-PL" dirty="0" smtClean="0"/>
              <a:t> </a:t>
            </a:r>
            <a:r>
              <a:rPr lang="pl-PL" dirty="0" err="1" smtClean="0"/>
              <a:t>models</a:t>
            </a:r>
            <a:endParaRPr lang="pl-PL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340768"/>
          <a:ext cx="8686800" cy="551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time-varying</a:t>
            </a:r>
            <a:r>
              <a:rPr lang="pl-PL" dirty="0" smtClean="0"/>
              <a:t> model</a:t>
            </a:r>
            <a:endParaRPr lang="pl-PL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2276872"/>
          <a:ext cx="8686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915816" y="141277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Deterministic</a:t>
            </a:r>
            <a:r>
              <a:rPr lang="pl-PL" sz="3200" dirty="0" smtClean="0"/>
              <a:t> model</a:t>
            </a:r>
            <a:endParaRPr lang="pl-PL" sz="3200" dirty="0"/>
          </a:p>
        </p:txBody>
      </p:sp>
      <p:sp>
        <p:nvSpPr>
          <p:cNvPr id="6" name="Strzałka w dół 5"/>
          <p:cNvSpPr/>
          <p:nvPr/>
        </p:nvSpPr>
        <p:spPr>
          <a:xfrm>
            <a:off x="4206334" y="1988840"/>
            <a:ext cx="731331" cy="468052"/>
          </a:xfrm>
          <a:prstGeom prst="down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304800" y="23361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deterministic</a:t>
            </a:r>
            <a:r>
              <a:rPr lang="pl-PL" dirty="0" smtClean="0"/>
              <a:t> model </a:t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en-US" dirty="0" smtClean="0"/>
              <a:t>power balance equation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340769"/>
          <a:ext cx="8686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59688" cy="504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406640" y="5445224"/>
          <a:ext cx="1285040" cy="720080"/>
        </p:xfrm>
        <a:graphic>
          <a:graphicData uri="http://schemas.openxmlformats.org/presentationml/2006/ole">
            <p:oleObj spid="_x0000_s17409" name="Równanie" r:id="rId9" imgW="698400" imgH="393480" progId="Equation.3">
              <p:embed/>
            </p:oleObj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67544" y="2005872"/>
          <a:ext cx="921867" cy="487024"/>
        </p:xfrm>
        <a:graphic>
          <a:graphicData uri="http://schemas.openxmlformats.org/presentationml/2006/ole">
            <p:oleObj spid="_x0000_s17410" name="Równanie" r:id="rId10" imgW="406080" imgH="21564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95537" y="3768414"/>
          <a:ext cx="1224135" cy="668698"/>
        </p:xfrm>
        <a:graphic>
          <a:graphicData uri="http://schemas.openxmlformats.org/presentationml/2006/ole">
            <p:oleObj spid="_x0000_s17411" name="Równanie" r:id="rId11" imgW="647640" imgH="355320" progId="Equation.3">
              <p:embed/>
            </p:oleObj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304800" y="23361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deterministic</a:t>
            </a:r>
            <a:r>
              <a:rPr lang="pl-PL" dirty="0" smtClean="0"/>
              <a:t> model </a:t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en-US" dirty="0" smtClean="0"/>
              <a:t>power balance equation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FA5F52AA0A00C4CBEF2A37681B2318F04009FDCD24A096B5E4C8184D4910FEB1A76" ma:contentTypeVersion="29" ma:contentTypeDescription="Create a new document." ma:contentTypeScope="" ma:versionID="0c32a1e609da7aca8c8cb70e77704eef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5128E5C6-253A-4341-BEE7-BE070F7B51FF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872B2C4B-BB34-4F8F-B800-39197E57EF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61C9C-1353-410C-9510-3EAD2B34FCB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ProjectOverviewPresentation</Template>
  <TotalTime>0</TotalTime>
  <Words>698</Words>
  <Application>Microsoft Office PowerPoint</Application>
  <PresentationFormat>Pokaz na ekranie (4:3)</PresentationFormat>
  <Paragraphs>174</Paragraphs>
  <Slides>21</Slides>
  <Notes>21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ProjectOverviewPresentation</vt:lpstr>
      <vt:lpstr>Równanie</vt:lpstr>
      <vt:lpstr>Analysis of Deterministic Model of Electric Arc Furnace</vt:lpstr>
      <vt:lpstr>OUTLINE</vt:lpstr>
      <vt:lpstr>Introduction</vt:lpstr>
      <vt:lpstr>Electric arc furnace – structure*</vt:lpstr>
      <vt:lpstr>Electric arc furnace – melt cycle*</vt:lpstr>
      <vt:lpstr>deterministic models</vt:lpstr>
      <vt:lpstr>time-varying model</vt:lpstr>
      <vt:lpstr>deterministic model  - power balance equation</vt:lpstr>
      <vt:lpstr>deterministic model  - power balance equation</vt:lpstr>
      <vt:lpstr>deterministic model  - power balance equation</vt:lpstr>
      <vt:lpstr>electric ARC FURNACE MODEL</vt:lpstr>
      <vt:lpstr>solution to ARC FURNACE equation General case</vt:lpstr>
      <vt:lpstr>solution to ARC FURNACE equation periodic case</vt:lpstr>
      <vt:lpstr>Example – input data</vt:lpstr>
      <vt:lpstr>Example</vt:lpstr>
      <vt:lpstr>Example</vt:lpstr>
      <vt:lpstr>Example</vt:lpstr>
      <vt:lpstr>selected References</vt:lpstr>
      <vt:lpstr>conclusions</vt:lpstr>
      <vt:lpstr>Further research</vt:lpstr>
      <vt:lpstr>Thank you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2011-04-29T08:31:31Z</dcterms:created>
  <dcterms:modified xsi:type="dcterms:W3CDTF">2011-05-16T22:13:48Z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