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8" r:id="rId7"/>
    <p:sldId id="27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2" autoAdjust="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4ADEF-2609-4135-833D-35FDA762F5DC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408F2-DFFA-4DCB-A960-4995FE385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Good Morning, my</a:t>
            </a:r>
            <a:r>
              <a:rPr lang="en-US" baseline="0" dirty="0" smtClean="0"/>
              <a:t> name is Jason Pause and I am an electrical engineer in the Electric Distribution Systems section here at the Department of Public Service.  </a:t>
            </a:r>
            <a:r>
              <a:rPr lang="en-US" dirty="0" smtClean="0"/>
              <a:t>I was asked to put together a brief presentation on the basics of power quality.  My goal here is to just touch on some of the major concepts</a:t>
            </a:r>
            <a:r>
              <a:rPr lang="en-US" baseline="0" dirty="0" smtClean="0"/>
              <a:t> and terms associated with  power quality on the electrical system as an introduction to some of the discussions we will hear throughout today’s technical conference.  I fully expect some of our other presenters and speakers to get more in-depth and technical in terms of power quality and associated issues being experienced, and hopefully this presentation will help build up to those discussions.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08F2-DFFA-4DCB-A960-4995FE385C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08F2-DFFA-4DCB-A960-4995FE385C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08F2-DFFA-4DCB-A960-4995FE385C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08F2-DFFA-4DCB-A960-4995FE385C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B96D-F32A-453A-B2A4-BD0EC0856305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68DE-F8CA-42F1-A1DA-D6FAC777EADD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5ED-A6D7-4CAB-B388-21814D2A49B6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58A-BFD3-46F4-9A57-BA8E0C5C592E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0007-292C-45A4-9994-8AB1E0B344A8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1854-287B-429D-97E4-21B978D87BD6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7C8-0A1F-464C-B850-939A9A05916C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21F5-F8D0-4555-8C83-720DADDD28E8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0F2D-3EDD-49EB-ADF1-2EA638A37636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1A69-FAB2-436F-8AB4-D5F2B6F94B84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E9C-9D88-4D8C-90A1-EAC11FF676EF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58D4-72CD-4AED-A413-B660C66B2D01}" type="datetime1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91A78-48A2-40E0-96F2-41A996371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Quality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Jason Pause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Electric Distribution Systems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December 2013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Electric Circuits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53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u="sng" dirty="0">
                <a:latin typeface="Times New Roman" pitchFamily="18" charset="0"/>
                <a:cs typeface="Times New Roman" pitchFamily="18" charset="0"/>
              </a:rPr>
              <a:t>Voltage</a:t>
            </a:r>
          </a:p>
          <a:p>
            <a:pPr lvl="0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Represents an energy source with the potential to cause current to go through a conductor or customer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load.  Measured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Volts (V)</a:t>
            </a:r>
          </a:p>
          <a:p>
            <a:pPr lvl="0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Similar to the Water Pump (source) that creates pressure to push water through pipes.</a:t>
            </a:r>
          </a:p>
          <a:p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u="sng" dirty="0">
                <a:latin typeface="Times New Roman" pitchFamily="18" charset="0"/>
                <a:cs typeface="Times New Roman" pitchFamily="18" charset="0"/>
              </a:rPr>
              <a:t>Current</a:t>
            </a:r>
          </a:p>
          <a:p>
            <a:pPr lvl="0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Flow of an electrical charge through a conductor (power line) or customer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load.  Measured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Amperes or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Amps (I)</a:t>
            </a:r>
          </a:p>
          <a:p>
            <a:pPr lvl="0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Similar to flow rate of water through a pipe.</a:t>
            </a:r>
          </a:p>
          <a:p>
            <a:pPr lvl="0"/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5" name="Content Placeholder 4" descr="C:\Users\n295bv\Desktop\PQ Folder\basic_ac_circuit_sch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71600"/>
            <a:ext cx="3733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2057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n295bv\Desktop\PQ Folder\tch05071_clip_image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886200"/>
            <a:ext cx="352425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Basics of AC Systems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Sine Wave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AC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 AC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(alternating current) system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both voltage and current increase and decrease in the shape of a sine wave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(Ex: Ocean Wave)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One complete wave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takes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1/60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of a second to complete one up and down cycle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So (in the US) we have 60 waves per second or 60 cycles per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second</a:t>
            </a:r>
          </a:p>
          <a:p>
            <a:pPr lvl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60 cycles per second = 60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Hertz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C:\Users\n295bv\Desktop\PQ Folder\wave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403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5257800"/>
            <a:ext cx="1604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 Sine Wave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Basics of Power Quality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Power Quality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determines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the quality of the voltage in an electrical circuit or the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fitness of electrical power to consumer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devices.</a:t>
            </a:r>
          </a:p>
          <a:p>
            <a:pPr>
              <a:buNone/>
            </a:pP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ANSI C84.1 – Voltage Standards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Steady-state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(continuous) voltage remains within a +/- range of 5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Based on a service voltage of 120 volts, this ranges from 114 volts to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126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>
              <a:buNone/>
            </a:pP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Wave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60 Hz +/- 0.05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Hz (59.95 Hz – 60.05 Hz)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Average Frequency must = 60.000…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Hz</a:t>
            </a:r>
          </a:p>
          <a:p>
            <a:pPr lvl="1">
              <a:buNone/>
            </a:pP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Typical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Power Quality Disturbances 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Transients</a:t>
            </a: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Voltage Sags &amp; Swells</a:t>
            </a: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Harmonics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Quality -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Transients: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Temporary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short duration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voltage disturbances in which there is a high amplitude voltage change.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lightning, faults (utility or facility), capacitor switching, switching of large inductive loads (motors).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Unexpected fuse operation, tripping of motor drives, computer system issues, microprocessor control errors, damage to electronic equipment, damage to electrical contactors.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495800" cy="407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Quality -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Voltage Sags &amp; Swells: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Disturbance where the voltage increases or decreases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for a period up to 2 seconds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lightning, faults (utility or facility), capacitor switching, starting of large electrical loads, overloaded wiring, transformers, and switchgear.</a:t>
            </a: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Failure of motors / transformers, light flicker, tripping of motor drives, motor overloads, computer system issues, damage to electrical contactors, damage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correction capacitors.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n295bv\Desktop\PQ Folder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43200"/>
            <a:ext cx="4445000" cy="2209800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5562600" y="5105400"/>
            <a:ext cx="2438400" cy="380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Voltage Sags &amp; Swells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Quality -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Harmonics: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Deviation of the voltage sine wave from a true sinusoidal shape.  Harmonic is an integer multiple of the fundamental frequency of 60 Hz. (Ex: 2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harmonic is 120 Hz and 3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harmonic is 180 Hz…)</a:t>
            </a: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Non-linear  electrical loads on the system such as: motor drives, computers and electronics, electronic ballasts, battery chargers, etc...</a:t>
            </a:r>
          </a:p>
          <a:p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degrades the overall performance of the electrical system by increasing losses and temperatures in electrical components such as cables, transformers, and motors.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1A78-48A2-40E0-96F2-41A9963717C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C:\Users\n295bv\Desktop\PQ Folder\harmon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267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652</Words>
  <Application>Microsoft Office PowerPoint</Application>
  <PresentationFormat>On-screen Show (4:3)</PresentationFormat>
  <Paragraphs>70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 Quality 101</vt:lpstr>
      <vt:lpstr>Basic Electric Circuits</vt:lpstr>
      <vt:lpstr>Basics of AC Systems  The Sine Wave</vt:lpstr>
      <vt:lpstr>Basics of Power Quality</vt:lpstr>
      <vt:lpstr>Power Quality - Issues</vt:lpstr>
      <vt:lpstr>Power Quality - Issues</vt:lpstr>
      <vt:lpstr>Power Quality - Issues</vt:lpstr>
    </vt:vector>
  </TitlesOfParts>
  <Company>NYSDPS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Quality 101</dc:title>
  <dc:creator>Pause</dc:creator>
  <cp:lastModifiedBy>Pause</cp:lastModifiedBy>
  <cp:revision>12</cp:revision>
  <dcterms:created xsi:type="dcterms:W3CDTF">2013-11-12T18:41:18Z</dcterms:created>
  <dcterms:modified xsi:type="dcterms:W3CDTF">2013-12-12T12:30:46Z</dcterms:modified>
</cp:coreProperties>
</file>