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4" r:id="rId9"/>
    <p:sldId id="263" r:id="rId10"/>
    <p:sldId id="268" r:id="rId11"/>
    <p:sldId id="262" r:id="rId12"/>
    <p:sldId id="269" r:id="rId13"/>
    <p:sldId id="270" r:id="rId14"/>
    <p:sldId id="271" r:id="rId15"/>
    <p:sldId id="272" r:id="rId16"/>
    <p:sldId id="278" r:id="rId17"/>
    <p:sldId id="279" r:id="rId18"/>
    <p:sldId id="281" r:id="rId19"/>
    <p:sldId id="273" r:id="rId20"/>
    <p:sldId id="280" r:id="rId21"/>
    <p:sldId id="275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F7129-9C99-4675-BEB5-950828F145BB}" type="doc">
      <dgm:prSet loTypeId="urn:microsoft.com/office/officeart/2005/8/layout/vList5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29177B6-9667-4BF1-925E-2945803A4D09}">
      <dgm:prSet phldrT="[Text]"/>
      <dgm:spPr/>
      <dgm:t>
        <a:bodyPr/>
        <a:lstStyle/>
        <a:p>
          <a:pPr rtl="1"/>
          <a:r>
            <a:rPr kumimoji="0" lang="en-US" b="0" i="0" u="none" strike="noStrike" cap="none" normalizeH="0" baseline="0" dirty="0" err="1" smtClean="0">
              <a:ln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Mucocutaneous</a:t>
          </a:r>
          <a:r>
            <a:rPr kumimoji="0" lang="en-US" b="0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 leishmaniasis</a:t>
          </a:r>
          <a:endParaRPr lang="en-US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5DAF787-8EB7-4E8D-803C-5D57CEC647FB}" type="parTrans" cxnId="{69DE3CEA-0653-4F1B-BE4F-DC55299CFD60}">
      <dgm:prSet/>
      <dgm:spPr/>
      <dgm:t>
        <a:bodyPr/>
        <a:lstStyle/>
        <a:p>
          <a:endParaRPr lang="en-US"/>
        </a:p>
      </dgm:t>
    </dgm:pt>
    <dgm:pt modelId="{69DE6154-C118-4B0D-A467-310649CC68FC}" type="sibTrans" cxnId="{69DE3CEA-0653-4F1B-BE4F-DC55299CFD60}">
      <dgm:prSet/>
      <dgm:spPr/>
      <dgm:t>
        <a:bodyPr/>
        <a:lstStyle/>
        <a:p>
          <a:endParaRPr lang="en-US"/>
        </a:p>
      </dgm:t>
    </dgm:pt>
    <dgm:pt modelId="{7EAF333A-5C07-4BB0-AAB8-376BD8902EC7}">
      <dgm:prSet phldrT="[Text]" custT="1"/>
      <dgm:spPr/>
      <dgm:t>
        <a:bodyPr/>
        <a:lstStyle/>
        <a:p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braziliensis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91930657-7B7E-4EF8-9164-66DA7125B17A}" type="parTrans" cxnId="{76379034-74B6-44C8-89BF-7CC2024854ED}">
      <dgm:prSet/>
      <dgm:spPr/>
      <dgm:t>
        <a:bodyPr/>
        <a:lstStyle/>
        <a:p>
          <a:endParaRPr lang="en-US"/>
        </a:p>
      </dgm:t>
    </dgm:pt>
    <dgm:pt modelId="{59023A20-8033-4189-A7F1-1BED0C1C7057}" type="sibTrans" cxnId="{76379034-74B6-44C8-89BF-7CC2024854ED}">
      <dgm:prSet/>
      <dgm:spPr/>
      <dgm:t>
        <a:bodyPr/>
        <a:lstStyle/>
        <a:p>
          <a:endParaRPr lang="en-US"/>
        </a:p>
      </dgm:t>
    </dgm:pt>
    <dgm:pt modelId="{318A919D-CBCF-4AC1-BE0F-3595FAF511DA}">
      <dgm:prSet phldrT="[Text]" custT="1"/>
      <dgm:spPr/>
      <dgm:t>
        <a:bodyPr/>
        <a:lstStyle/>
        <a:p>
          <a:pPr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tropica*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B7789F9B-E939-41DD-8461-A89F2D089029}" type="sibTrans" cxnId="{3FDC4DEE-9FB6-4314-9FB1-3F40C7AF13F5}">
      <dgm:prSet/>
      <dgm:spPr/>
      <dgm:t>
        <a:bodyPr/>
        <a:lstStyle/>
        <a:p>
          <a:endParaRPr lang="en-US"/>
        </a:p>
      </dgm:t>
    </dgm:pt>
    <dgm:pt modelId="{2607537A-7771-4730-853C-E98691467857}" type="parTrans" cxnId="{3FDC4DEE-9FB6-4314-9FB1-3F40C7AF13F5}">
      <dgm:prSet/>
      <dgm:spPr/>
      <dgm:t>
        <a:bodyPr/>
        <a:lstStyle/>
        <a:p>
          <a:endParaRPr lang="en-US"/>
        </a:p>
      </dgm:t>
    </dgm:pt>
    <dgm:pt modelId="{0E842D17-8B95-4955-8F42-3669E5D558C2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Cutaneous Leishmaniasis </a:t>
          </a:r>
          <a:endParaRPr lang="en-US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218B0FC-EB79-4F5A-846E-EFFD173E6571}" type="sibTrans" cxnId="{686CAA80-8A18-4701-9B5A-C45F91F0C23E}">
      <dgm:prSet/>
      <dgm:spPr/>
      <dgm:t>
        <a:bodyPr/>
        <a:lstStyle/>
        <a:p>
          <a:endParaRPr lang="en-US"/>
        </a:p>
      </dgm:t>
    </dgm:pt>
    <dgm:pt modelId="{7211749E-CF62-42B0-9D5A-BB4A7ED6782C}" type="parTrans" cxnId="{686CAA80-8A18-4701-9B5A-C45F91F0C23E}">
      <dgm:prSet/>
      <dgm:spPr/>
      <dgm:t>
        <a:bodyPr/>
        <a:lstStyle/>
        <a:p>
          <a:endParaRPr lang="en-US"/>
        </a:p>
      </dgm:t>
    </dgm:pt>
    <dgm:pt modelId="{27A82590-83C8-4A0B-912E-C5D23D74D3AD}">
      <dgm:prSet custT="1"/>
      <dgm:spPr/>
      <dgm:t>
        <a:bodyPr/>
        <a:lstStyle/>
        <a:p>
          <a:pPr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major*</a:t>
          </a:r>
          <a:endParaRPr lang="en-US" sz="24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C9AF7257-F433-487B-92C9-7EA60D7B47E5}" type="parTrans" cxnId="{1016DDD7-E82F-4BAD-90C5-5E65F577FC7D}">
      <dgm:prSet/>
      <dgm:spPr/>
      <dgm:t>
        <a:bodyPr/>
        <a:lstStyle/>
        <a:p>
          <a:endParaRPr lang="en-US"/>
        </a:p>
      </dgm:t>
    </dgm:pt>
    <dgm:pt modelId="{D88C543D-46F6-4E38-8F04-62B28884F1BE}" type="sibTrans" cxnId="{1016DDD7-E82F-4BAD-90C5-5E65F577FC7D}">
      <dgm:prSet/>
      <dgm:spPr/>
      <dgm:t>
        <a:bodyPr/>
        <a:lstStyle/>
        <a:p>
          <a:endParaRPr lang="en-US"/>
        </a:p>
      </dgm:t>
    </dgm:pt>
    <dgm:pt modelId="{CFD33D16-6481-423A-A716-EEEAE74D59F2}">
      <dgm:prSet custT="1"/>
      <dgm:spPr/>
      <dgm:t>
        <a:bodyPr/>
        <a:lstStyle/>
        <a:p>
          <a:pPr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aethiopica</a:t>
          </a:r>
          <a:endParaRPr lang="en-US" sz="2400" b="0" i="1" u="none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0CA4830C-0D35-4E7F-8F7C-8D20373294EA}" type="parTrans" cxnId="{7A8899F6-E891-4A09-9D92-1133A3E5EA5B}">
      <dgm:prSet/>
      <dgm:spPr/>
      <dgm:t>
        <a:bodyPr/>
        <a:lstStyle/>
        <a:p>
          <a:endParaRPr lang="en-US"/>
        </a:p>
      </dgm:t>
    </dgm:pt>
    <dgm:pt modelId="{38F26DB6-8395-436F-925D-A029533EA6B5}" type="sibTrans" cxnId="{7A8899F6-E891-4A09-9D92-1133A3E5EA5B}">
      <dgm:prSet/>
      <dgm:spPr/>
      <dgm:t>
        <a:bodyPr/>
        <a:lstStyle/>
        <a:p>
          <a:endParaRPr lang="en-US"/>
        </a:p>
      </dgm:t>
    </dgm:pt>
    <dgm:pt modelId="{8DEC8599-4B75-481F-B0D3-959BD5C2FED5}">
      <dgm:prSet custT="1"/>
      <dgm:spPr/>
      <dgm:t>
        <a:bodyPr/>
        <a:lstStyle/>
        <a:p>
          <a:pPr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mexicana</a:t>
          </a:r>
          <a:endParaRPr lang="en-US" sz="2400" b="0" i="1" u="none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0DCA1848-39B8-4BB3-BB8E-CD2BC6DD746D}" type="parTrans" cxnId="{1283429F-EAF6-4EE0-B2C7-546669B83435}">
      <dgm:prSet/>
      <dgm:spPr/>
      <dgm:t>
        <a:bodyPr/>
        <a:lstStyle/>
        <a:p>
          <a:endParaRPr lang="en-US"/>
        </a:p>
      </dgm:t>
    </dgm:pt>
    <dgm:pt modelId="{C5993619-9083-4EA4-A1B9-BC632E5888D5}" type="sibTrans" cxnId="{1283429F-EAF6-4EE0-B2C7-546669B83435}">
      <dgm:prSet/>
      <dgm:spPr/>
      <dgm:t>
        <a:bodyPr/>
        <a:lstStyle/>
        <a:p>
          <a:endParaRPr lang="en-US"/>
        </a:p>
      </dgm:t>
    </dgm:pt>
    <dgm:pt modelId="{87845602-84D6-465E-813A-440DDD96D89A}">
      <dgm:prSet custT="1"/>
      <dgm:spPr/>
      <dgm:t>
        <a:bodyPr/>
        <a:lstStyle/>
        <a:p>
          <a:pPr rtl="0"/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15DA0AB-BB32-4538-93E9-53EE7D20766F}" type="parTrans" cxnId="{BCED657D-D5E1-449B-93CA-7D0882B49F4B}">
      <dgm:prSet/>
      <dgm:spPr/>
      <dgm:t>
        <a:bodyPr/>
        <a:lstStyle/>
        <a:p>
          <a:endParaRPr lang="en-US"/>
        </a:p>
      </dgm:t>
    </dgm:pt>
    <dgm:pt modelId="{3E195255-C53C-44BF-96A8-8434F5A3B74F}" type="sibTrans" cxnId="{BCED657D-D5E1-449B-93CA-7D0882B49F4B}">
      <dgm:prSet/>
      <dgm:spPr/>
      <dgm:t>
        <a:bodyPr/>
        <a:lstStyle/>
        <a:p>
          <a:endParaRPr lang="en-US"/>
        </a:p>
      </dgm:t>
    </dgm:pt>
    <dgm:pt modelId="{5599E2CA-328D-4447-98FF-0C2928F6E88B}">
      <dgm:prSet phldrT="[Text]"/>
      <dgm:spPr/>
      <dgm:t>
        <a:bodyPr/>
        <a:lstStyle/>
        <a:p>
          <a:pPr algn="l" rtl="0"/>
          <a:endParaRPr lang="en-US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0ABA5FD5-B997-441E-B578-531A6DE98F72}" type="sibTrans" cxnId="{7F683280-C3AF-459D-B9EB-757110AFF348}">
      <dgm:prSet/>
      <dgm:spPr/>
      <dgm:t>
        <a:bodyPr/>
        <a:lstStyle/>
        <a:p>
          <a:endParaRPr lang="en-US"/>
        </a:p>
      </dgm:t>
    </dgm:pt>
    <dgm:pt modelId="{DF628080-4330-4339-BA1A-777C6D384A10}" type="parTrans" cxnId="{7F683280-C3AF-459D-B9EB-757110AFF348}">
      <dgm:prSet/>
      <dgm:spPr/>
      <dgm:t>
        <a:bodyPr/>
        <a:lstStyle/>
        <a:p>
          <a:endParaRPr lang="en-US"/>
        </a:p>
      </dgm:t>
    </dgm:pt>
    <dgm:pt modelId="{B59DB19A-044D-47CB-B9C4-431531F93B3A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Visceral Leishmaniasis</a:t>
          </a:r>
          <a:endParaRPr lang="en-US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3A954988-CEE3-4A09-A305-3ACCE1BDF9FD}" type="sibTrans" cxnId="{5D47789D-1316-4F39-B080-F23AC7D5B074}">
      <dgm:prSet/>
      <dgm:spPr/>
      <dgm:t>
        <a:bodyPr/>
        <a:lstStyle/>
        <a:p>
          <a:endParaRPr lang="en-US"/>
        </a:p>
      </dgm:t>
    </dgm:pt>
    <dgm:pt modelId="{B8EE1E78-639A-4D51-8572-386B3EBCBFDC}" type="parTrans" cxnId="{5D47789D-1316-4F39-B080-F23AC7D5B074}">
      <dgm:prSet/>
      <dgm:spPr/>
      <dgm:t>
        <a:bodyPr/>
        <a:lstStyle/>
        <a:p>
          <a:endParaRPr lang="en-US"/>
        </a:p>
      </dgm:t>
    </dgm:pt>
    <dgm:pt modelId="{8A6BC620-4275-4F99-84C5-E082DD28217C}">
      <dgm:prSet custT="1"/>
      <dgm:spPr/>
      <dgm:t>
        <a:bodyPr/>
        <a:lstStyle/>
        <a:p>
          <a:pPr algn="l"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donovani</a:t>
          </a:r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*</a:t>
          </a:r>
          <a:endParaRPr lang="en-US" sz="24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6FA35527-281C-4E65-BF30-1136C4D26EAB}" type="parTrans" cxnId="{B6A6D6CB-4314-438E-AC6E-85D07539AF88}">
      <dgm:prSet/>
      <dgm:spPr/>
      <dgm:t>
        <a:bodyPr/>
        <a:lstStyle/>
        <a:p>
          <a:endParaRPr lang="en-US"/>
        </a:p>
      </dgm:t>
    </dgm:pt>
    <dgm:pt modelId="{CEB9EE24-5102-4223-A055-2555E6856C79}" type="sibTrans" cxnId="{B6A6D6CB-4314-438E-AC6E-85D07539AF88}">
      <dgm:prSet/>
      <dgm:spPr/>
      <dgm:t>
        <a:bodyPr/>
        <a:lstStyle/>
        <a:p>
          <a:endParaRPr lang="en-US"/>
        </a:p>
      </dgm:t>
    </dgm:pt>
    <dgm:pt modelId="{8AE7A4FE-B0B1-45B4-B787-037FAA26742B}">
      <dgm:prSet custT="1"/>
      <dgm:spPr/>
      <dgm:t>
        <a:bodyPr/>
        <a:lstStyle/>
        <a:p>
          <a:pPr algn="l"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infantum</a:t>
          </a:r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*</a:t>
          </a:r>
          <a:endParaRPr lang="en-US" sz="24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43F43526-1362-4FC2-9451-3195F410153C}" type="parTrans" cxnId="{A84FFB0C-6083-4DDD-ACE4-6AA5E34E81CE}">
      <dgm:prSet/>
      <dgm:spPr/>
      <dgm:t>
        <a:bodyPr/>
        <a:lstStyle/>
        <a:p>
          <a:endParaRPr lang="en-US"/>
        </a:p>
      </dgm:t>
    </dgm:pt>
    <dgm:pt modelId="{1E5BB088-4067-429B-88E8-AD1BAE4309CD}" type="sibTrans" cxnId="{A84FFB0C-6083-4DDD-ACE4-6AA5E34E81CE}">
      <dgm:prSet/>
      <dgm:spPr/>
      <dgm:t>
        <a:bodyPr/>
        <a:lstStyle/>
        <a:p>
          <a:endParaRPr lang="en-US"/>
        </a:p>
      </dgm:t>
    </dgm:pt>
    <dgm:pt modelId="{7F90D92E-72B0-4B6F-BFCD-22F6CC542D01}">
      <dgm:prSet custT="1"/>
      <dgm:spPr/>
      <dgm:t>
        <a:bodyPr/>
        <a:lstStyle/>
        <a:p>
          <a:pPr algn="l" rtl="0"/>
          <a:r>
            <a:rPr lang="en-US" sz="2400" b="0" i="1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chagasi</a:t>
          </a:r>
          <a:endParaRPr lang="en-US" sz="2400" b="0" i="1" u="none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F115FFD4-02E6-4DDC-90E2-0F736E0AA07C}" type="parTrans" cxnId="{562F945E-0A90-43DE-BF5C-9EAB04D52398}">
      <dgm:prSet/>
      <dgm:spPr/>
      <dgm:t>
        <a:bodyPr/>
        <a:lstStyle/>
        <a:p>
          <a:endParaRPr lang="en-US"/>
        </a:p>
      </dgm:t>
    </dgm:pt>
    <dgm:pt modelId="{E465D725-4BD1-42F1-A85C-1998017F15B6}" type="sibTrans" cxnId="{562F945E-0A90-43DE-BF5C-9EAB04D52398}">
      <dgm:prSet/>
      <dgm:spPr/>
      <dgm:t>
        <a:bodyPr/>
        <a:lstStyle/>
        <a:p>
          <a:endParaRPr lang="en-US"/>
        </a:p>
      </dgm:t>
    </dgm:pt>
    <dgm:pt modelId="{821BFB5C-BACE-4E65-B2BC-17E444FB6AFF}">
      <dgm:prSet phldrT="[Text]"/>
      <dgm:spPr/>
      <dgm:t>
        <a:bodyPr/>
        <a:lstStyle/>
        <a:p>
          <a:pPr algn="l" rtl="0"/>
          <a:endParaRPr lang="en-US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8C14937-6A03-4C39-8A7D-0A880268D212}" type="parTrans" cxnId="{C034B3EF-3135-4D66-ABB2-707D86D30DE7}">
      <dgm:prSet/>
      <dgm:spPr/>
      <dgm:t>
        <a:bodyPr/>
        <a:lstStyle/>
        <a:p>
          <a:endParaRPr lang="en-US"/>
        </a:p>
      </dgm:t>
    </dgm:pt>
    <dgm:pt modelId="{53B52E3D-EE19-4369-B291-27CB51CFF6E9}" type="sibTrans" cxnId="{C034B3EF-3135-4D66-ABB2-707D86D30DE7}">
      <dgm:prSet/>
      <dgm:spPr/>
      <dgm:t>
        <a:bodyPr/>
        <a:lstStyle/>
        <a:p>
          <a:endParaRPr lang="en-US"/>
        </a:p>
      </dgm:t>
    </dgm:pt>
    <dgm:pt modelId="{E8F9461B-22EE-495A-AE4A-090087009076}" type="pres">
      <dgm:prSet presAssocID="{EF3F7129-9C99-4675-BEB5-950828F145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765E64-80A3-45EF-9B45-474ED2F81338}" type="pres">
      <dgm:prSet presAssocID="{0E842D17-8B95-4955-8F42-3669E5D558C2}" presName="linNode" presStyleCnt="0"/>
      <dgm:spPr/>
      <dgm:t>
        <a:bodyPr/>
        <a:lstStyle/>
        <a:p>
          <a:endParaRPr lang="en-US"/>
        </a:p>
      </dgm:t>
    </dgm:pt>
    <dgm:pt modelId="{6387950F-92E5-43E0-976A-BCE7C3EE1029}" type="pres">
      <dgm:prSet presAssocID="{0E842D17-8B95-4955-8F42-3669E5D558C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6E574-51C4-4F2B-87DA-FBCEAF923336}" type="pres">
      <dgm:prSet presAssocID="{0E842D17-8B95-4955-8F42-3669E5D558C2}" presName="descendantText" presStyleLbl="alignAccFollowNode1" presStyleIdx="0" presStyleCnt="3" custScaleX="98381" custScaleY="171189" custLinFactNeighborX="-1157" custLinFactNeighborY="13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97F3A-8939-4127-AF96-8A65DB73148E}" type="pres">
      <dgm:prSet presAssocID="{D218B0FC-EB79-4F5A-846E-EFFD173E6571}" presName="sp" presStyleCnt="0"/>
      <dgm:spPr/>
      <dgm:t>
        <a:bodyPr/>
        <a:lstStyle/>
        <a:p>
          <a:endParaRPr lang="en-US"/>
        </a:p>
      </dgm:t>
    </dgm:pt>
    <dgm:pt modelId="{9B4BD289-BB78-4D1B-AA22-70C6534F37F3}" type="pres">
      <dgm:prSet presAssocID="{929177B6-9667-4BF1-925E-2945803A4D09}" presName="linNode" presStyleCnt="0"/>
      <dgm:spPr/>
      <dgm:t>
        <a:bodyPr/>
        <a:lstStyle/>
        <a:p>
          <a:endParaRPr lang="en-US"/>
        </a:p>
      </dgm:t>
    </dgm:pt>
    <dgm:pt modelId="{C05E27BF-0D6C-4867-A112-0262BCBD6DF7}" type="pres">
      <dgm:prSet presAssocID="{929177B6-9667-4BF1-925E-2945803A4D0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75CA1-2102-41B5-9BF5-A847000D8C29}" type="pres">
      <dgm:prSet presAssocID="{929177B6-9667-4BF1-925E-2945803A4D09}" presName="descendantText" presStyleLbl="alignAccFollowNode1" presStyleIdx="1" presStyleCnt="3" custScaleY="60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DFDDD-CB25-43C7-A2E5-CDAE263544A1}" type="pres">
      <dgm:prSet presAssocID="{69DE6154-C118-4B0D-A467-310649CC68FC}" presName="sp" presStyleCnt="0"/>
      <dgm:spPr/>
      <dgm:t>
        <a:bodyPr/>
        <a:lstStyle/>
        <a:p>
          <a:endParaRPr lang="en-US"/>
        </a:p>
      </dgm:t>
    </dgm:pt>
    <dgm:pt modelId="{68E6B3C2-591E-49BD-B1B5-B0B4398380E9}" type="pres">
      <dgm:prSet presAssocID="{B59DB19A-044D-47CB-B9C4-431531F93B3A}" presName="linNode" presStyleCnt="0"/>
      <dgm:spPr/>
      <dgm:t>
        <a:bodyPr/>
        <a:lstStyle/>
        <a:p>
          <a:endParaRPr lang="en-US"/>
        </a:p>
      </dgm:t>
    </dgm:pt>
    <dgm:pt modelId="{7E9D2BE3-B590-4664-A1CF-21E6D84AF124}" type="pres">
      <dgm:prSet presAssocID="{B59DB19A-044D-47CB-B9C4-431531F93B3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F24CA-D7AE-4AD1-810E-DFC04BB71B98}" type="pres">
      <dgm:prSet presAssocID="{B59DB19A-044D-47CB-B9C4-431531F93B3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67A25-EC5D-454A-9D9B-0C90F9D0B2EF}" type="presOf" srcId="{27A82590-83C8-4A0B-912E-C5D23D74D3AD}" destId="{D5D6E574-51C4-4F2B-87DA-FBCEAF923336}" srcOrd="0" destOrd="1" presId="urn:microsoft.com/office/officeart/2005/8/layout/vList5"/>
    <dgm:cxn modelId="{A74DD223-3901-4A2D-A995-F17DF5B05D60}" type="presOf" srcId="{8DEC8599-4B75-481F-B0D3-959BD5C2FED5}" destId="{D5D6E574-51C4-4F2B-87DA-FBCEAF923336}" srcOrd="0" destOrd="3" presId="urn:microsoft.com/office/officeart/2005/8/layout/vList5"/>
    <dgm:cxn modelId="{1016DDD7-E82F-4BAD-90C5-5E65F577FC7D}" srcId="{0E842D17-8B95-4955-8F42-3669E5D558C2}" destId="{27A82590-83C8-4A0B-912E-C5D23D74D3AD}" srcOrd="1" destOrd="0" parTransId="{C9AF7257-F433-487B-92C9-7EA60D7B47E5}" sibTransId="{D88C543D-46F6-4E38-8F04-62B28884F1BE}"/>
    <dgm:cxn modelId="{B6A6D6CB-4314-438E-AC6E-85D07539AF88}" srcId="{5599E2CA-328D-4447-98FF-0C2928F6E88B}" destId="{8A6BC620-4275-4F99-84C5-E082DD28217C}" srcOrd="0" destOrd="0" parTransId="{6FA35527-281C-4E65-BF30-1136C4D26EAB}" sibTransId="{CEB9EE24-5102-4223-A055-2555E6856C79}"/>
    <dgm:cxn modelId="{454ABD40-B262-402F-B4CF-B1C6075B1CB9}" type="presOf" srcId="{0E842D17-8B95-4955-8F42-3669E5D558C2}" destId="{6387950F-92E5-43E0-976A-BCE7C3EE1029}" srcOrd="0" destOrd="0" presId="urn:microsoft.com/office/officeart/2005/8/layout/vList5"/>
    <dgm:cxn modelId="{BCED657D-D5E1-449B-93CA-7D0882B49F4B}" srcId="{0E842D17-8B95-4955-8F42-3669E5D558C2}" destId="{87845602-84D6-465E-813A-440DDD96D89A}" srcOrd="4" destOrd="0" parTransId="{D15DA0AB-BB32-4538-93E9-53EE7D20766F}" sibTransId="{3E195255-C53C-44BF-96A8-8434F5A3B74F}"/>
    <dgm:cxn modelId="{DB625CD5-A403-4348-925A-7B8E22AF620F}" type="presOf" srcId="{EF3F7129-9C99-4675-BEB5-950828F145BB}" destId="{E8F9461B-22EE-495A-AE4A-090087009076}" srcOrd="0" destOrd="0" presId="urn:microsoft.com/office/officeart/2005/8/layout/vList5"/>
    <dgm:cxn modelId="{836292DD-4A3E-4B23-A543-A06479534F7C}" type="presOf" srcId="{7F90D92E-72B0-4B6F-BFCD-22F6CC542D01}" destId="{E57F24CA-D7AE-4AD1-810E-DFC04BB71B98}" srcOrd="0" destOrd="3" presId="urn:microsoft.com/office/officeart/2005/8/layout/vList5"/>
    <dgm:cxn modelId="{59CC61D8-B6FF-40CC-A79B-68B6283E0AC1}" type="presOf" srcId="{B59DB19A-044D-47CB-B9C4-431531F93B3A}" destId="{7E9D2BE3-B590-4664-A1CF-21E6D84AF124}" srcOrd="0" destOrd="0" presId="urn:microsoft.com/office/officeart/2005/8/layout/vList5"/>
    <dgm:cxn modelId="{C034B3EF-3135-4D66-ABB2-707D86D30DE7}" srcId="{B59DB19A-044D-47CB-B9C4-431531F93B3A}" destId="{821BFB5C-BACE-4E65-B2BC-17E444FB6AFF}" srcOrd="3" destOrd="0" parTransId="{D8C14937-6A03-4C39-8A7D-0A880268D212}" sibTransId="{53B52E3D-EE19-4369-B291-27CB51CFF6E9}"/>
    <dgm:cxn modelId="{5E547D3A-3B24-47AF-8B0D-A32F1E41FCCD}" type="presOf" srcId="{87845602-84D6-465E-813A-440DDD96D89A}" destId="{D5D6E574-51C4-4F2B-87DA-FBCEAF923336}" srcOrd="0" destOrd="4" presId="urn:microsoft.com/office/officeart/2005/8/layout/vList5"/>
    <dgm:cxn modelId="{285771FA-3B6B-417B-86C7-D44A8F8B3519}" type="presOf" srcId="{8A6BC620-4275-4F99-84C5-E082DD28217C}" destId="{E57F24CA-D7AE-4AD1-810E-DFC04BB71B98}" srcOrd="0" destOrd="1" presId="urn:microsoft.com/office/officeart/2005/8/layout/vList5"/>
    <dgm:cxn modelId="{CDEE68E6-6F89-435C-91F2-A89AAD79E89E}" type="presOf" srcId="{929177B6-9667-4BF1-925E-2945803A4D09}" destId="{C05E27BF-0D6C-4867-A112-0262BCBD6DF7}" srcOrd="0" destOrd="0" presId="urn:microsoft.com/office/officeart/2005/8/layout/vList5"/>
    <dgm:cxn modelId="{1283429F-EAF6-4EE0-B2C7-546669B83435}" srcId="{0E842D17-8B95-4955-8F42-3669E5D558C2}" destId="{8DEC8599-4B75-481F-B0D3-959BD5C2FED5}" srcOrd="3" destOrd="0" parTransId="{0DCA1848-39B8-4BB3-BB8E-CD2BC6DD746D}" sibTransId="{C5993619-9083-4EA4-A1B9-BC632E5888D5}"/>
    <dgm:cxn modelId="{7F683280-C3AF-459D-B9EB-757110AFF348}" srcId="{B59DB19A-044D-47CB-B9C4-431531F93B3A}" destId="{5599E2CA-328D-4447-98FF-0C2928F6E88B}" srcOrd="0" destOrd="0" parTransId="{DF628080-4330-4339-BA1A-777C6D384A10}" sibTransId="{0ABA5FD5-B997-441E-B578-531A6DE98F72}"/>
    <dgm:cxn modelId="{ECCFBE33-52FE-4A23-8492-EBE6364FA1BC}" type="presOf" srcId="{8AE7A4FE-B0B1-45B4-B787-037FAA26742B}" destId="{E57F24CA-D7AE-4AD1-810E-DFC04BB71B98}" srcOrd="0" destOrd="2" presId="urn:microsoft.com/office/officeart/2005/8/layout/vList5"/>
    <dgm:cxn modelId="{B6832E9C-ECC9-4DF0-9997-0570867B5D09}" type="presOf" srcId="{5599E2CA-328D-4447-98FF-0C2928F6E88B}" destId="{E57F24CA-D7AE-4AD1-810E-DFC04BB71B98}" srcOrd="0" destOrd="0" presId="urn:microsoft.com/office/officeart/2005/8/layout/vList5"/>
    <dgm:cxn modelId="{5D47789D-1316-4F39-B080-F23AC7D5B074}" srcId="{EF3F7129-9C99-4675-BEB5-950828F145BB}" destId="{B59DB19A-044D-47CB-B9C4-431531F93B3A}" srcOrd="2" destOrd="0" parTransId="{B8EE1E78-639A-4D51-8572-386B3EBCBFDC}" sibTransId="{3A954988-CEE3-4A09-A305-3ACCE1BDF9FD}"/>
    <dgm:cxn modelId="{686CAA80-8A18-4701-9B5A-C45F91F0C23E}" srcId="{EF3F7129-9C99-4675-BEB5-950828F145BB}" destId="{0E842D17-8B95-4955-8F42-3669E5D558C2}" srcOrd="0" destOrd="0" parTransId="{7211749E-CF62-42B0-9D5A-BB4A7ED6782C}" sibTransId="{D218B0FC-EB79-4F5A-846E-EFFD173E6571}"/>
    <dgm:cxn modelId="{562F945E-0A90-43DE-BF5C-9EAB04D52398}" srcId="{B59DB19A-044D-47CB-B9C4-431531F93B3A}" destId="{7F90D92E-72B0-4B6F-BFCD-22F6CC542D01}" srcOrd="2" destOrd="0" parTransId="{F115FFD4-02E6-4DDC-90E2-0F736E0AA07C}" sibTransId="{E465D725-4BD1-42F1-A85C-1998017F15B6}"/>
    <dgm:cxn modelId="{76379034-74B6-44C8-89BF-7CC2024854ED}" srcId="{929177B6-9667-4BF1-925E-2945803A4D09}" destId="{7EAF333A-5C07-4BB0-AAB8-376BD8902EC7}" srcOrd="0" destOrd="0" parTransId="{91930657-7B7E-4EF8-9164-66DA7125B17A}" sibTransId="{59023A20-8033-4189-A7F1-1BED0C1C7057}"/>
    <dgm:cxn modelId="{93F76B70-B72D-4F66-BB1B-048794BCCF39}" type="presOf" srcId="{7EAF333A-5C07-4BB0-AAB8-376BD8902EC7}" destId="{2CC75CA1-2102-41B5-9BF5-A847000D8C29}" srcOrd="0" destOrd="0" presId="urn:microsoft.com/office/officeart/2005/8/layout/vList5"/>
    <dgm:cxn modelId="{7A8899F6-E891-4A09-9D92-1133A3E5EA5B}" srcId="{0E842D17-8B95-4955-8F42-3669E5D558C2}" destId="{CFD33D16-6481-423A-A716-EEEAE74D59F2}" srcOrd="2" destOrd="0" parTransId="{0CA4830C-0D35-4E7F-8F7C-8D20373294EA}" sibTransId="{38F26DB6-8395-436F-925D-A029533EA6B5}"/>
    <dgm:cxn modelId="{117C3AB6-0937-439B-B0C8-1904D66AACFE}" type="presOf" srcId="{821BFB5C-BACE-4E65-B2BC-17E444FB6AFF}" destId="{E57F24CA-D7AE-4AD1-810E-DFC04BB71B98}" srcOrd="0" destOrd="4" presId="urn:microsoft.com/office/officeart/2005/8/layout/vList5"/>
    <dgm:cxn modelId="{BCB54DD1-1024-4249-AFA0-3692FFFBE5F7}" type="presOf" srcId="{CFD33D16-6481-423A-A716-EEEAE74D59F2}" destId="{D5D6E574-51C4-4F2B-87DA-FBCEAF923336}" srcOrd="0" destOrd="2" presId="urn:microsoft.com/office/officeart/2005/8/layout/vList5"/>
    <dgm:cxn modelId="{A84FFB0C-6083-4DDD-ACE4-6AA5E34E81CE}" srcId="{B59DB19A-044D-47CB-B9C4-431531F93B3A}" destId="{8AE7A4FE-B0B1-45B4-B787-037FAA26742B}" srcOrd="1" destOrd="0" parTransId="{43F43526-1362-4FC2-9451-3195F410153C}" sibTransId="{1E5BB088-4067-429B-88E8-AD1BAE4309CD}"/>
    <dgm:cxn modelId="{3FDC4DEE-9FB6-4314-9FB1-3F40C7AF13F5}" srcId="{0E842D17-8B95-4955-8F42-3669E5D558C2}" destId="{318A919D-CBCF-4AC1-BE0F-3595FAF511DA}" srcOrd="0" destOrd="0" parTransId="{2607537A-7771-4730-853C-E98691467857}" sibTransId="{B7789F9B-E939-41DD-8461-A89F2D089029}"/>
    <dgm:cxn modelId="{69DE3CEA-0653-4F1B-BE4F-DC55299CFD60}" srcId="{EF3F7129-9C99-4675-BEB5-950828F145BB}" destId="{929177B6-9667-4BF1-925E-2945803A4D09}" srcOrd="1" destOrd="0" parTransId="{D5DAF787-8EB7-4E8D-803C-5D57CEC647FB}" sibTransId="{69DE6154-C118-4B0D-A467-310649CC68FC}"/>
    <dgm:cxn modelId="{12ED0825-929D-414F-9848-9674EE6D8A59}" type="presOf" srcId="{318A919D-CBCF-4AC1-BE0F-3595FAF511DA}" destId="{D5D6E574-51C4-4F2B-87DA-FBCEAF923336}" srcOrd="0" destOrd="0" presId="urn:microsoft.com/office/officeart/2005/8/layout/vList5"/>
    <dgm:cxn modelId="{5937A739-6B8F-4B86-900F-2F0728DF02D9}" type="presParOf" srcId="{E8F9461B-22EE-495A-AE4A-090087009076}" destId="{DE765E64-80A3-45EF-9B45-474ED2F81338}" srcOrd="0" destOrd="0" presId="urn:microsoft.com/office/officeart/2005/8/layout/vList5"/>
    <dgm:cxn modelId="{A9FE2D50-50BE-4912-84AD-7B3605DD5613}" type="presParOf" srcId="{DE765E64-80A3-45EF-9B45-474ED2F81338}" destId="{6387950F-92E5-43E0-976A-BCE7C3EE1029}" srcOrd="0" destOrd="0" presId="urn:microsoft.com/office/officeart/2005/8/layout/vList5"/>
    <dgm:cxn modelId="{1ABA99A9-18F4-49F1-8B15-C1789AA2D4A1}" type="presParOf" srcId="{DE765E64-80A3-45EF-9B45-474ED2F81338}" destId="{D5D6E574-51C4-4F2B-87DA-FBCEAF923336}" srcOrd="1" destOrd="0" presId="urn:microsoft.com/office/officeart/2005/8/layout/vList5"/>
    <dgm:cxn modelId="{37790417-50E7-4069-9165-42CE5AA771A1}" type="presParOf" srcId="{E8F9461B-22EE-495A-AE4A-090087009076}" destId="{9DA97F3A-8939-4127-AF96-8A65DB73148E}" srcOrd="1" destOrd="0" presId="urn:microsoft.com/office/officeart/2005/8/layout/vList5"/>
    <dgm:cxn modelId="{B93F884A-BAAB-4C39-B3E3-9D97BD4FC564}" type="presParOf" srcId="{E8F9461B-22EE-495A-AE4A-090087009076}" destId="{9B4BD289-BB78-4D1B-AA22-70C6534F37F3}" srcOrd="2" destOrd="0" presId="urn:microsoft.com/office/officeart/2005/8/layout/vList5"/>
    <dgm:cxn modelId="{0A8F8C4E-3D06-46CB-9197-83CF3F69B99B}" type="presParOf" srcId="{9B4BD289-BB78-4D1B-AA22-70C6534F37F3}" destId="{C05E27BF-0D6C-4867-A112-0262BCBD6DF7}" srcOrd="0" destOrd="0" presId="urn:microsoft.com/office/officeart/2005/8/layout/vList5"/>
    <dgm:cxn modelId="{DF32BBFF-F991-47E9-A7E0-3A9B1F9E7140}" type="presParOf" srcId="{9B4BD289-BB78-4D1B-AA22-70C6534F37F3}" destId="{2CC75CA1-2102-41B5-9BF5-A847000D8C29}" srcOrd="1" destOrd="0" presId="urn:microsoft.com/office/officeart/2005/8/layout/vList5"/>
    <dgm:cxn modelId="{1FBF9D73-8E90-4ACC-8DAE-23460FEF7B9D}" type="presParOf" srcId="{E8F9461B-22EE-495A-AE4A-090087009076}" destId="{805DFDDD-CB25-43C7-A2E5-CDAE263544A1}" srcOrd="3" destOrd="0" presId="urn:microsoft.com/office/officeart/2005/8/layout/vList5"/>
    <dgm:cxn modelId="{FD180E5F-7B72-40CE-BA2C-3B8000A0A860}" type="presParOf" srcId="{E8F9461B-22EE-495A-AE4A-090087009076}" destId="{68E6B3C2-591E-49BD-B1B5-B0B4398380E9}" srcOrd="4" destOrd="0" presId="urn:microsoft.com/office/officeart/2005/8/layout/vList5"/>
    <dgm:cxn modelId="{1A7EA59A-5C23-47B6-A410-1CADB2AF530F}" type="presParOf" srcId="{68E6B3C2-591E-49BD-B1B5-B0B4398380E9}" destId="{7E9D2BE3-B590-4664-A1CF-21E6D84AF124}" srcOrd="0" destOrd="0" presId="urn:microsoft.com/office/officeart/2005/8/layout/vList5"/>
    <dgm:cxn modelId="{2CD9743F-387A-4F61-A324-5FA144AAB0BC}" type="presParOf" srcId="{68E6B3C2-591E-49BD-B1B5-B0B4398380E9}" destId="{E57F24CA-D7AE-4AD1-810E-DFC04BB71B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6E574-51C4-4F2B-87DA-FBCEAF923336}">
      <dsp:nvSpPr>
        <dsp:cNvPr id="0" name=""/>
        <dsp:cNvSpPr/>
      </dsp:nvSpPr>
      <dsp:spPr>
        <a:xfrm rot="5400000">
          <a:off x="4540492" y="-1495647"/>
          <a:ext cx="1833887" cy="51236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tropica*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major*</a:t>
          </a:r>
          <a:endParaRPr lang="en-US" sz="24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aethiopica</a:t>
          </a:r>
          <a:endParaRPr lang="en-US" sz="2400" b="0" i="1" u="none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mexicana</a:t>
          </a:r>
          <a:endParaRPr lang="en-US" sz="2400" b="0" i="1" u="none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sp:txBody>
      <dsp:txXfrm rot="5400000">
        <a:off x="4540492" y="-1495647"/>
        <a:ext cx="1833887" cy="5123671"/>
      </dsp:txXfrm>
    </dsp:sp>
    <dsp:sp modelId="{6387950F-92E5-43E0-976A-BCE7C3EE1029}">
      <dsp:nvSpPr>
        <dsp:cNvPr id="0" name=""/>
        <dsp:cNvSpPr/>
      </dsp:nvSpPr>
      <dsp:spPr>
        <a:xfrm>
          <a:off x="0" y="248524"/>
          <a:ext cx="2929493" cy="13390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Cutaneous Leishmaniasis </a:t>
          </a:r>
          <a:endParaRPr lang="en-US" sz="2700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sp:txBody>
      <dsp:txXfrm>
        <a:off x="0" y="248524"/>
        <a:ext cx="2929493" cy="1339080"/>
      </dsp:txXfrm>
    </dsp:sp>
    <dsp:sp modelId="{2CC75CA1-2102-41B5-9BF5-A847000D8C29}">
      <dsp:nvSpPr>
        <dsp:cNvPr id="0" name=""/>
        <dsp:cNvSpPr/>
      </dsp:nvSpPr>
      <dsp:spPr>
        <a:xfrm rot="5400000">
          <a:off x="5220174" y="-37585"/>
          <a:ext cx="648275" cy="52181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braziliensis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sp:txBody>
      <dsp:txXfrm rot="5400000">
        <a:off x="5220174" y="-37585"/>
        <a:ext cx="648275" cy="5218176"/>
      </dsp:txXfrm>
    </dsp:sp>
    <dsp:sp modelId="{C05E27BF-0D6C-4867-A112-0262BCBD6DF7}">
      <dsp:nvSpPr>
        <dsp:cNvPr id="0" name=""/>
        <dsp:cNvSpPr/>
      </dsp:nvSpPr>
      <dsp:spPr>
        <a:xfrm>
          <a:off x="0" y="1901962"/>
          <a:ext cx="2935224" cy="13390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3842"/>
                <a:satOff val="563"/>
                <a:lumOff val="10192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shade val="80000"/>
                <a:hueOff val="3842"/>
                <a:satOff val="563"/>
                <a:lumOff val="10192"/>
                <a:alphaOff val="0"/>
                <a:tint val="86000"/>
                <a:satMod val="115000"/>
              </a:schemeClr>
            </a:gs>
            <a:gs pos="100000">
              <a:schemeClr val="accent3">
                <a:shade val="80000"/>
                <a:hueOff val="3842"/>
                <a:satOff val="563"/>
                <a:lumOff val="1019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3842"/>
              <a:satOff val="563"/>
              <a:lumOff val="1019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700" b="0" i="0" u="none" strike="noStrike" kern="1200" cap="none" normalizeH="0" baseline="0" dirty="0" err="1" smtClean="0">
              <a:ln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Mucocutaneous</a:t>
          </a:r>
          <a:r>
            <a:rPr kumimoji="0" lang="en-US" sz="2700" b="0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 leishmaniasis</a:t>
          </a:r>
          <a:endParaRPr lang="en-US" sz="2700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sp:txBody>
      <dsp:txXfrm>
        <a:off x="0" y="1901962"/>
        <a:ext cx="2935224" cy="1339080"/>
      </dsp:txXfrm>
    </dsp:sp>
    <dsp:sp modelId="{E57F24CA-D7AE-4AD1-810E-DFC04BB71B98}">
      <dsp:nvSpPr>
        <dsp:cNvPr id="0" name=""/>
        <dsp:cNvSpPr/>
      </dsp:nvSpPr>
      <dsp:spPr>
        <a:xfrm rot="5400000">
          <a:off x="5008679" y="1368449"/>
          <a:ext cx="1071264" cy="52181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donovani</a:t>
          </a: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*</a:t>
          </a:r>
          <a:endParaRPr lang="en-US" sz="24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infantum</a:t>
          </a: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*</a:t>
          </a:r>
          <a:endParaRPr lang="en-US" sz="24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1" u="none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Leishmania </a:t>
          </a:r>
          <a:r>
            <a:rPr lang="en-US" sz="2400" b="0" i="1" u="none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chagasi</a:t>
          </a:r>
          <a:endParaRPr lang="en-US" sz="2400" b="0" i="1" u="none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sp:txBody>
      <dsp:txXfrm rot="5400000">
        <a:off x="5008679" y="1368449"/>
        <a:ext cx="1071264" cy="5218176"/>
      </dsp:txXfrm>
    </dsp:sp>
    <dsp:sp modelId="{7E9D2BE3-B590-4664-A1CF-21E6D84AF124}">
      <dsp:nvSpPr>
        <dsp:cNvPr id="0" name=""/>
        <dsp:cNvSpPr/>
      </dsp:nvSpPr>
      <dsp:spPr>
        <a:xfrm>
          <a:off x="0" y="3307997"/>
          <a:ext cx="2935224" cy="13390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7685"/>
                <a:satOff val="1125"/>
                <a:lumOff val="20385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shade val="80000"/>
                <a:hueOff val="7685"/>
                <a:satOff val="1125"/>
                <a:lumOff val="20385"/>
                <a:alphaOff val="0"/>
                <a:tint val="86000"/>
                <a:satMod val="115000"/>
              </a:schemeClr>
            </a:gs>
            <a:gs pos="100000">
              <a:schemeClr val="accent3">
                <a:shade val="80000"/>
                <a:hueOff val="7685"/>
                <a:satOff val="1125"/>
                <a:lumOff val="2038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7685"/>
              <a:satOff val="1125"/>
              <a:lumOff val="2038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Visceral Leishmaniasis</a:t>
          </a:r>
          <a:endParaRPr lang="en-US" sz="2700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sp:txBody>
      <dsp:txXfrm>
        <a:off x="0" y="3307997"/>
        <a:ext cx="2935224" cy="1339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C125E-9209-4409-9C86-20497D44B309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08EFA-C953-4812-9E9F-6AF32A422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ADB38-4FE0-4A7B-8BD4-BDC900A0F0CD}" type="slidenum">
              <a:rPr lang="zh-CN" altLang="en-GB"/>
              <a:pPr/>
              <a:t>16</a:t>
            </a:fld>
            <a:endParaRPr lang="zh-CN" alt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78D15-2E34-41AF-9D18-17BFE1BB968B}" type="slidenum">
              <a:rPr lang="zh-CN" altLang="en-GB"/>
              <a:pPr/>
              <a:t>17</a:t>
            </a:fld>
            <a:endParaRPr lang="zh-CN" alt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BB83E-9C8E-4895-AB39-E7B0CE4F23C1}" type="datetimeFigureOut">
              <a:rPr lang="en-US" smtClean="0"/>
              <a:pPr/>
              <a:t>12/25/2010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0D8C3D-9F8A-424A-A1A9-58E46248D5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zh-CN" sz="8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Leishmaniasis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 </a:t>
            </a:r>
          </a:p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Dr.Shaymaa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Abdalal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Demonstrator in Medical Parasitology Department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altLang="zh-CN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 </a:t>
            </a:r>
            <a:r>
              <a:rPr lang="en-GB" altLang="zh-CN" sz="4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Promastigoate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Morphology </a:t>
            </a:r>
            <a:endParaRPr lang="en-U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Size: 14 - 20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µm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X 1.5 - 4 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µm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Long and thin.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central nucleus.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kinetoplast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  anterior flagellum.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3" descr="http://homepages.uel.ac.uk/D.P.Humber/akhter/prom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2273"/>
            <a:ext cx="2794981" cy="3785727"/>
          </a:xfrm>
          <a:prstGeom prst="rect">
            <a:avLst/>
          </a:prstGeom>
          <a:noFill/>
        </p:spPr>
      </p:pic>
      <p:pic>
        <p:nvPicPr>
          <p:cNvPr id="11" name="Picture 5" descr="promastigote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352800"/>
            <a:ext cx="1828800" cy="3200400"/>
          </a:xfrm>
          <a:prstGeom prst="rect">
            <a:avLst/>
          </a:prstGeom>
          <a:noFill/>
        </p:spPr>
      </p:pic>
      <p:pic>
        <p:nvPicPr>
          <p:cNvPr id="12" name="Picture 4" descr="LmayorGF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52600"/>
            <a:ext cx="4495800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altLang="zh-CN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 </a:t>
            </a:r>
            <a:r>
              <a:rPr lang="en-GB" altLang="zh-CN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Amastigoate</a:t>
            </a:r>
            <a:r>
              <a:rPr lang="en-GB" altLang="zh-CN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 </a:t>
            </a:r>
            <a:endParaRPr lang="en-US" sz="4400" b="1" dirty="0">
              <a:latin typeface="Comic Sans MS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Morphology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nucleus.</a:t>
            </a:r>
          </a:p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Kinetoplast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internal flagellum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oval Shape.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Size:2-5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µm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 1 - 3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µm.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6" descr="D:\he SY\lecture\protozoa.web\Leishmania sp_ (leishmaniasis).files\infected_macroph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28800"/>
            <a:ext cx="2743200" cy="4572000"/>
          </a:xfrm>
          <a:prstGeom prst="rect">
            <a:avLst/>
          </a:prstGeom>
          <a:noFill/>
        </p:spPr>
      </p:pic>
      <p:pic>
        <p:nvPicPr>
          <p:cNvPr id="14" name="Picture 5" descr="Leish_amast_WBC2_DPD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962400"/>
            <a:ext cx="2362200" cy="2392363"/>
          </a:xfrm>
          <a:prstGeom prst="rect">
            <a:avLst/>
          </a:prstGeom>
          <a:noFill/>
        </p:spPr>
      </p:pic>
      <p:pic>
        <p:nvPicPr>
          <p:cNvPr id="15" name="Picture 3" descr="http://homepages.uel.ac.uk/D.P.Humber/akhter/masoud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981200"/>
            <a:ext cx="2473088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zh-CN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</a:t>
            </a:r>
            <a:r>
              <a:rPr lang="en-GB" altLang="zh-CN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 </a:t>
            </a:r>
            <a:r>
              <a:rPr lang="en-GB" altLang="zh-CN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Morphology </a:t>
            </a:r>
            <a:endParaRPr lang="en-US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ypanosomatid_Cellular_Form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317379"/>
            <a:ext cx="7772400" cy="9081241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Vectors Sand Fly 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3528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Female.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Size: 1.5–3 mm.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yellowish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black eyes.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hairy body.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The oval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lanceolate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wings are carried erect on the humped thorax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9698" name="Picture 2" descr="http://course1.winona.edu/kbates/Parasitology/Images/phlebotom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09800"/>
            <a:ext cx="4743450" cy="40671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Vectors Sand Fly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Phlebotomus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spp.Transmit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Leishmania.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Live in moist soil, stone walls, rubbish heaps, etc.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Only females suck blood.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Adults live about 2 weeks.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Take 2-3 blood meals during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lifespan.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Typically feed at night.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Weak fliers (“hop”).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8674" name="Picture 2" descr="http://www.raywilsonbirdphotography.co.uk/Galleries/Invertebrates/index%20images/papata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352800"/>
            <a:ext cx="33528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Clinical Disease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altLang="zh-CN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Visceral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Fatal (90% untreated)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Liver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Spleen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Bone marrow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altLang="zh-CN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Cutaneous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Generally Self- healing 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Skin</a:t>
            </a:r>
          </a:p>
          <a:p>
            <a:pPr lvl="1"/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Mucous membranes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953000"/>
            <a:ext cx="464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SPECTRUM OF DISEASE</a:t>
            </a:r>
            <a:endParaRPr lang="en-GB" altLang="zh-CN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Initial Infection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086600" cy="4114800"/>
          </a:xfrm>
          <a:noFill/>
          <a:ln/>
        </p:spPr>
        <p:txBody>
          <a:bodyPr/>
          <a:lstStyle/>
          <a:p>
            <a:r>
              <a:rPr lang="en-GB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Similar in all species</a:t>
            </a:r>
          </a:p>
          <a:p>
            <a:r>
              <a:rPr lang="en-GB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Inoculation of </a:t>
            </a:r>
            <a:r>
              <a:rPr lang="en-GB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promastigotes</a:t>
            </a:r>
            <a:endParaRPr lang="en-GB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  <a:p>
            <a:r>
              <a:rPr lang="en-GB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Inflammation &amp; </a:t>
            </a:r>
            <a:r>
              <a:rPr lang="en-GB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chemotaxis</a:t>
            </a:r>
            <a:endParaRPr lang="en-GB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  <a:p>
            <a:r>
              <a:rPr lang="en-GB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Receptor mediated </a:t>
            </a:r>
            <a:r>
              <a:rPr lang="en-GB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phagocytosis</a:t>
            </a:r>
            <a:endParaRPr lang="en-GB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200" y="4784725"/>
            <a:ext cx="7696200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altLang="zh-CN" b="1" i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Promastigote</a:t>
            </a:r>
            <a:r>
              <a:rPr lang="en-GB" altLang="zh-CN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	                             </a:t>
            </a:r>
            <a:r>
              <a:rPr lang="en-GB" altLang="zh-CN" b="1" i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Amasitgote</a:t>
            </a:r>
            <a:endParaRPr lang="en-GB" altLang="zh-CN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  <a:p>
            <a:pPr algn="ctr"/>
            <a:r>
              <a:rPr lang="en-GB" altLang="zh-CN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  Transformation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962400" y="4953000"/>
            <a:ext cx="1447800" cy="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Parasite Spread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67200"/>
          </a:xfrm>
          <a:noFill/>
          <a:ln/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altLang="zh-C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Macrophage </a:t>
            </a:r>
            <a:r>
              <a:rPr lang="en-GB" altLang="zh-CN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lysis</a:t>
            </a:r>
            <a:r>
              <a:rPr lang="en-GB" altLang="zh-C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  &amp; parasite release</a:t>
            </a:r>
          </a:p>
          <a:p>
            <a:pPr algn="ctr">
              <a:buFontTx/>
              <a:buNone/>
            </a:pPr>
            <a:r>
              <a:rPr lang="en-GB" altLang="zh-C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Lymphatic spread</a:t>
            </a:r>
          </a:p>
          <a:p>
            <a:pPr algn="ctr">
              <a:buFontTx/>
              <a:buNone/>
            </a:pPr>
            <a:r>
              <a:rPr lang="en-GB" altLang="zh-C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Blood spread</a:t>
            </a:r>
          </a:p>
          <a:p>
            <a:pPr algn="ctr">
              <a:buFontTx/>
              <a:buNone/>
            </a:pPr>
            <a:r>
              <a:rPr lang="en-GB" altLang="zh-C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Target organs</a:t>
            </a:r>
          </a:p>
          <a:p>
            <a:pPr algn="ctr">
              <a:buFontTx/>
              <a:buNone/>
            </a:pPr>
            <a:r>
              <a:rPr lang="en-GB" altLang="zh-CN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Skin/lymph nodes/spleen/liver/</a:t>
            </a:r>
          </a:p>
          <a:p>
            <a:pPr algn="ctr">
              <a:buFontTx/>
              <a:buNone/>
            </a:pPr>
            <a:r>
              <a:rPr lang="en-GB" altLang="zh-CN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bone marrow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/>
          <a:lstStyle/>
          <a:p>
            <a:pPr algn="ctr"/>
            <a:r>
              <a:rPr lang="it-IT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Diagnosis</a:t>
            </a:r>
            <a:endParaRPr lang="en-US" sz="7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cutaneous leishmaniasis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Diagnosis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Smear: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Giemsa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stain – microscopy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	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amastigotes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Biopsy: microscopy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culture in NNN medium for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promastigotes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The Parasite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altLang="zh-CN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Phylum</a:t>
            </a:r>
          </a:p>
          <a:p>
            <a:pPr>
              <a:buFontTx/>
              <a:buNone/>
            </a:pPr>
            <a:endParaRPr lang="en-GB" altLang="zh-CN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r>
              <a:rPr lang="en-GB" altLang="zh-CN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Order</a:t>
            </a:r>
          </a:p>
          <a:p>
            <a:pPr>
              <a:buFontTx/>
              <a:buNone/>
            </a:pPr>
            <a:endParaRPr lang="en-GB" altLang="zh-CN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r>
              <a:rPr lang="en-GB" altLang="zh-CN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Family</a:t>
            </a:r>
          </a:p>
          <a:p>
            <a:pPr>
              <a:buFontTx/>
              <a:buNone/>
            </a:pPr>
            <a:endParaRPr lang="en-GB" altLang="zh-CN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r>
              <a:rPr lang="en-GB" altLang="zh-CN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Genus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Sarcomastigophora</a:t>
            </a:r>
            <a:endParaRPr lang="en-GB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>
              <a:buFontTx/>
              <a:buNone/>
            </a:pPr>
            <a:r>
              <a:rPr lang="en-GB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Kinetoplastida</a:t>
            </a:r>
            <a:endParaRPr lang="en-GB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>
              <a:buFontTx/>
              <a:buNone/>
            </a:pPr>
            <a:r>
              <a:rPr lang="en-GB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Trypanosomatidae</a:t>
            </a:r>
            <a:endParaRPr lang="en-GB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>
              <a:buFontTx/>
              <a:buNone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Leishmania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itchFamily="66" charset="0"/>
              </a:rPr>
              <a:t>Visceral leishmaniasis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724400"/>
          </a:xfrm>
        </p:spPr>
        <p:txBody>
          <a:bodyPr/>
          <a:lstStyle/>
          <a:p>
            <a:pPr marL="609600" indent="-609600" algn="l" rtl="0">
              <a:buFontTx/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Diagnosis</a:t>
            </a:r>
          </a:p>
          <a:p>
            <a:pPr marL="609600" indent="-609600" algn="l" rtl="0">
              <a:buFontTx/>
              <a:buAutoNum type="arabicParenBoth"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Parasitological diagnosis: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METHOD</a:t>
            </a:r>
          </a:p>
          <a:p>
            <a:pPr marL="609600" indent="-609600" algn="l" rtl="0">
              <a:buFontTx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990600" lvl="1" indent="-53340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Bone marrow aspirate     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microscopy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990600" lvl="1" indent="-533400" algn="l" rtl="0">
              <a:buFontTx/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Splenic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aspirate      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culture in NNN medium</a:t>
            </a:r>
          </a:p>
          <a:p>
            <a:pPr marL="990600" lvl="1" indent="-533400" algn="l" rtl="0"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Lymph node </a:t>
            </a:r>
          </a:p>
          <a:p>
            <a:pPr marL="990600" lvl="1" indent="-533400" algn="l" rtl="0"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Tissue biopsy</a:t>
            </a:r>
          </a:p>
          <a:p>
            <a:pPr marL="609600" indent="-609600" algn="l" rtl="0">
              <a:buFontTx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988" name="AutoShape 4"/>
          <p:cNvSpPr>
            <a:spLocks/>
          </p:cNvSpPr>
          <p:nvPr/>
        </p:nvSpPr>
        <p:spPr bwMode="auto">
          <a:xfrm>
            <a:off x="4191000" y="33528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/>
          </p:cNvSpPr>
          <p:nvPr/>
        </p:nvSpPr>
        <p:spPr bwMode="auto">
          <a:xfrm>
            <a:off x="4800600" y="3505200"/>
            <a:ext cx="304800" cy="838200"/>
          </a:xfrm>
          <a:prstGeom prst="lef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NNN </a:t>
            </a:r>
            <a:r>
              <a:rPr lang="en-US" dirty="0" smtClean="0">
                <a:latin typeface="Comic Sans MS" pitchFamily="66" charset="0"/>
              </a:rPr>
              <a:t>medium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8612" name="Picture 4" descr="nnn 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76513"/>
            <a:ext cx="4038600" cy="34432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(2) Immunological Diagnosis: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4191000"/>
          </a:xfrm>
        </p:spPr>
        <p:txBody>
          <a:bodyPr/>
          <a:lstStyle/>
          <a:p>
            <a:pPr algn="l"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Specific serologic tests: Direct Agglutination Test (DAT), ELISA, IFAT</a:t>
            </a:r>
          </a:p>
          <a:p>
            <a:pPr algn="l"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Skin test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leishmanin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test) for survey of populations and follow-up after treatment.</a:t>
            </a:r>
          </a:p>
          <a:p>
            <a:pPr algn="l"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Non specific detection of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hypergammaglobulinaem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by formaldehyde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formol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-gel) test or by electrophoresis.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THANK YOU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zh-CN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Leishmaniasis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4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Disease</a:t>
            </a:r>
            <a:r>
              <a:rPr lang="ar-EG" sz="2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en-US" sz="24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rtl="1" fontAlgn="base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base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Cutaneous leishmaniasis</a:t>
            </a:r>
          </a:p>
          <a:p>
            <a:pPr fontAlgn="base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base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Mucocutaneous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leishmaniasis</a:t>
            </a:r>
          </a:p>
          <a:p>
            <a:pPr fontAlgn="base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base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Visceral leishmaniasis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GB" altLang="zh-CN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Leishmaniasis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153400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124200" y="6248400"/>
            <a:ext cx="284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u="none" baseline="0" dirty="0" smtClean="0">
                <a:solidFill>
                  <a:schemeClr val="accent1">
                    <a:lumMod val="75000"/>
                  </a:schemeClr>
                </a:solidFill>
              </a:rPr>
              <a:t>Endemic in Saudi Arabia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GB" altLang="zh-CN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Leishmaniasis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Distribution: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Abo Farouq\Pictures\Leishmaniasis_cl_maj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838200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GB" altLang="zh-CN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Leishmaniasis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34690"/>
            <a:ext cx="6553200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Definitive  host :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</a:t>
            </a:r>
          </a:p>
          <a:p>
            <a:pPr>
              <a:spcBef>
                <a:spcPct val="5000"/>
              </a:spcBef>
            </a:pPr>
            <a:endParaRPr lang="en-US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Vector :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Sand Fly </a:t>
            </a:r>
            <a:endParaRPr 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"/>
              </a:spcBef>
            </a:pPr>
            <a:endParaRPr 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Reservoir host: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Dogs and rodent </a:t>
            </a:r>
            <a:endParaRPr 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"/>
              </a:spcBef>
            </a:pPr>
            <a:endParaRPr 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Habitat: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macrophages of the host</a:t>
            </a:r>
          </a:p>
          <a:p>
            <a:pPr>
              <a:spcBef>
                <a:spcPct val="5000"/>
              </a:spcBef>
            </a:pPr>
            <a:endParaRPr lang="en-US" sz="2400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Infective stage :</a:t>
            </a:r>
            <a:r>
              <a:rPr lang="en-US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promastigotes</a:t>
            </a:r>
            <a:endParaRPr 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7000" t="26000" r="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32688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Mode of infection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transmitted by the bite of infected female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phlebotomine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sand flies.  The sand flies inject the infective stage (i.e.,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promastigotes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during blood meals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2000" t="18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altLang="zh-CN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宋体" pitchFamily="2" charset="-122"/>
              </a:rPr>
              <a:t>Leishmania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Life cycle</a:t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GB" altLang="zh-CN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Leishmaniasis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en-GB" altLang="zh-CN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pitchFamily="2" charset="-122"/>
              </a:rPr>
              <a:t>Morphology</a:t>
            </a:r>
            <a:endParaRPr lang="en-US" sz="6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331</Words>
  <Application>Microsoft Office PowerPoint</Application>
  <PresentationFormat>On-screen Show (4:3)</PresentationFormat>
  <Paragraphs>138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Leishmaniasis</vt:lpstr>
      <vt:lpstr>The Parasite</vt:lpstr>
      <vt:lpstr>Leishmaniasis</vt:lpstr>
      <vt:lpstr>Leishmaniasis</vt:lpstr>
      <vt:lpstr>Leishmaniasis</vt:lpstr>
      <vt:lpstr>Leishmaniasis</vt:lpstr>
      <vt:lpstr>Mode of infection</vt:lpstr>
      <vt:lpstr>Leishmania Life cycle </vt:lpstr>
      <vt:lpstr>Leishmaniasis</vt:lpstr>
      <vt:lpstr>Leishmania Promastigoate</vt:lpstr>
      <vt:lpstr>Leishmania Amastigoate </vt:lpstr>
      <vt:lpstr>Leishmania Morphology </vt:lpstr>
      <vt:lpstr>Vectors Sand Fly </vt:lpstr>
      <vt:lpstr>Vectors Sand Fly </vt:lpstr>
      <vt:lpstr>Clinical Disease</vt:lpstr>
      <vt:lpstr>Initial Infection</vt:lpstr>
      <vt:lpstr>Parasite Spread</vt:lpstr>
      <vt:lpstr>Diagnosis</vt:lpstr>
      <vt:lpstr>cutaneous leishmaniasis</vt:lpstr>
      <vt:lpstr>Visceral leishmaniasis</vt:lpstr>
      <vt:lpstr>NNN medium</vt:lpstr>
      <vt:lpstr>(2) Immunological Diagnosis: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Leishmaniasis</dc:title>
  <dc:creator>Windows User</dc:creator>
  <cp:lastModifiedBy>Windows User</cp:lastModifiedBy>
  <cp:revision>17</cp:revision>
  <dcterms:created xsi:type="dcterms:W3CDTF">2010-12-20T09:16:16Z</dcterms:created>
  <dcterms:modified xsi:type="dcterms:W3CDTF">2010-12-25T09:09:04Z</dcterms:modified>
</cp:coreProperties>
</file>