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دفاع</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حمله</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کمک به </a:t>
            </a:r>
            <a:r>
              <a:rPr lang="fa-IR" sz="2800" b="1" u="sng" dirty="0" smtClean="0">
                <a:cs typeface="B Nazanin" panose="00000400000000000000" pitchFamily="2" charset="-78"/>
              </a:rPr>
              <a:t>کاربران</a:t>
            </a:r>
          </a:p>
          <a:p>
            <a:pPr marL="457200" indent="-457200" algn="just" rtl="1">
              <a:lnSpc>
                <a:spcPct val="150000"/>
              </a:lnSpc>
              <a:buFont typeface="Wingdings" panose="05000000000000000000" pitchFamily="2" charset="2"/>
              <a:buChar char="q"/>
            </a:pPr>
            <a:r>
              <a:rPr lang="fa-IR" sz="2800" dirty="0">
                <a:cs typeface="B Nazanin" panose="00000400000000000000" pitchFamily="2" charset="-78"/>
              </a:rPr>
              <a:t>کاربران باید در مورد پیامدهای انتشار اطلاعات مختلفشان و فعالیتهای آنها مطلع باشند؛ آنها باید بدانند کدام بخش از اطلاعاتشان قابل دستیابی بوده و از چه کانالی باید وارد شد؛ باید تسهیلاتی برای کنترل شیوه دستیابی افراد به اطلاعات داشته و کلیه این نیازمندیها را به شیوه ای سازده و قابل فهم دریافت کنند که نیازی به وقت و تلاش زیاد نداشته باشد.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0533044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دفاع</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حمله</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q"/>
            </a:pPr>
            <a:r>
              <a:rPr lang="fa-IR" sz="2800" dirty="0">
                <a:cs typeface="B Nazanin" panose="00000400000000000000" pitchFamily="2" charset="-78"/>
              </a:rPr>
              <a:t>کاربر از مراحل اول تجربه کارش </a:t>
            </a:r>
            <a:r>
              <a:rPr lang="fa-IR" sz="2800" dirty="0" smtClean="0">
                <a:cs typeface="B Nazanin" panose="00000400000000000000" pitchFamily="2" charset="-78"/>
              </a:rPr>
              <a:t>در</a:t>
            </a:r>
            <a:r>
              <a:rPr lang="en-AU" sz="2800" dirty="0" smtClean="0">
                <a:cs typeface="B Nazanin" panose="00000400000000000000" pitchFamily="2" charset="-78"/>
              </a:rPr>
              <a:t>SNS </a:t>
            </a:r>
            <a:r>
              <a:rPr lang="fa-IR" sz="2800" dirty="0" smtClean="0">
                <a:cs typeface="B Nazanin" panose="00000400000000000000" pitchFamily="2" charset="-78"/>
              </a:rPr>
              <a:t> با </a:t>
            </a:r>
            <a:r>
              <a:rPr lang="fa-IR" sz="2800" dirty="0">
                <a:cs typeface="B Nazanin" panose="00000400000000000000" pitchFamily="2" charset="-78"/>
              </a:rPr>
              <a:t>مواجه شدن با متن سیاست های حریم خصوصی، با موضوع حریم خصوصی آشنا می شود. قطعاً با چنین متنی مواجه شده و تائید می کنید که آنها برای کاربران خوشایند نبوده و بسیاری از افراد آن را پذیرفته و بدون خوانندن به آنها انتقال می دهند. در مطالعه انجام شده برروی </a:t>
            </a:r>
            <a:r>
              <a:rPr lang="fa-IR" sz="2800" dirty="0" smtClean="0">
                <a:cs typeface="B Nazanin" panose="00000400000000000000" pitchFamily="2" charset="-78"/>
              </a:rPr>
              <a:t>شش</a:t>
            </a:r>
            <a:r>
              <a:rPr lang="en-AU" sz="2800" dirty="0" smtClean="0">
                <a:cs typeface="B Nazanin" panose="00000400000000000000" pitchFamily="2" charset="-78"/>
              </a:rPr>
              <a:t>SNS </a:t>
            </a:r>
            <a:r>
              <a:rPr lang="fa-IR" sz="2800" dirty="0" smtClean="0">
                <a:cs typeface="B Nazanin" panose="00000400000000000000" pitchFamily="2" charset="-78"/>
              </a:rPr>
              <a:t> معروف، </a:t>
            </a:r>
            <a:r>
              <a:rPr lang="fa-IR" sz="2800" dirty="0">
                <a:cs typeface="B Nazanin" panose="00000400000000000000" pitchFamily="2" charset="-78"/>
              </a:rPr>
              <a:t>عنوان شده است که سیاست های حریم خصوصی اغلب دارای ناهمسانی های داخلی و همچنین کمبود عبارات روشن در مورد حفظ و نگهداری می باشند.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2482582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دفاع</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حمله</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q"/>
            </a:pPr>
            <a:r>
              <a:rPr lang="fa-IR" sz="2800" dirty="0">
                <a:cs typeface="B Nazanin" panose="00000400000000000000" pitchFamily="2" charset="-78"/>
              </a:rPr>
              <a:t>روی هم رفته متون وابسته به حریم خصوصی، مثلاً سیاست های حریم خصوصی باید روشن ، تا حد امکان کوتاه و به سادگی قابل فهم باشند. این را می توان اولین مرحله برای کمک به کاربران در خصوص حفاظت از حریم خصوصی شان برشمرد. بعد از پذیرش توافقنامه سیاست حریم خصوصی؛ تعدادی تنظیمات انعطاف پذیر برای حریم خصوصی وجود دارد که می توان آنها را تنظیم و به کاربر در جهت تعیین شیوه دستیابی به اطلاعات کمک نمود.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38</a:t>
            </a:r>
            <a:endParaRPr lang="en-US" dirty="0"/>
          </a:p>
        </p:txBody>
      </p:sp>
    </p:spTree>
    <p:extLst>
      <p:ext uri="{BB962C8B-B14F-4D97-AF65-F5344CB8AC3E}">
        <p14:creationId xmlns:p14="http://schemas.microsoft.com/office/powerpoint/2010/main" val="33967086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طبقه بندی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دفاع</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حمله</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q"/>
            </a:pPr>
            <a:r>
              <a:rPr lang="fa-IR" sz="2800" dirty="0">
                <a:cs typeface="B Nazanin" panose="00000400000000000000" pitchFamily="2" charset="-78"/>
              </a:rPr>
              <a:t>در این مطالعه ویزاردی معرفی شده است که براساس پاسخ های کاربر به درخواست های سیستم می تواند یک رده بند یا طبقه بند ساخته و از آن برای تنظیم خودکار تنظیمات استفاده نمود.  یکی دیگر از تسهیلات مفید ابزاری است که به کاربر توانایی مشاهده پروفایلش از دیدگاه سایر دوستان و در نهایت مشاهده نتایج تنظیماتش را می دهد. به نظر می رسد، برخی از انواع این شیوه توسط فیس بوک اقتباس شده اند.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38</a:t>
            </a:r>
            <a:endParaRPr lang="en-US" dirty="0"/>
          </a:p>
        </p:txBody>
      </p:sp>
    </p:spTree>
    <p:extLst>
      <p:ext uri="{BB962C8B-B14F-4D97-AF65-F5344CB8AC3E}">
        <p14:creationId xmlns:p14="http://schemas.microsoft.com/office/powerpoint/2010/main" val="25869953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2017-04-26T07:52:03Z</dcterms:modified>
</cp:coreProperties>
</file>