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مدلهای مقاوم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مدلهای مقاوم در برابر خطا مارکو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8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مدلهای مقاوم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این بخش، مدلهای مارکو پیشنهاد شده برای </a:t>
            </a:r>
            <a:r>
              <a:rPr lang="en-US" sz="2800" dirty="0">
                <a:cs typeface="B Nazanin" panose="00000400000000000000" pitchFamily="2" charset="-78"/>
              </a:rPr>
              <a:t>FT WSN </a:t>
            </a:r>
            <a:r>
              <a:rPr lang="fa-IR" sz="2800" dirty="0">
                <a:cs typeface="B Nazanin" panose="00000400000000000000" pitchFamily="2" charset="-78"/>
              </a:rPr>
              <a:t>ها را مطرح می کنیم. مدلهای مارکو جامع بوده و شامل گره سنسور، خوشه </a:t>
            </a:r>
            <a:r>
              <a:rPr lang="en-US" sz="2800" dirty="0">
                <a:cs typeface="B Nazanin" panose="00000400000000000000" pitchFamily="2" charset="-78"/>
              </a:rPr>
              <a:t>WSN </a:t>
            </a:r>
            <a:r>
              <a:rPr lang="fa-IR" sz="2800" dirty="0" smtClean="0">
                <a:cs typeface="B Nazanin" panose="00000400000000000000" pitchFamily="2" charset="-78"/>
              </a:rPr>
              <a:t> (گروهی </a:t>
            </a:r>
            <a:r>
              <a:rPr lang="fa-IR" sz="2800" dirty="0">
                <a:cs typeface="B Nazanin" panose="00000400000000000000" pitchFamily="2" charset="-78"/>
              </a:rPr>
              <a:t>از گره های سنسور) و </a:t>
            </a:r>
            <a:r>
              <a:rPr lang="en-US" sz="2800" dirty="0" smtClean="0">
                <a:cs typeface="B Nazanin" panose="00000400000000000000" pitchFamily="2" charset="-78"/>
              </a:rPr>
              <a:t>WSN</a:t>
            </a:r>
            <a:r>
              <a:rPr lang="fa-IR" sz="2800" dirty="0" smtClean="0">
                <a:cs typeface="B Nazanin" panose="00000400000000000000" pitchFamily="2" charset="-78"/>
              </a:rPr>
              <a:t> کلی </a:t>
            </a:r>
            <a:r>
              <a:rPr lang="fa-IR" sz="2800" dirty="0">
                <a:cs typeface="B Nazanin" panose="00000400000000000000" pitchFamily="2" charset="-78"/>
              </a:rPr>
              <a:t>می شوند.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11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500" dirty="0">
                <a:cs typeface="B Nazanin" panose="00000400000000000000" pitchFamily="2" charset="-78"/>
              </a:rPr>
              <a:t>شکل 1. مدل گره سنسور مارکو </a:t>
            </a:r>
            <a:endParaRPr lang="fa-IR" sz="25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915823" y="2430839"/>
            <a:ext cx="3312354" cy="241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0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مدلهای مقاوم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پارامترهای مقاومت در برابر خطا (تحمل پذیری خطا</a:t>
            </a:r>
            <a:r>
              <a:rPr lang="fa-IR" sz="2800" b="1" u="sng" dirty="0" smtClean="0">
                <a:cs typeface="B Nazanin" panose="00000400000000000000" pitchFamily="2" charset="-78"/>
              </a:rPr>
              <a:t>)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پارامترهای</a:t>
            </a:r>
            <a:r>
              <a:rPr lang="en-US" sz="2800" dirty="0" smtClean="0">
                <a:cs typeface="B Nazanin" panose="00000400000000000000" pitchFamily="2" charset="-78"/>
              </a:rPr>
              <a:t>FT </a:t>
            </a:r>
            <a:r>
              <a:rPr lang="fa-IR" sz="2800" dirty="0" smtClean="0">
                <a:cs typeface="B Nazanin" panose="00000400000000000000" pitchFamily="2" charset="-78"/>
              </a:rPr>
              <a:t> اهرم </a:t>
            </a:r>
            <a:r>
              <a:rPr lang="fa-IR" sz="2800" dirty="0">
                <a:cs typeface="B Nazanin" panose="00000400000000000000" pitchFamily="2" charset="-78"/>
              </a:rPr>
              <a:t>شده در مدل مارکو، عبارتنداز ضریب پوشش و احتمال خرابی سنسور. ضریب </a:t>
            </a:r>
            <a:r>
              <a:rPr lang="fa-IR" sz="2800" dirty="0" smtClean="0">
                <a:cs typeface="B Nazanin" panose="00000400000000000000" pitchFamily="2" charset="-78"/>
              </a:rPr>
              <a:t>پوشش</a:t>
            </a:r>
            <a:r>
              <a:rPr lang="en-US" sz="2800" dirty="0" smtClean="0">
                <a:cs typeface="B Nazanin" panose="00000400000000000000" pitchFamily="2" charset="-78"/>
              </a:rPr>
              <a:t>c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صورت احتمال تشخیص درست ، قطع و تعویض سنسور فعال معیوب با سنسور یدکی غیر فعال خوب تعریف شده است. </a:t>
            </a:r>
            <a:r>
              <a:rPr lang="fa-IR" sz="2800" dirty="0" smtClean="0">
                <a:cs typeface="B Nazanin" panose="00000400000000000000" pitchFamily="2" charset="-78"/>
              </a:rPr>
              <a:t>برآورد</a:t>
            </a:r>
            <a:r>
              <a:rPr lang="en-US" sz="2800" dirty="0" smtClean="0">
                <a:cs typeface="B Nazanin" panose="00000400000000000000" pitchFamily="2" charset="-78"/>
              </a:rPr>
              <a:t>c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یک </a:t>
            </a:r>
            <a:r>
              <a:rPr lang="fa-IR" sz="2800" dirty="0" smtClean="0">
                <a:cs typeface="B Nazanin" panose="00000400000000000000" pitchFamily="2" charset="-78"/>
              </a:rPr>
              <a:t>مدل</a:t>
            </a:r>
            <a:r>
              <a:rPr lang="en-US" sz="2800" dirty="0" smtClean="0">
                <a:cs typeface="B Nazanin" panose="00000400000000000000" pitchFamily="2" charset="-78"/>
              </a:rPr>
              <a:t>FT </a:t>
            </a:r>
            <a:r>
              <a:rPr lang="en-US" sz="2800" dirty="0">
                <a:cs typeface="B Nazanin" panose="00000400000000000000" pitchFamily="2" charset="-78"/>
              </a:rPr>
              <a:t>WSN </a:t>
            </a:r>
            <a:r>
              <a:rPr lang="fa-IR" sz="2800" dirty="0" smtClean="0">
                <a:cs typeface="B Nazanin" panose="00000400000000000000" pitchFamily="2" charset="-78"/>
              </a:rPr>
              <a:t> اهمیت </a:t>
            </a:r>
            <a:r>
              <a:rPr lang="fa-IR" sz="2800" dirty="0">
                <a:cs typeface="B Nazanin" panose="00000400000000000000" pitchFamily="2" charset="-78"/>
              </a:rPr>
              <a:t>داشته و به صورت زیر تعیین می شود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745581" y="4491901"/>
            <a:ext cx="4878182" cy="54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707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مدلهای مقاوم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این </a:t>
            </a:r>
            <a:r>
              <a:rPr lang="fa-IR" sz="2800" dirty="0" smtClean="0">
                <a:cs typeface="B Nazanin" panose="00000400000000000000" pitchFamily="2" charset="-78"/>
              </a:rPr>
              <a:t>رابطه</a:t>
            </a:r>
            <a:r>
              <a:rPr lang="en-US" sz="2800" dirty="0" smtClean="0">
                <a:cs typeface="B Nazanin" panose="00000400000000000000" pitchFamily="2" charset="-78"/>
              </a:rPr>
              <a:t>C</a:t>
            </a:r>
            <a:r>
              <a:rPr lang="en-US" sz="2800" baseline="-25000" dirty="0" smtClean="0">
                <a:cs typeface="B Nazanin" panose="00000400000000000000" pitchFamily="2" charset="-78"/>
              </a:rPr>
              <a:t>fc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صحت </a:t>
            </a:r>
            <a:r>
              <a:rPr lang="fa-IR" sz="2800" dirty="0">
                <a:cs typeface="B Nazanin" panose="00000400000000000000" pitchFamily="2" charset="-78"/>
              </a:rPr>
              <a:t>الگوریتم خطایابی در تشخیص سنسورهای معیوب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cc </a:t>
            </a:r>
            <a:r>
              <a:rPr lang="fa-IR" sz="2800" dirty="0" smtClean="0">
                <a:cs typeface="B Nazanin" panose="00000400000000000000" pitchFamily="2" charset="-78"/>
              </a:rPr>
              <a:t> احتمال </a:t>
            </a:r>
            <a:r>
              <a:rPr lang="fa-IR" sz="2800" dirty="0">
                <a:cs typeface="B Nazanin" panose="00000400000000000000" pitchFamily="2" charset="-78"/>
              </a:rPr>
              <a:t>تعویض ناموفق سنسور معیوب شناسایی شده با سنسور یدکی خوب را نشان می دهد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  <a:r>
              <a:rPr lang="en-US" sz="2800" dirty="0" smtClean="0">
                <a:cs typeface="B Nazanin" panose="00000400000000000000" pitchFamily="2" charset="-78"/>
              </a:rPr>
              <a:t>Cc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مداربندی سوئیچینگ سنسور بستگی داشته و معمولاً ثابت می باشد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err="1" smtClean="0">
                <a:cs typeface="B Nazanin" panose="00000400000000000000" pitchFamily="2" charset="-78"/>
              </a:rPr>
              <a:t>C</a:t>
            </a:r>
            <a:r>
              <a:rPr lang="en-US" sz="2800" baseline="-25000" dirty="0" err="1" smtClean="0">
                <a:cs typeface="B Nazanin" panose="00000400000000000000" pitchFamily="2" charset="-78"/>
              </a:rPr>
              <a:t>k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متوسط تعداد همسایه های گره </a:t>
            </a:r>
            <a:r>
              <a:rPr lang="fa-IR" sz="2800" dirty="0" smtClean="0">
                <a:cs typeface="B Nazanin" panose="00000400000000000000" pitchFamily="2" charset="-78"/>
              </a:rPr>
              <a:t>سنسور</a:t>
            </a:r>
            <a:r>
              <a:rPr lang="en-US" sz="2800" dirty="0" smtClean="0">
                <a:cs typeface="B Nazanin" panose="00000400000000000000" pitchFamily="2" charset="-78"/>
              </a:rPr>
              <a:t>k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احتمال خرابی </a:t>
            </a:r>
            <a:r>
              <a:rPr lang="fa-IR" sz="2800" dirty="0" smtClean="0">
                <a:cs typeface="B Nazanin" panose="00000400000000000000" pitchFamily="2" charset="-78"/>
              </a:rPr>
              <a:t>سنسور</a:t>
            </a:r>
            <a:r>
              <a:rPr lang="en-US" sz="2800" dirty="0" smtClean="0">
                <a:cs typeface="B Nazanin" panose="00000400000000000000" pitchFamily="2" charset="-78"/>
              </a:rPr>
              <a:t>p </a:t>
            </a:r>
            <a:r>
              <a:rPr lang="fa-IR" sz="2800" dirty="0" smtClean="0">
                <a:cs typeface="B Nazanin" panose="00000400000000000000" pitchFamily="2" charset="-78"/>
              </a:rPr>
              <a:t> بستگی </a:t>
            </a:r>
            <a:r>
              <a:rPr lang="fa-IR" sz="2800" dirty="0">
                <a:cs typeface="B Nazanin" panose="00000400000000000000" pitchFamily="2" charset="-78"/>
              </a:rPr>
              <a:t>دارد.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68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231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2017-04-26T05:23:15Z</dcterms:modified>
</cp:coreProperties>
</file>