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333"/>
    <a:srgbClr val="FA8B30"/>
    <a:srgbClr val="34D1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D778-2073-4B1F-92BF-81BA152363E0}" type="datetimeFigureOut">
              <a:rPr lang="en-US" smtClean="0"/>
              <a:pPr/>
              <a:t>3/2/2011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DA22-B514-44FD-A8CB-54D398619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i.edu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2286000"/>
          </a:xfrm>
        </p:spPr>
        <p:txBody>
          <a:bodyPr>
            <a:norm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+mn-ea"/>
                <a:cs typeface="+mn-cs"/>
              </a:rPr>
              <a:t>Dam Construction Alternatives</a:t>
            </a:r>
            <a:br>
              <a:rPr lang="en-US" b="1" dirty="0" smtClean="0">
                <a:latin typeface="Calibri" pitchFamily="34" charset="0"/>
                <a:ea typeface="+mn-ea"/>
                <a:cs typeface="+mn-cs"/>
              </a:rPr>
            </a:br>
            <a:r>
              <a:rPr lang="en-US" b="1" dirty="0" smtClean="0">
                <a:latin typeface="Calibri" pitchFamily="34" charset="0"/>
                <a:ea typeface="+mn-ea"/>
                <a:cs typeface="+mn-cs"/>
              </a:rPr>
              <a:t>Site Specific Matrix</a:t>
            </a:r>
            <a:endParaRPr lang="en-US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257800"/>
            <a:ext cx="24384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Jason Butler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3/4/2011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logo_color_larg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"/>
            <a:ext cx="1371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[WPI Logo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2590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to Future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Kentucky River Lock and Dam No. 8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Currently under design process approval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Matrix Results</a:t>
            </a:r>
            <a:r>
              <a:rPr lang="en-US" dirty="0" smtClean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Concrete-Filled Cellular Sheet Pile Cells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of Matrix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Gain basic knowledge about dam construction</a:t>
            </a:r>
          </a:p>
          <a:p>
            <a:r>
              <a:rPr lang="en-US" dirty="0" smtClean="0"/>
              <a:t>Useful for clients to choose appropriate dam construction technique to use at specific location</a:t>
            </a:r>
          </a:p>
          <a:p>
            <a:r>
              <a:rPr lang="en-US" dirty="0" smtClean="0"/>
              <a:t>Entry-level engineers can use as a reference to get on board with the project quicker </a:t>
            </a:r>
          </a:p>
          <a:p>
            <a:r>
              <a:rPr lang="en-US" dirty="0" smtClean="0"/>
              <a:t>Serves as useful information on dam construction topics to allow clients and engineers to be on the same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Worcester Polytechnic Institute</a:t>
            </a:r>
            <a:br>
              <a:rPr lang="en-US" b="1" dirty="0" smtClean="0"/>
            </a:br>
            <a:r>
              <a:rPr lang="en-US" b="1" dirty="0" smtClean="0"/>
              <a:t>Civil &amp; Environmental Engineering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Major Qualifying Project (MQP)</a:t>
            </a:r>
          </a:p>
          <a:p>
            <a:r>
              <a:rPr lang="en-US" sz="2400" dirty="0" smtClean="0"/>
              <a:t>Stantec Project Center</a:t>
            </a:r>
          </a:p>
          <a:p>
            <a:pPr lvl="1"/>
            <a:r>
              <a:rPr lang="en-US" sz="2400" dirty="0" smtClean="0"/>
              <a:t>Project Advisors: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Professor Frederick Hart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Professor Suzanne Lepage</a:t>
            </a:r>
          </a:p>
          <a:p>
            <a:pPr lvl="1"/>
            <a:r>
              <a:rPr lang="en-US" sz="2400" dirty="0" smtClean="0"/>
              <a:t>Stantec Consulting Service Inc. mentors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Daniel Gilbert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Greg Yankey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Brad Smiley</a:t>
            </a:r>
          </a:p>
        </p:txBody>
      </p:sp>
      <p:pic>
        <p:nvPicPr>
          <p:cNvPr id="13316" name="Picture 4" descr="http://w7.campusexplorer.com/media/376x262/media-FA5C8C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62449"/>
            <a:ext cx="3581400" cy="2495551"/>
          </a:xfrm>
          <a:prstGeom prst="rect">
            <a:avLst/>
          </a:prstGeom>
          <a:noFill/>
        </p:spPr>
      </p:pic>
      <p:pic>
        <p:nvPicPr>
          <p:cNvPr id="6" name="Picture 4" descr="logo_color_larg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1371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 Scope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 an understanding of dam construction alternatives:</a:t>
            </a:r>
          </a:p>
          <a:p>
            <a:pPr lvl="1"/>
            <a:r>
              <a:rPr lang="en-US" sz="2400" dirty="0" smtClean="0"/>
              <a:t>Concrete-Filled Cellular Sheet Pile Cells</a:t>
            </a:r>
          </a:p>
          <a:p>
            <a:pPr lvl="1"/>
            <a:r>
              <a:rPr lang="en-US" sz="2400" dirty="0" smtClean="0"/>
              <a:t>Float-In</a:t>
            </a:r>
          </a:p>
          <a:p>
            <a:pPr lvl="1"/>
            <a:r>
              <a:rPr lang="en-US" sz="2400" dirty="0" smtClean="0"/>
              <a:t>Roller Compacted Concrete</a:t>
            </a:r>
          </a:p>
          <a:p>
            <a:r>
              <a:rPr lang="en-US" sz="2400" dirty="0" smtClean="0"/>
              <a:t>Develop a user friendly site specific matrix for selection of appropriate dam construction alternative  </a:t>
            </a:r>
          </a:p>
        </p:txBody>
      </p:sp>
      <p:pic>
        <p:nvPicPr>
          <p:cNvPr id="10242" name="Picture 2" descr="http://t1.gstatic.com/images?q=tbn:ANd9GcQ7Pw8nBDOpvIsKc81pae7eNNje9g2wwxz1oVg5WCa2tsmKOoKK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823265" y="4648200"/>
            <a:ext cx="332073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Deliverables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Overview of three dam construction alternatives</a:t>
            </a:r>
          </a:p>
          <a:p>
            <a:r>
              <a:rPr lang="en-US" sz="2400" dirty="0" smtClean="0"/>
              <a:t>Capstone Design Project</a:t>
            </a:r>
          </a:p>
          <a:p>
            <a:pPr lvl="1"/>
            <a:r>
              <a:rPr lang="en-US" sz="2400" dirty="0" smtClean="0"/>
              <a:t>Design a site specific dam construction matrix</a:t>
            </a:r>
          </a:p>
          <a:p>
            <a:pPr lvl="1"/>
            <a:r>
              <a:rPr lang="en-US" sz="2400" dirty="0" smtClean="0"/>
              <a:t>Calibrate matrix at previous dams built</a:t>
            </a:r>
          </a:p>
          <a:p>
            <a:pPr lvl="1"/>
            <a:r>
              <a:rPr lang="en-US" sz="2400" dirty="0" smtClean="0"/>
              <a:t>Apply matrix to future dam projects</a:t>
            </a:r>
          </a:p>
        </p:txBody>
      </p:sp>
      <p:pic>
        <p:nvPicPr>
          <p:cNvPr id="9218" name="Picture 2" descr="http://62.149.240.97/uploads/images/images/re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00411"/>
            <a:ext cx="3429000" cy="27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Concrete-Filled Cellular Sheet Pile Cell 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In-the-wet construction</a:t>
            </a:r>
          </a:p>
          <a:p>
            <a:r>
              <a:rPr lang="en-US" sz="2800" dirty="0" smtClean="0"/>
              <a:t>Permanent cofferdam structure</a:t>
            </a:r>
          </a:p>
          <a:p>
            <a:r>
              <a:rPr lang="en-US" sz="2800" dirty="0" smtClean="0"/>
              <a:t>Tremie concrete pour</a:t>
            </a:r>
          </a:p>
          <a:p>
            <a:r>
              <a:rPr lang="en-US" sz="2800" dirty="0" smtClean="0"/>
              <a:t>Cost and schedule saver</a:t>
            </a:r>
          </a:p>
          <a:p>
            <a:r>
              <a:rPr lang="en-US" sz="2800" dirty="0" smtClean="0"/>
              <a:t>Accommodates to irregular rocklines</a:t>
            </a:r>
          </a:p>
          <a:p>
            <a:r>
              <a:rPr lang="en-US" sz="2800" dirty="0" smtClean="0"/>
              <a:t>Suitable for volatile rivers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38862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Float-In 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In-the-wet construction</a:t>
            </a:r>
          </a:p>
          <a:p>
            <a:r>
              <a:rPr lang="en-US" sz="2400" dirty="0" smtClean="0"/>
              <a:t>Prefabrication of dam segments created at offsite location</a:t>
            </a:r>
          </a:p>
          <a:p>
            <a:r>
              <a:rPr lang="en-US" sz="2400" dirty="0" smtClean="0"/>
              <a:t>Casting basin or launch facility</a:t>
            </a:r>
          </a:p>
          <a:p>
            <a:r>
              <a:rPr lang="en-US" sz="2400" dirty="0" smtClean="0"/>
              <a:t>Large construction equipment</a:t>
            </a:r>
          </a:p>
          <a:p>
            <a:r>
              <a:rPr lang="en-US" sz="2400" dirty="0" smtClean="0"/>
              <a:t>Extensive underwater diver work</a:t>
            </a:r>
            <a:endParaRPr lang="en-US" sz="2400" dirty="0"/>
          </a:p>
        </p:txBody>
      </p:sp>
      <p:pic>
        <p:nvPicPr>
          <p:cNvPr id="7170" name="Picture 2" descr="http://www.bittner-shen.com/img/services/dam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914775"/>
            <a:ext cx="4286250" cy="2943225"/>
          </a:xfrm>
          <a:prstGeom prst="rect">
            <a:avLst/>
          </a:prstGeom>
          <a:noFill/>
        </p:spPr>
      </p:pic>
      <p:pic>
        <p:nvPicPr>
          <p:cNvPr id="7172" name="Picture 4" descr="http://farm3.static.flickr.com/2057/2331656275_3756c98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47625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Roller Compacted Concrete 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722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In-the-dry construction</a:t>
            </a:r>
          </a:p>
          <a:p>
            <a:r>
              <a:rPr lang="en-US" sz="2800" dirty="0" smtClean="0"/>
              <a:t>Temporary cofferdams</a:t>
            </a:r>
          </a:p>
          <a:p>
            <a:r>
              <a:rPr lang="en-US" sz="2800" dirty="0" smtClean="0"/>
              <a:t>Dewatering required</a:t>
            </a:r>
          </a:p>
          <a:p>
            <a:r>
              <a:rPr lang="en-US" sz="2800" dirty="0" smtClean="0"/>
              <a:t>Rapid placed concrete</a:t>
            </a:r>
          </a:p>
          <a:p>
            <a:r>
              <a:rPr lang="en-US" sz="2800" dirty="0" smtClean="0"/>
              <a:t>Construction completed in stages</a:t>
            </a:r>
          </a:p>
          <a:p>
            <a:r>
              <a:rPr lang="en-US" sz="2800" dirty="0" smtClean="0"/>
              <a:t>Optimize dams geometry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Matrix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Calibration of Matrix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Kentucky River Lock and Dam No. 9 (Cell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Braddock Dam (Float-In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McAlpine Dam (RCC)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281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Dam Construction Alternatives Site Specific Matrix</vt:lpstr>
      <vt:lpstr>Worcester Polytechnic Institute Civil &amp; Environmental Engineering </vt:lpstr>
      <vt:lpstr>Project Scope</vt:lpstr>
      <vt:lpstr>Project Deliverables</vt:lpstr>
      <vt:lpstr>Concrete-Filled Cellular Sheet Pile Cell Construction</vt:lpstr>
      <vt:lpstr>Float-In Construction</vt:lpstr>
      <vt:lpstr>Roller Compacted Concrete Construction</vt:lpstr>
      <vt:lpstr>Matrix</vt:lpstr>
      <vt:lpstr>Calibration of Matrix </vt:lpstr>
      <vt:lpstr>Application to Future Projects</vt:lpstr>
      <vt:lpstr>Application of Matrix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 Construction</dc:title>
  <dc:creator>Jason</dc:creator>
  <cp:lastModifiedBy>Jason</cp:lastModifiedBy>
  <cp:revision>43</cp:revision>
  <dcterms:created xsi:type="dcterms:W3CDTF">2011-02-09T23:00:00Z</dcterms:created>
  <dcterms:modified xsi:type="dcterms:W3CDTF">2011-03-03T02:12:24Z</dcterms:modified>
</cp:coreProperties>
</file>