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69" d="100"/>
          <a:sy n="69" d="100"/>
        </p:scale>
        <p:origin x="6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9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93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0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14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3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4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2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36104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379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4853FB33-84BA-4577-A69E-A8E144AB8902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C48139AB-9573-4A45-96AA-DA5DC88420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5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Insecticide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By, Jeffrey Luong, David Ramondo,</a:t>
            </a:r>
          </a:p>
          <a:p>
            <a:r>
              <a:rPr lang="en-US" dirty="0" smtClean="0"/>
              <a:t>Kaylee Stone-Huygens, Mike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in insecticides?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Insecticide powder are toxic.</a:t>
            </a:r>
          </a:p>
          <a:p>
            <a:r>
              <a:rPr lang="en-US" dirty="0" smtClean="0"/>
              <a:t>Insecticide powder are made with pyrethrum. </a:t>
            </a:r>
          </a:p>
          <a:p>
            <a:r>
              <a:rPr lang="en-US" dirty="0" smtClean="0"/>
              <a:t>The powder cuts through the cuticles.</a:t>
            </a:r>
          </a:p>
          <a:p>
            <a:r>
              <a:rPr lang="en-US" dirty="0" smtClean="0"/>
              <a:t>Reaches to the nervous system killing the nerve cells. Shutting down the nervous system. </a:t>
            </a:r>
          </a:p>
          <a:p>
            <a:r>
              <a:rPr lang="en-US" dirty="0" smtClean="0"/>
              <a:t>Most commonly know insect exposure to pyrethrum </a:t>
            </a:r>
            <a:endParaRPr lang="en-US" dirty="0"/>
          </a:p>
        </p:txBody>
      </p:sp>
      <p:sp>
        <p:nvSpPr>
          <p:cNvPr id="6" name="AutoShape 2" descr="Image result for pyrethrum,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52" y="4075834"/>
            <a:ext cx="1885950" cy="2419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146" y="4546455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77" y="736022"/>
            <a:ext cx="2371725" cy="1924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1" y="4971162"/>
            <a:ext cx="2048741" cy="172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insecticide powder?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By, Mike Li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9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insecticide powders?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for killing pests (insects) as in ants, termites, etc. </a:t>
            </a:r>
          </a:p>
          <a:p>
            <a:r>
              <a:rPr lang="en-US" dirty="0" smtClean="0"/>
              <a:t>Using toxins that kills the nervous system of the targeted insect.</a:t>
            </a:r>
          </a:p>
          <a:p>
            <a:r>
              <a:rPr lang="en-US" dirty="0" smtClean="0"/>
              <a:t>Can be found in different kinds of powder form. </a:t>
            </a:r>
          </a:p>
          <a:p>
            <a:r>
              <a:rPr lang="en-US" dirty="0" smtClean="0"/>
              <a:t>Can be found in many household stores. </a:t>
            </a:r>
          </a:p>
          <a:p>
            <a:r>
              <a:rPr lang="en-US" dirty="0" smtClean="0"/>
              <a:t>You can even get Asian insecticide powder.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910" y="449103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01" y="2121027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726" y="178985"/>
            <a:ext cx="1676400" cy="167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635" y="4491036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271337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0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Why do we use insecticide powder?</a:t>
            </a:r>
            <a:endParaRPr lang="en-US" sz="4800" b="1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634280" y="3944311"/>
            <a:ext cx="4566474" cy="1038807"/>
          </a:xfrm>
        </p:spPr>
        <p:txBody>
          <a:bodyPr/>
          <a:lstStyle/>
          <a:p>
            <a:r>
              <a:rPr lang="en-US" dirty="0" smtClean="0"/>
              <a:t>By, David Ramondo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6706" y="643943"/>
            <a:ext cx="8897565" cy="1485117"/>
          </a:xfrm>
        </p:spPr>
        <p:txBody>
          <a:bodyPr/>
          <a:lstStyle/>
          <a:p>
            <a:r>
              <a:rPr lang="en-US" dirty="0" smtClean="0"/>
              <a:t>We use insecticide powder because…..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472744" y="2266682"/>
            <a:ext cx="9128497" cy="354598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 help control pest </a:t>
            </a:r>
            <a:r>
              <a:rPr lang="en-US" sz="3200" dirty="0"/>
              <a:t>i</a:t>
            </a:r>
            <a:r>
              <a:rPr lang="en-US" sz="3200" dirty="0" smtClean="0"/>
              <a:t>nfestations from pests like…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You can use the dusts/powders anywhere in your household where the pests are getting in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992" y="4461164"/>
            <a:ext cx="4335173" cy="2093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91" y="4265758"/>
            <a:ext cx="2224815" cy="218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4461164"/>
            <a:ext cx="2305050" cy="194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505181" cy="184171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does insecticide have to do with static electricity?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By, Jeffrey Luong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static electricity?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electricity is electrical charge that stay in a place of object in a period of time. </a:t>
            </a:r>
          </a:p>
          <a:p>
            <a:r>
              <a:rPr lang="en-US" dirty="0" smtClean="0"/>
              <a:t>Static charges does not move.</a:t>
            </a:r>
          </a:p>
          <a:p>
            <a:r>
              <a:rPr lang="en-US" dirty="0" smtClean="0"/>
              <a:t>Anything that moves through air have an electrical charge. </a:t>
            </a:r>
          </a:p>
          <a:p>
            <a:pPr marL="0" indent="0">
              <a:buNone/>
            </a:pPr>
            <a:r>
              <a:rPr lang="en-US" dirty="0" smtClean="0"/>
              <a:t>For example, airplanes/ jets/ aircraft have static charge.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171" y="4713318"/>
            <a:ext cx="2705100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800" y="4932392"/>
            <a:ext cx="2838450" cy="1609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324" y="4789518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3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Insecticide powder and static electricity?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chemically powder substances, goes through a machine that gives the substance a negative charge. </a:t>
            </a:r>
          </a:p>
          <a:p>
            <a:r>
              <a:rPr lang="en-US" dirty="0" smtClean="0"/>
              <a:t>Air that we breathe have a neutral charge. </a:t>
            </a:r>
          </a:p>
          <a:p>
            <a:r>
              <a:rPr lang="en-US" dirty="0" smtClean="0"/>
              <a:t>Negatives are attracted to neutrally charge substance. </a:t>
            </a:r>
          </a:p>
          <a:p>
            <a:r>
              <a:rPr lang="en-US" dirty="0" smtClean="0"/>
              <a:t>This effects causes the insecticide powder to spread everywhere. Killing the insect.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96" y="4820745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30" y="4695896"/>
            <a:ext cx="2299415" cy="1703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52" y="568345"/>
            <a:ext cx="2200275" cy="2085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3" y="44206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4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insecticide kill an insect?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By, Kaylee Stone-Huygens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845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164</TotalTime>
  <Words>300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Schoolbook</vt:lpstr>
      <vt:lpstr>Arial</vt:lpstr>
      <vt:lpstr>Calibri</vt:lpstr>
      <vt:lpstr>Corbel</vt:lpstr>
      <vt:lpstr>Feathered</vt:lpstr>
      <vt:lpstr>Insecticide power</vt:lpstr>
      <vt:lpstr>What is insecticide powder?</vt:lpstr>
      <vt:lpstr>What is insecticide powders?</vt:lpstr>
      <vt:lpstr>Why do we use insecticide powder?</vt:lpstr>
      <vt:lpstr>We use insecticide powder because…..</vt:lpstr>
      <vt:lpstr>What does insecticide have to do with static electricity?</vt:lpstr>
      <vt:lpstr>What is static electricity?</vt:lpstr>
      <vt:lpstr>Insecticide powder and static electricity? </vt:lpstr>
      <vt:lpstr>How does insecticide kill an insect?</vt:lpstr>
      <vt:lpstr>Toxic in insecticides?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Insecticide power</dc:title>
  <dc:creator>riverside</dc:creator>
  <cp:lastModifiedBy>riverside</cp:lastModifiedBy>
  <cp:revision>14</cp:revision>
  <dcterms:created xsi:type="dcterms:W3CDTF">2015-11-05T21:18:30Z</dcterms:created>
  <dcterms:modified xsi:type="dcterms:W3CDTF">2015-11-10T04:14:07Z</dcterms:modified>
</cp:coreProperties>
</file>