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6793-EBE5-4127-BF99-AF493F1A1C4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FD6C-B9F7-4FF6-8D64-B9207889B0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22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6793-EBE5-4127-BF99-AF493F1A1C4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FD6C-B9F7-4FF6-8D64-B9207889B0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347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6793-EBE5-4127-BF99-AF493F1A1C4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FD6C-B9F7-4FF6-8D64-B9207889B0C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6782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6793-EBE5-4127-BF99-AF493F1A1C4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FD6C-B9F7-4FF6-8D64-B9207889B0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344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6793-EBE5-4127-BF99-AF493F1A1C4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FD6C-B9F7-4FF6-8D64-B9207889B0C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5830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6793-EBE5-4127-BF99-AF493F1A1C4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FD6C-B9F7-4FF6-8D64-B9207889B0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413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6793-EBE5-4127-BF99-AF493F1A1C4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FD6C-B9F7-4FF6-8D64-B9207889B0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75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6793-EBE5-4127-BF99-AF493F1A1C4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FD6C-B9F7-4FF6-8D64-B9207889B0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51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6793-EBE5-4127-BF99-AF493F1A1C4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FD6C-B9F7-4FF6-8D64-B9207889B0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46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6793-EBE5-4127-BF99-AF493F1A1C4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FD6C-B9F7-4FF6-8D64-B9207889B0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713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6793-EBE5-4127-BF99-AF493F1A1C4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FD6C-B9F7-4FF6-8D64-B9207889B0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39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6793-EBE5-4127-BF99-AF493F1A1C4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FD6C-B9F7-4FF6-8D64-B9207889B0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15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6793-EBE5-4127-BF99-AF493F1A1C4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FD6C-B9F7-4FF6-8D64-B9207889B0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46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6793-EBE5-4127-BF99-AF493F1A1C4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FD6C-B9F7-4FF6-8D64-B9207889B0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864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6793-EBE5-4127-BF99-AF493F1A1C4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FD6C-B9F7-4FF6-8D64-B9207889B0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478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6793-EBE5-4127-BF99-AF493F1A1C4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FD6C-B9F7-4FF6-8D64-B9207889B0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89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26793-EBE5-4127-BF99-AF493F1A1C4D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03AFD6C-B9F7-4FF6-8D64-B9207889B0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77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Free time activities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Maskalan</a:t>
            </a:r>
            <a:r>
              <a:rPr lang="en-US" dirty="0" smtClean="0"/>
              <a:t> O.A.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305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 smtClean="0"/>
              <a:t>What is the theme of our lesson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1026" name="Picture 2" descr="http://7emya.ru/wp-content/uploads/2012/11/%D0%9A%D0%B0%D0%BA-%D1%81-%D0%BF%D0%BE%D0%BB%D1%8C%D0%B7%D0%BE%D0%B9-%D0%BF%D1%80%D0%BE%D0%B2%D0%B5%D1%81%D1%82%D0%B8-%D1%81%D0%B2%D0%BE%D0%B1%D0%BE%D0%B4%D0%BD%D0%BE%D0%B5-%D0%B2%D1%80%D0%B5%D0%BC%D1%8F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3988"/>
            <a:ext cx="208597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care.timepad.ru/f9c70ae2-5cba-427e-aada-a7b4b14f9e2f/poster_event_23831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351" y="1335260"/>
            <a:ext cx="3189943" cy="235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rerefat.ru/tw_files2/urls_1/709/d-708864/708864_html_2cf878f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895" y="1699995"/>
            <a:ext cx="1841005" cy="162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sceniccaves.com/wp-content/uploads/2013/09/iStock_000014799078XSmal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88" y="3694248"/>
            <a:ext cx="2451902" cy="180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sepimo.fr/medias/media-residence-iris/famill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0501" y="1500406"/>
            <a:ext cx="2881240" cy="365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dpol4.ru/img/picture/Sep/24/8f4161d446831a23c4a986d9ed6cdf2e/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751" y="3920443"/>
            <a:ext cx="2419846" cy="1985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83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usually do in your free time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 enjoy V </a:t>
            </a:r>
            <a:r>
              <a:rPr lang="en-US" sz="6000" dirty="0" err="1" smtClean="0"/>
              <a:t>ing</a:t>
            </a:r>
            <a:endParaRPr lang="en-US" sz="6000" dirty="0" smtClean="0"/>
          </a:p>
          <a:p>
            <a:r>
              <a:rPr lang="en-US" sz="6000" dirty="0" smtClean="0"/>
              <a:t>I prefer V </a:t>
            </a:r>
            <a:r>
              <a:rPr lang="en-US" sz="6000" dirty="0" err="1" smtClean="0"/>
              <a:t>ing</a:t>
            </a:r>
            <a:endParaRPr lang="en-US" sz="6000" dirty="0" smtClean="0"/>
          </a:p>
          <a:p>
            <a:r>
              <a:rPr lang="en-US" sz="6000" dirty="0" smtClean="0"/>
              <a:t>I like V </a:t>
            </a:r>
            <a:r>
              <a:rPr lang="en-US" sz="6000" dirty="0" err="1" smtClean="0"/>
              <a:t>ing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661995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112" y="65154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What is the best way to spend free time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?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best way to spend free </a:t>
            </a:r>
            <a:r>
              <a:rPr lang="en-US" dirty="0" smtClean="0"/>
              <a:t>time is to….</a:t>
            </a:r>
            <a:br>
              <a:rPr lang="en-US" dirty="0" smtClean="0"/>
            </a:br>
            <a:r>
              <a:rPr lang="en-US" dirty="0" smtClean="0"/>
              <a:t>We usually …..</a:t>
            </a:r>
            <a:br>
              <a:rPr lang="en-US" dirty="0" smtClean="0"/>
            </a:br>
            <a:r>
              <a:rPr lang="en-US" dirty="0" smtClean="0"/>
              <a:t>My friends and I ….</a:t>
            </a:r>
            <a:br>
              <a:rPr lang="en-US" dirty="0" smtClean="0"/>
            </a:br>
            <a:r>
              <a:rPr lang="en-US" dirty="0" smtClean="0"/>
              <a:t>Next weekend I am going to …..</a:t>
            </a:r>
            <a:br>
              <a:rPr lang="en-US" dirty="0" smtClean="0"/>
            </a:br>
            <a:r>
              <a:rPr lang="en-US" dirty="0" smtClean="0"/>
              <a:t>Sometimes my family …..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6215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you like the lesson</a:t>
            </a:r>
            <a:r>
              <a:rPr lang="ru-RU" dirty="0" smtClean="0"/>
              <a:t>? </a:t>
            </a:r>
            <a:r>
              <a:rPr lang="en-US" dirty="0" smtClean="0"/>
              <a:t>What was the most interesting task</a:t>
            </a:r>
            <a:r>
              <a:rPr lang="ru-RU" dirty="0" smtClean="0"/>
              <a:t>? </a:t>
            </a:r>
            <a:r>
              <a:rPr lang="en-US" dirty="0" smtClean="0"/>
              <a:t>Choose the mark for this lesson.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 was the best. 5</a:t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 had some mistakes. 4</a:t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 could be better. 3</a:t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 had poor knowledge.2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accent4"/>
                </a:solidFill>
              </a:rPr>
              <a:t>H/w ex.17 p. 121</a:t>
            </a:r>
            <a:br>
              <a:rPr lang="en-US" dirty="0" smtClean="0">
                <a:solidFill>
                  <a:schemeClr val="accent4"/>
                </a:solidFill>
              </a:rPr>
            </a:br>
            <a:endParaRPr lang="ru-RU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82516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66</Words>
  <Application>Microsoft Office PowerPoint</Application>
  <PresentationFormat>Широкоэкранный</PresentationFormat>
  <Paragraphs>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Грань</vt:lpstr>
      <vt:lpstr>Free time activities</vt:lpstr>
      <vt:lpstr>What is the theme of our lesson?</vt:lpstr>
      <vt:lpstr>What do you usually do in your free time?</vt:lpstr>
      <vt:lpstr>What is the best way to spend free time?   The best way to spend free time is to…. We usually ….. My friends and I …. Next weekend I am going to ….. Sometimes my family …..</vt:lpstr>
      <vt:lpstr>Do you like the lesson? What was the most interesting task? Choose the mark for this lesson.  I was the best. 5 I had some mistakes. 4 I could be better. 3 I had poor knowledge.2  H/w ex.17 p. 121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time activities</dc:title>
  <dc:creator>User</dc:creator>
  <cp:lastModifiedBy>User</cp:lastModifiedBy>
  <cp:revision>5</cp:revision>
  <dcterms:created xsi:type="dcterms:W3CDTF">2016-01-20T14:13:06Z</dcterms:created>
  <dcterms:modified xsi:type="dcterms:W3CDTF">2016-01-20T14:38:32Z</dcterms:modified>
</cp:coreProperties>
</file>