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1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FFCE-C68E-46FE-8D31-D7B39B09A5E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B9B3-A9DB-4E78-9B3F-0D2ECCB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Fault and Fracture Distribution Within a Tight-Gas Sandstone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Ian </a:t>
            </a:r>
            <a:r>
              <a:rPr lang="en-US" dirty="0"/>
              <a:t>M</a:t>
            </a:r>
            <a:r>
              <a:rPr lang="en-US" dirty="0" smtClean="0"/>
              <a:t>cBride</a:t>
            </a:r>
            <a:endParaRPr lang="en-US" dirty="0"/>
          </a:p>
        </p:txBody>
      </p:sp>
      <p:pic>
        <p:nvPicPr>
          <p:cNvPr id="12290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743200" cy="23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14287"/>
            <a:ext cx="8229600" cy="1143000"/>
          </a:xfrm>
        </p:spPr>
        <p:txBody>
          <a:bodyPr/>
          <a:lstStyle/>
          <a:p>
            <a:r>
              <a:rPr lang="en-US" dirty="0" smtClean="0"/>
              <a:t>Next Level!</a:t>
            </a:r>
            <a:endParaRPr lang="en-US" dirty="0"/>
          </a:p>
        </p:txBody>
      </p:sp>
      <p:pic>
        <p:nvPicPr>
          <p:cNvPr id="10242" name="Picture 2" descr="H:\My Pictures\~MyBit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76200"/>
            <a:ext cx="389403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My Pictures\~MyBitma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839"/>
            <a:ext cx="4454232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>
            <a:off x="2345738" y="1447800"/>
            <a:ext cx="2759662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  <p:pic>
        <p:nvPicPr>
          <p:cNvPr id="9218" name="Picture 2" descr="H:\My Pictures\~MyBitma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31" y="2222226"/>
            <a:ext cx="6195007" cy="460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43" y="1460212"/>
            <a:ext cx="644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Wells concentrated along fractures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543" y="2044987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Clear NE-SW trend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More efficient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More profitable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73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Known  petroleum deposits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Early exploration was ineffective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tech. brought better success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Now gas is extracted much more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  <p:pic>
        <p:nvPicPr>
          <p:cNvPr id="11266" name="Picture 2" descr="C:\Users\imcbride11\AppData\Local\Microsoft\Windows\Temporary Internet Files\Content.IE5\DJ0IEJ8P\6076923014_55db94d7f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63" y="1742983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6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Where we 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geology of the area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Early exploration of area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Later exploration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Current situation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13314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503488" cy="23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US" dirty="0" err="1" smtClean="0"/>
              <a:t>Piceance</a:t>
            </a:r>
            <a:r>
              <a:rPr lang="en-US" dirty="0" smtClean="0"/>
              <a:t> Basin, Colorado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8100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NW Colorado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Huge Oil </a:t>
            </a:r>
            <a:r>
              <a:rPr lang="en-US" dirty="0" err="1"/>
              <a:t>S</a:t>
            </a:r>
            <a:r>
              <a:rPr lang="en-US" dirty="0" err="1" smtClean="0"/>
              <a:t>hales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ractured Sandstone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:\My Pictures\Petro vi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6387"/>
            <a:ext cx="471244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Pictures\Petro vi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7" y="1143000"/>
            <a:ext cx="5941616" cy="5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Geology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810000" cy="381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Coastal plains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Alluvial deposits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Deltaic deposits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Marsh/Swamp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Pictures\Petro vi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506789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14800" cy="1096962"/>
          </a:xfrm>
        </p:spPr>
        <p:txBody>
          <a:bodyPr/>
          <a:lstStyle/>
          <a:p>
            <a:r>
              <a:rPr lang="en-US" dirty="0" smtClean="0"/>
              <a:t>Early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96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Tight Sandstones appeared to have low permeability</a:t>
            </a:r>
          </a:p>
          <a:p>
            <a:r>
              <a:rPr lang="en-US" dirty="0" smtClean="0"/>
              <a:t>Highly fractured but poor correlation to net payout</a:t>
            </a:r>
          </a:p>
          <a:p>
            <a:r>
              <a:rPr lang="en-US" dirty="0" smtClean="0"/>
              <a:t>Not economically feasible </a:t>
            </a:r>
          </a:p>
          <a:p>
            <a:r>
              <a:rPr lang="en-US" dirty="0" smtClean="0"/>
              <a:t>Nuked it in 1969!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0146" y="2971800"/>
            <a:ext cx="2342854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255853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6000+ ft.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Pictures\Petro vi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81" y="2590800"/>
            <a:ext cx="48913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52400"/>
            <a:ext cx="8229600" cy="1143000"/>
          </a:xfrm>
        </p:spPr>
        <p:txBody>
          <a:bodyPr/>
          <a:lstStyle/>
          <a:p>
            <a:r>
              <a:rPr lang="en-US" dirty="0" smtClean="0"/>
              <a:t>Later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066800"/>
            <a:ext cx="8229600" cy="4267200"/>
          </a:xfrm>
        </p:spPr>
        <p:txBody>
          <a:bodyPr/>
          <a:lstStyle/>
          <a:p>
            <a:r>
              <a:rPr lang="en-US" dirty="0" smtClean="0"/>
              <a:t>Understanding the faults and fractures is the key to the petroleum </a:t>
            </a:r>
          </a:p>
          <a:p>
            <a:r>
              <a:rPr lang="en-US" dirty="0" smtClean="0"/>
              <a:t>Better recovery methods + higher oil prices = economic feasibility</a:t>
            </a:r>
          </a:p>
          <a:p>
            <a:pPr>
              <a:lnSpc>
                <a:spcPct val="150000"/>
              </a:lnSpc>
            </a:pPr>
            <a:r>
              <a:rPr lang="en-US" dirty="0"/>
              <a:t>Many wells drilled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Area of further study</a:t>
            </a:r>
          </a:p>
        </p:txBody>
      </p:sp>
      <p:sp>
        <p:nvSpPr>
          <p:cNvPr id="4" name="Rectangle 3"/>
          <p:cNvSpPr/>
          <p:nvPr/>
        </p:nvSpPr>
        <p:spPr>
          <a:xfrm rot="2059990">
            <a:off x="5604124" y="3447711"/>
            <a:ext cx="2581827" cy="20199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31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Faults and 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Further study of Faults and folds helped focus petroleum exploration for higher net pay out.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 technologies were instrumental in further exploration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</a:t>
            </a:r>
            <a:r>
              <a:rPr lang="en-US" dirty="0"/>
              <a:t>I</a:t>
            </a:r>
            <a:r>
              <a:rPr lang="en-US" dirty="0" smtClean="0"/>
              <a:t>maging</a:t>
            </a:r>
            <a:endParaRPr lang="en-US" dirty="0"/>
          </a:p>
        </p:txBody>
      </p:sp>
      <p:pic>
        <p:nvPicPr>
          <p:cNvPr id="7170" name="Picture 2" descr="H:\My Pictures\~MyBit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981200"/>
            <a:ext cx="97559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7" y="5334000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Able to accurately map </a:t>
            </a:r>
            <a:r>
              <a:rPr lang="en-US" sz="2800" dirty="0" smtClean="0"/>
              <a:t>faults </a:t>
            </a:r>
            <a:r>
              <a:rPr lang="en-US" sz="2800" dirty="0" smtClean="0"/>
              <a:t>and </a:t>
            </a:r>
            <a:r>
              <a:rPr lang="en-US" sz="2800" dirty="0" smtClean="0"/>
              <a:t>folds in 2D</a:t>
            </a:r>
            <a:endParaRPr lang="en-US" sz="2800" dirty="0"/>
          </a:p>
        </p:txBody>
      </p:sp>
      <p:pic>
        <p:nvPicPr>
          <p:cNvPr id="8194" name="Picture 2" descr="H:\My Pictures\~MyBit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0680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4197" y="3278820"/>
            <a:ext cx="617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97597" y="381000"/>
            <a:ext cx="1828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6200" y="4800600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185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Fault and Fracture Distribution Within a Tight-Gas Sandstone</vt:lpstr>
      <vt:lpstr>Overview</vt:lpstr>
      <vt:lpstr>Piceance Basin, Colorado USA</vt:lpstr>
      <vt:lpstr>Geology </vt:lpstr>
      <vt:lpstr>Early Exploration</vt:lpstr>
      <vt:lpstr>Later Exploration</vt:lpstr>
      <vt:lpstr>The Faults and Folds</vt:lpstr>
      <vt:lpstr>Seismic Imaging</vt:lpstr>
      <vt:lpstr>Able to accurately map faults and folds in 2D</vt:lpstr>
      <vt:lpstr>Next Level!</vt:lpstr>
      <vt:lpstr>Today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and Fracture Distribution within a tight-gas sandstone</dc:title>
  <dc:creator>Windows User</dc:creator>
  <cp:lastModifiedBy>Windows User</cp:lastModifiedBy>
  <cp:revision>14</cp:revision>
  <dcterms:created xsi:type="dcterms:W3CDTF">2015-03-12T14:59:03Z</dcterms:created>
  <dcterms:modified xsi:type="dcterms:W3CDTF">2015-03-12T20:19:51Z</dcterms:modified>
</cp:coreProperties>
</file>