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7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2" r:id="rId13"/>
    <p:sldId id="265" r:id="rId14"/>
    <p:sldId id="266" r:id="rId15"/>
    <p:sldId id="267" r:id="rId16"/>
    <p:sldId id="274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4660"/>
  </p:normalViewPr>
  <p:slideViewPr>
    <p:cSldViewPr>
      <p:cViewPr varScale="1">
        <p:scale>
          <a:sx n="70" d="100"/>
          <a:sy n="70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5F14A-CB5F-47A8-9C3B-236717403BC7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1761B-773A-4459-952E-9ABDADA72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0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E1761B-773A-4459-952E-9ABDADA725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342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511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76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42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9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41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29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66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43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11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5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C38DE-CAED-43DB-AAFB-96BF40D7FAB2}" type="datetimeFigureOut">
              <a:rPr lang="en-US" smtClean="0"/>
              <a:t>6/25/2014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475FE-EAAC-465B-9250-83DF7EBF1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Bituminous 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Sedimentary rock</a:t>
            </a:r>
          </a:p>
          <a:p>
            <a:r>
              <a:rPr lang="en-US" dirty="0" smtClean="0"/>
              <a:t>Most common type; 50% of US coal reserves</a:t>
            </a:r>
          </a:p>
          <a:p>
            <a:r>
              <a:rPr lang="en-US" dirty="0" smtClean="0"/>
              <a:t>Harder than sub-bituminous coal, more energy</a:t>
            </a:r>
          </a:p>
          <a:p>
            <a:r>
              <a:rPr lang="en-US" dirty="0" smtClean="0"/>
              <a:t>Used for heating and electricity</a:t>
            </a:r>
          </a:p>
          <a:p>
            <a:r>
              <a:rPr lang="en-US" dirty="0" smtClean="0"/>
              <a:t>Carbon content: 45-80%</a:t>
            </a:r>
          </a:p>
          <a:p>
            <a:endParaRPr lang="en-US" dirty="0"/>
          </a:p>
        </p:txBody>
      </p:sp>
      <p:pic>
        <p:nvPicPr>
          <p:cNvPr id="5122" name="Picture 2" descr="http://drannabalog.com/Phisical/bitumino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419600"/>
            <a:ext cx="2057400" cy="2028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18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Anthracite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Metamorphic rock</a:t>
            </a:r>
          </a:p>
          <a:p>
            <a:r>
              <a:rPr lang="en-US" dirty="0" smtClean="0"/>
              <a:t>“hard” coal, black and shiny</a:t>
            </a:r>
          </a:p>
          <a:p>
            <a:r>
              <a:rPr lang="en-US" dirty="0" smtClean="0"/>
              <a:t>High</a:t>
            </a:r>
          </a:p>
          <a:p>
            <a:r>
              <a:rPr lang="en-US" dirty="0" smtClean="0"/>
              <a:t>highest energy content</a:t>
            </a:r>
          </a:p>
          <a:p>
            <a:r>
              <a:rPr lang="en-US" dirty="0" smtClean="0"/>
              <a:t>Only 1.5% of US coal reserve base (rare)</a:t>
            </a:r>
          </a:p>
          <a:p>
            <a:r>
              <a:rPr lang="en-US" dirty="0" smtClean="0"/>
              <a:t>Carbon content: 80-96%</a:t>
            </a:r>
            <a:endParaRPr lang="en-US" dirty="0"/>
          </a:p>
        </p:txBody>
      </p:sp>
      <p:pic>
        <p:nvPicPr>
          <p:cNvPr id="6146" name="Picture 2" descr="http://drannabalog.com/Phisical/anthrac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2857500" cy="2152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pure carbon</a:t>
            </a:r>
          </a:p>
          <a:p>
            <a:r>
              <a:rPr lang="en-US" dirty="0" smtClean="0"/>
              <a:t>Coal heated with out air to remove any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Peat-Brown</a:t>
            </a:r>
          </a:p>
          <a:p>
            <a:r>
              <a:rPr lang="en-US" dirty="0" smtClean="0"/>
              <a:t>Lignite-Yellow</a:t>
            </a:r>
          </a:p>
          <a:p>
            <a:r>
              <a:rPr lang="en-US" dirty="0" smtClean="0"/>
              <a:t>Sub-bituminous-Red</a:t>
            </a:r>
          </a:p>
          <a:p>
            <a:r>
              <a:rPr lang="en-US" dirty="0" smtClean="0"/>
              <a:t>Bituminous-Green</a:t>
            </a:r>
          </a:p>
          <a:p>
            <a:r>
              <a:rPr lang="en-US" dirty="0" smtClean="0"/>
              <a:t>Anthracite-Blue</a:t>
            </a:r>
          </a:p>
          <a:p>
            <a:r>
              <a:rPr lang="en-US" smtClean="0"/>
              <a:t>Coke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Coal Mining</a:t>
            </a:r>
            <a:endParaRPr lang="en-US" dirty="0"/>
          </a:p>
        </p:txBody>
      </p:sp>
      <p:pic>
        <p:nvPicPr>
          <p:cNvPr id="2050" name="Picture 2" descr="a graphic illustrates the underground mining methods and surface mining metho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6667500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untaintop removal coal mine in southern WV encroaching on a small community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9" y="3619499"/>
            <a:ext cx="500062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2169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Mine Reclamation</a:t>
            </a:r>
            <a:endParaRPr lang="en-US" dirty="0"/>
          </a:p>
        </p:txBody>
      </p:sp>
      <p:pic>
        <p:nvPicPr>
          <p:cNvPr id="3076" name="Picture 4" descr="A large pit of co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814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A seeded fie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897737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" y="16764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Mine reclamation</a:t>
            </a:r>
            <a:r>
              <a:rPr lang="en-US" dirty="0"/>
              <a:t> is the process of restoring land that has been mined to a natural or economically usable purpose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2010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Surface Mining Control and Reclamation Act, 1977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that coal-mining sites be restored to natural areas or productive land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2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Mining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abundant fossil fuel in the world</a:t>
            </a:r>
          </a:p>
          <a:p>
            <a:r>
              <a:rPr lang="en-US" dirty="0" smtClean="0"/>
              <a:t>Enough coal reserves to last 200 years</a:t>
            </a:r>
          </a:p>
          <a:p>
            <a:r>
              <a:rPr lang="en-US" dirty="0" smtClean="0"/>
              <a:t>Dark sedimentary or metamorphic combustible rock made from swamp plants that died millions of years ago and were transformed by intense heat and pressure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589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coal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heating</a:t>
            </a:r>
          </a:p>
          <a:p>
            <a:r>
              <a:rPr lang="en-US" dirty="0" smtClean="0"/>
              <a:t>Burned to turn water into steam, which turns blades of a turbine to generate electricity</a:t>
            </a:r>
          </a:p>
          <a:p>
            <a:r>
              <a:rPr lang="en-US" dirty="0" smtClean="0"/>
              <a:t>Steel production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5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b="1">
                <a:solidFill>
                  <a:schemeClr val="tx1"/>
                </a:solidFill>
                <a:latin typeface="Berlin Sans FB Demi" pitchFamily="34" charset="0"/>
              </a:rPr>
              <a:t>HOW IS COAL MADE ???</a:t>
            </a:r>
          </a:p>
        </p:txBody>
      </p:sp>
      <p:pic>
        <p:nvPicPr>
          <p:cNvPr id="10247" name="Picture 7" descr="coalformation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371600"/>
            <a:ext cx="8839200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895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Grades of </a:t>
            </a:r>
            <a:r>
              <a:rPr lang="en-US" dirty="0" smtClean="0"/>
              <a:t>Coal</a:t>
            </a:r>
          </a:p>
          <a:p>
            <a:pPr lvl="1"/>
            <a:r>
              <a:rPr lang="en-US" dirty="0" smtClean="0"/>
              <a:t>Peat</a:t>
            </a:r>
          </a:p>
          <a:p>
            <a:pPr lvl="1"/>
            <a:r>
              <a:rPr lang="en-US" dirty="0" smtClean="0"/>
              <a:t>Lignite</a:t>
            </a:r>
            <a:endParaRPr lang="en-US" dirty="0"/>
          </a:p>
          <a:p>
            <a:pPr lvl="1"/>
            <a:r>
              <a:rPr lang="en-US" dirty="0" smtClean="0"/>
              <a:t>Sub‐bituminous</a:t>
            </a:r>
            <a:endParaRPr lang="en-US" dirty="0"/>
          </a:p>
          <a:p>
            <a:pPr lvl="1"/>
            <a:r>
              <a:rPr lang="en-US" dirty="0" smtClean="0"/>
              <a:t>Bituminous</a:t>
            </a:r>
            <a:endParaRPr lang="en-US" dirty="0"/>
          </a:p>
          <a:p>
            <a:pPr lvl="1"/>
            <a:r>
              <a:rPr lang="en-US" dirty="0" smtClean="0"/>
              <a:t>Anthracite</a:t>
            </a:r>
            <a:endParaRPr lang="en-US" dirty="0"/>
          </a:p>
        </p:txBody>
      </p:sp>
      <p:pic>
        <p:nvPicPr>
          <p:cNvPr id="1026" name="Picture 2" descr="http://www.wou.edu/las/physci/GS361/Fossil%20fuels/peat_to_anthrac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00200"/>
            <a:ext cx="5295900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wou.edu/las/physci/GS361/Fossil%20fuels/burial_ran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57675"/>
            <a:ext cx="36385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coal?</a:t>
            </a:r>
            <a:endParaRPr lang="en-US" dirty="0"/>
          </a:p>
        </p:txBody>
      </p:sp>
      <p:pic>
        <p:nvPicPr>
          <p:cNvPr id="3074" name="Picture 2" descr="http://www.coaleducation.org/lessons/MII/image/us_compariso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781800" cy="459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17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 grade; newest deposit, not true coal</a:t>
            </a:r>
          </a:p>
          <a:p>
            <a:r>
              <a:rPr lang="en-US" dirty="0" smtClean="0"/>
              <a:t>Found in wetlands</a:t>
            </a:r>
          </a:p>
          <a:p>
            <a:r>
              <a:rPr lang="en-US" dirty="0" smtClean="0"/>
              <a:t>Least amount of heating value</a:t>
            </a:r>
          </a:p>
          <a:p>
            <a:r>
              <a:rPr lang="en-US" dirty="0" smtClean="0"/>
              <a:t>Concern: destroying wetlands</a:t>
            </a:r>
            <a:endParaRPr lang="en-US" dirty="0"/>
          </a:p>
        </p:txBody>
      </p:sp>
      <p:pic>
        <p:nvPicPr>
          <p:cNvPr id="2050" name="Picture 2" descr="http://www.wou.edu/las/physci/GS361/Fossil%20fuels/peat_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124200"/>
            <a:ext cx="33147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00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Lignite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Sedimentary rock</a:t>
            </a:r>
          </a:p>
          <a:p>
            <a:r>
              <a:rPr lang="en-US" dirty="0" smtClean="0"/>
              <a:t>Brownish-black coal</a:t>
            </a:r>
          </a:p>
          <a:p>
            <a:r>
              <a:rPr lang="en-US" dirty="0" smtClean="0"/>
              <a:t>High moisture content</a:t>
            </a:r>
          </a:p>
          <a:p>
            <a:r>
              <a:rPr lang="en-US" dirty="0" smtClean="0"/>
              <a:t>“soft”</a:t>
            </a:r>
          </a:p>
          <a:p>
            <a:r>
              <a:rPr lang="en-US" dirty="0" smtClean="0"/>
              <a:t>Used for generating electricity</a:t>
            </a:r>
          </a:p>
          <a:p>
            <a:r>
              <a:rPr lang="en-US" dirty="0" smtClean="0"/>
              <a:t>Carbon content: 20-25%</a:t>
            </a:r>
            <a:endParaRPr lang="en-US" dirty="0"/>
          </a:p>
        </p:txBody>
      </p:sp>
      <p:pic>
        <p:nvPicPr>
          <p:cNvPr id="4098" name="Picture 2" descr="http://drannabalog.com/Phisical/lign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619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1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Sub-bituminous Coal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Sedimentary rock</a:t>
            </a:r>
          </a:p>
          <a:p>
            <a:r>
              <a:rPr lang="en-US" dirty="0" smtClean="0"/>
              <a:t>Dull black</a:t>
            </a:r>
          </a:p>
          <a:p>
            <a:r>
              <a:rPr lang="en-US" dirty="0" smtClean="0"/>
              <a:t>Harder than lignite, higher energy value</a:t>
            </a:r>
          </a:p>
          <a:p>
            <a:r>
              <a:rPr lang="en-US" dirty="0" smtClean="0"/>
              <a:t>Used for electricity</a:t>
            </a:r>
          </a:p>
          <a:p>
            <a:r>
              <a:rPr lang="en-US" dirty="0" smtClean="0"/>
              <a:t>Carbon content: 30-45%</a:t>
            </a:r>
            <a:endParaRPr lang="en-US" dirty="0"/>
          </a:p>
        </p:txBody>
      </p:sp>
      <p:pic>
        <p:nvPicPr>
          <p:cNvPr id="8194" name="Picture 2" descr="Sub-bituminous Co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590800"/>
            <a:ext cx="2286000" cy="35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6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8063</TotalTime>
  <Words>264</Words>
  <Application>Microsoft Office PowerPoint</Application>
  <PresentationFormat>On-screen Show (4:3)</PresentationFormat>
  <Paragraphs>66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Coal</vt:lpstr>
      <vt:lpstr>What is coal?</vt:lpstr>
      <vt:lpstr>What is the coal used for?</vt:lpstr>
      <vt:lpstr>HOW IS COAL MADE ???</vt:lpstr>
      <vt:lpstr>Types of Coal</vt:lpstr>
      <vt:lpstr>Where is coal?</vt:lpstr>
      <vt:lpstr>Peat</vt:lpstr>
      <vt:lpstr>Lignite</vt:lpstr>
      <vt:lpstr>Sub-bituminous Coal</vt:lpstr>
      <vt:lpstr>Bituminous Coal</vt:lpstr>
      <vt:lpstr>Anthracite</vt:lpstr>
      <vt:lpstr>Coke</vt:lpstr>
      <vt:lpstr>Coal Key</vt:lpstr>
      <vt:lpstr>Coal Mining</vt:lpstr>
      <vt:lpstr>Mine Reclamation</vt:lpstr>
      <vt:lpstr>Surface Mining Control and Reclamation Act, 1977</vt:lpstr>
      <vt:lpstr>Cookie Mining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</dc:title>
  <dc:creator>Owner</dc:creator>
  <cp:lastModifiedBy>Owner</cp:lastModifiedBy>
  <cp:revision>12</cp:revision>
  <dcterms:created xsi:type="dcterms:W3CDTF">2014-05-14T22:32:44Z</dcterms:created>
  <dcterms:modified xsi:type="dcterms:W3CDTF">2014-06-25T19:25:16Z</dcterms:modified>
</cp:coreProperties>
</file>