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27C5-DF1A-4F5E-9669-C834D7BB0102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7653A9E2-1DF5-4036-8DAF-8ACFF0B31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CFCD-E12C-42EF-A1DF-3F1B04B4EA29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4DFD-B637-4A50-978A-F1CE9EA5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04B8-BE80-4E51-9B26-2B1180A82832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E539-B12B-45A7-A17A-F89FD566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C836-CB77-40BD-BFC3-1BFD8BF6E686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7938-3BE4-40D7-A684-D2ED77413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7" name="Oval 9"/>
            <p:cNvSpPr/>
            <p:nvPr/>
          </p:nvSpPr>
          <p:spPr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39D5-8126-4FF2-8F5E-C06A7529964F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3581DEA4-B69B-40A3-964E-C8405D1D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B0A7-D775-4C2B-AB62-6D7CCFD34A92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CFB4-5E1A-4124-B5D0-564BB4A75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0532-476E-4631-ABA6-1D83D1C55760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FF08-5D2A-4651-9D96-E2DD8FE61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2766-0FF3-4988-95CF-1367072B5B06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4992-16CE-424C-B6E3-2CF5C35AF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AB52-0244-4EB3-90C7-8DA5534FC4AA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67A4-9792-4918-AFB5-DEBB186A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3519-C647-4786-97E5-B6FF95225C88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9D08-32BF-46CC-9F6C-246DAE441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EFCD-E6BB-4DB1-94A2-7BB490D0D15B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0345-B453-4186-BB22-7B0D0EA45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4914F-9A29-4BC4-8024-AC58D2BE4E82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F3556EE-4055-4925-A7A9-D48CE5C52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5" r:id="rId3"/>
    <p:sldLayoutId id="2147483772" r:id="rId4"/>
    <p:sldLayoutId id="2147483771" r:id="rId5"/>
    <p:sldLayoutId id="2147483770" r:id="rId6"/>
    <p:sldLayoutId id="2147483769" r:id="rId7"/>
    <p:sldLayoutId id="2147483776" r:id="rId8"/>
    <p:sldLayoutId id="2147483777" r:id="rId9"/>
    <p:sldLayoutId id="2147483768" r:id="rId10"/>
    <p:sldLayoutId id="21474837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>
                <a:ext uri="{28A0092B-C50C-407E-A947-70E740481C1C}"/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search?q=lituya+bay+before+and+after&amp;client=safari&amp;channel=iphone_bm&amp;biw=1240&amp;bih=653&amp;source=lnms&amp;tbm=isch&amp;sa=X&amp;sqi=2&amp;ved=0ahUKEwiS-d" TargetMode="External"/><Relationship Id="rId7" Type="http://schemas.openxmlformats.org/officeDocument/2006/relationships/hyperlink" Target="https://www.google.ca/search?site=&amp;tbm=isch&amp;source=hp&amp;biw=1240&amp;bih=653&amp;q=lituya+bay+tsunami+animation&amp;oq=lituya+bay+tsu&amp;gs_l=img" TargetMode="External"/><Relationship Id="rId2" Type="http://schemas.openxmlformats.org/officeDocument/2006/relationships/hyperlink" Target="http://molloys2009ak.blogspot.ca/2009/07/glacier-bay-flight-seeing-july-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s-tsunami-warning.com/pages/mega-tsunami-wave-of-destruction#.WAYZ2KMZOt8" TargetMode="External"/><Relationship Id="rId5" Type="http://schemas.openxmlformats.org/officeDocument/2006/relationships/hyperlink" Target="https://www.google.ca/search?hl=en&amp;site=imghp&amp;tbm=isch&amp;source=hp&amp;biw=1240&amp;bih=653&amp;q=fairweather+fault+alaska&amp;oq=fairweather+fault+alaska&amp;gs_l=img" TargetMode="External"/><Relationship Id="rId4" Type="http://schemas.openxmlformats.org/officeDocument/2006/relationships/hyperlink" Target="http://www.drgeorgepc.cohttp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Lituya</a:t>
            </a:r>
            <a:r>
              <a:rPr lang="en-US" dirty="0" smtClean="0"/>
              <a:t> Bay Tsunami 1958</a:t>
            </a:r>
            <a:endParaRPr lang="en-US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069975" y="4389438"/>
            <a:ext cx="7891463" cy="1069975"/>
          </a:xfrm>
        </p:spPr>
        <p:txBody>
          <a:bodyPr/>
          <a:lstStyle/>
          <a:p>
            <a:r>
              <a:rPr lang="en-US" smtClean="0"/>
              <a:t>       By</a:t>
            </a:r>
          </a:p>
          <a:p>
            <a:r>
              <a:rPr lang="en-US" smtClean="0"/>
              <a:t>Sophia 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http://molloys2009ak.blogspot.ca/2009/07/glacier-bay-flight-seeing-july-13.html</a:t>
            </a:r>
            <a:endParaRPr lang="en-US" smtClean="0"/>
          </a:p>
          <a:p>
            <a:r>
              <a:rPr lang="en-US" smtClean="0">
                <a:hlinkClick r:id="rId3"/>
              </a:rPr>
              <a:t>https://www.google.ca/search?q=lituya+bay+before+and+after&amp;client=safari&amp;channel=iphone_bm&amp;biw=1240&amp;bih=653&amp;source=lnms&amp;tbm=isch&amp;sa=X&amp;sqi=2&amp;ved=0ahUKEwiS-d</a:t>
            </a:r>
            <a:endParaRPr lang="en-US" smtClean="0"/>
          </a:p>
          <a:p>
            <a:r>
              <a:rPr lang="en-US" smtClean="0">
                <a:hlinkClick r:id="rId4"/>
              </a:rPr>
              <a:t>www.drgeorgepc.cohttps://</a:t>
            </a:r>
            <a:endParaRPr lang="en-US" smtClean="0"/>
          </a:p>
          <a:p>
            <a:r>
              <a:rPr lang="en-US" smtClean="0">
                <a:hlinkClick r:id="rId5"/>
              </a:rPr>
              <a:t>https://www.google.ca/search?hl=en&amp;site=imghp&amp;tbm=isch&amp;source=hp&amp;biw=1240&amp;bih=653&amp;q=fairweather+fault+alaska&amp;oq=fairweather+fault+alaska&amp;gs_l=img</a:t>
            </a:r>
            <a:endParaRPr lang="en-US" smtClean="0"/>
          </a:p>
          <a:p>
            <a:r>
              <a:rPr lang="en-US" smtClean="0">
                <a:hlinkClick r:id="rId6"/>
              </a:rPr>
              <a:t>http://www.sms-tsunami-warning.com/pages/mega-tsunami-wave-of-destruction#.WAYZ2KMZOt8</a:t>
            </a:r>
            <a:endParaRPr lang="en-US" smtClean="0"/>
          </a:p>
          <a:p>
            <a:r>
              <a:rPr lang="en-US" smtClean="0">
                <a:hlinkClick r:id="rId7"/>
              </a:rPr>
              <a:t>https://www.google.ca/search?site=&amp;tbm=isch&amp;source=hp&amp;biw=1240&amp;bih=653&amp;q=lituya+bay+tsunami+animation&amp;oq=lituya+bay+tsu&amp;gs_l=img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/>
              <a:t>What Is a Tsunami?</a:t>
            </a:r>
            <a:endParaRPr lang="en-US" sz="96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tsunami is a large wave on the ocean, usually caused by an undersea earthquake, a volcanic eruption, or a coastal landslide.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do tsunami’s usually occur?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Tsunamis occur most often in the Pacific and Indonesia because the Pacific Rim bordering the Ocean has a large number of active submarine earthquake zones.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4895850"/>
            <a:ext cx="4581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Lituya</a:t>
            </a:r>
            <a:r>
              <a:rPr lang="en-US" dirty="0" smtClean="0"/>
              <a:t> Bay Tsunami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Lituya Bay is located in Alaska and this is where the largest tsunami to ever be recorded, took place.</a:t>
            </a:r>
          </a:p>
          <a:p>
            <a:r>
              <a:rPr lang="en-US" smtClean="0"/>
              <a:t>The tsunami had a height of 1720 feet (576 meters)</a:t>
            </a:r>
          </a:p>
          <a:p>
            <a:r>
              <a:rPr lang="en-US" smtClean="0"/>
              <a:t>This tsunami was caused by an earthquake along the Fairweather Fault in the Alaska Panhandle.</a:t>
            </a:r>
          </a:p>
          <a:p>
            <a:r>
              <a:rPr lang="en-US" smtClean="0"/>
              <a:t>This earthquake triggered a rockslide of 30 million cubic meters that fell from several hundred meters into the narrow inlet of Lituya Bay.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Was this tsunami dangerous?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Lituya Bay tsunami could have been dangerous because of the height of the wave, but since this area is relatively isolated, only a total of 5 people were killed.</a:t>
            </a:r>
          </a:p>
          <a:p>
            <a:r>
              <a:rPr lang="en-US" smtClean="0"/>
              <a:t>This is why the tsunami is so famous because of how much damage it didn’t cause.</a:t>
            </a:r>
          </a:p>
          <a:p>
            <a:r>
              <a:rPr lang="en-US" smtClean="0"/>
              <a:t>If this tsunami were to occur in a more urban area, things would have been much more different and the damage rate, would be much higher.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4538" y="3829050"/>
            <a:ext cx="508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animation of how tall the </a:t>
            </a:r>
            <a:r>
              <a:rPr lang="en-US" dirty="0" err="1" smtClean="0"/>
              <a:t>lituya</a:t>
            </a:r>
            <a:r>
              <a:rPr lang="en-US" dirty="0" smtClean="0"/>
              <a:t> bay tsunami was.</a:t>
            </a:r>
            <a:endParaRPr lang="en-US" dirty="0"/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0938" y="2165350"/>
            <a:ext cx="6824662" cy="4692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Put things in perspective</a:t>
            </a:r>
            <a:endParaRPr lang="en-US" dirty="0"/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1778000"/>
            <a:ext cx="11615737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survivors tell their story </a:t>
            </a:r>
          </a:p>
          <a:p>
            <a:r>
              <a:rPr lang="en-US" smtClean="0"/>
              <a:t>https://www.youtube.com/watch?v=yN6EgMMrhdI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How to protect yourself from a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/>
              <a:t>Tsunamis are very unpredictable and are hard to prepare for but there are a couple of things to pay attention to.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When in coastal areas, stay alert for tsunami warnings.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Plan an evacuation route that leads to higher ground.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Be aware of the warning signs of an approaching tsunami.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66</TotalTime>
  <Words>258</Words>
  <Application>Microsoft Macintosh PowerPoint</Application>
  <PresentationFormat>Custom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Rockwell</vt:lpstr>
      <vt:lpstr>Arial</vt:lpstr>
      <vt:lpstr>Rockwell Condensed</vt:lpstr>
      <vt:lpstr>Wingdings</vt:lpstr>
      <vt:lpstr>Calibri</vt:lpstr>
      <vt:lpstr>Rockwell Extra Bold</vt:lpstr>
      <vt:lpstr>Wood Type</vt:lpstr>
      <vt:lpstr>Wood Type</vt:lpstr>
      <vt:lpstr>Wood Type</vt:lpstr>
      <vt:lpstr>Wood Type</vt:lpstr>
      <vt:lpstr>Wood Type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Lituya Bay Tsunami 1958</dc:title>
  <dc:creator>Kyle Porter</dc:creator>
  <cp:lastModifiedBy>user</cp:lastModifiedBy>
  <cp:revision>7</cp:revision>
  <dcterms:created xsi:type="dcterms:W3CDTF">2016-10-18T12:14:47Z</dcterms:created>
  <dcterms:modified xsi:type="dcterms:W3CDTF">2016-10-20T13:58:30Z</dcterms:modified>
</cp:coreProperties>
</file>