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66" r:id="rId4"/>
    <p:sldId id="260" r:id="rId5"/>
    <p:sldId id="257" r:id="rId6"/>
    <p:sldId id="272" r:id="rId7"/>
    <p:sldId id="271" r:id="rId8"/>
    <p:sldId id="270" r:id="rId9"/>
    <p:sldId id="261" r:id="rId10"/>
    <p:sldId id="258" r:id="rId11"/>
    <p:sldId id="279" r:id="rId12"/>
    <p:sldId id="280" r:id="rId13"/>
    <p:sldId id="268" r:id="rId14"/>
    <p:sldId id="273" r:id="rId15"/>
    <p:sldId id="276" r:id="rId16"/>
    <p:sldId id="278" r:id="rId17"/>
    <p:sldId id="264" r:id="rId18"/>
    <p:sldId id="265" r:id="rId19"/>
    <p:sldId id="275" r:id="rId20"/>
    <p:sldId id="274"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00" d="100"/>
          <a:sy n="100" d="100"/>
        </p:scale>
        <p:origin x="-29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72717B-0CA8-4F2A-9602-877EF2B2B97D}"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290590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2717B-0CA8-4F2A-9602-877EF2B2B97D}"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51462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2717B-0CA8-4F2A-9602-877EF2B2B97D}"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256080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2717B-0CA8-4F2A-9602-877EF2B2B97D}"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343786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2717B-0CA8-4F2A-9602-877EF2B2B97D}"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313514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72717B-0CA8-4F2A-9602-877EF2B2B97D}"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66949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2717B-0CA8-4F2A-9602-877EF2B2B97D}" type="datetimeFigureOut">
              <a:rPr lang="en-US" smtClean="0"/>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258115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72717B-0CA8-4F2A-9602-877EF2B2B97D}" type="datetimeFigureOut">
              <a:rPr lang="en-US" smtClean="0"/>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26032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2717B-0CA8-4F2A-9602-877EF2B2B97D}" type="datetimeFigureOut">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39274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2717B-0CA8-4F2A-9602-877EF2B2B97D}"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33681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2717B-0CA8-4F2A-9602-877EF2B2B97D}"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20E98-4561-422E-9A38-71D82D2BAFC1}" type="slidenum">
              <a:rPr lang="en-US" smtClean="0"/>
              <a:t>‹#›</a:t>
            </a:fld>
            <a:endParaRPr lang="en-US"/>
          </a:p>
        </p:txBody>
      </p:sp>
    </p:spTree>
    <p:extLst>
      <p:ext uri="{BB962C8B-B14F-4D97-AF65-F5344CB8AC3E}">
        <p14:creationId xmlns:p14="http://schemas.microsoft.com/office/powerpoint/2010/main" val="159611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717B-0CA8-4F2A-9602-877EF2B2B97D}" type="datetimeFigureOut">
              <a:rPr lang="en-US" smtClean="0"/>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20E98-4561-422E-9A38-71D82D2BAFC1}" type="slidenum">
              <a:rPr lang="en-US" smtClean="0"/>
              <a:t>‹#›</a:t>
            </a:fld>
            <a:endParaRPr lang="en-US"/>
          </a:p>
        </p:txBody>
      </p:sp>
    </p:spTree>
    <p:extLst>
      <p:ext uri="{BB962C8B-B14F-4D97-AF65-F5344CB8AC3E}">
        <p14:creationId xmlns:p14="http://schemas.microsoft.com/office/powerpoint/2010/main" val="302371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Landslides in the Bear Lodge</a:t>
            </a:r>
            <a:br>
              <a:rPr lang="en-US" dirty="0" smtClean="0"/>
            </a:br>
            <a:r>
              <a:rPr lang="en-US" dirty="0" smtClean="0"/>
              <a:t>Mountains</a:t>
            </a:r>
            <a:endParaRPr lang="en-US" dirty="0"/>
          </a:p>
        </p:txBody>
      </p:sp>
      <p:sp>
        <p:nvSpPr>
          <p:cNvPr id="3" name="Subtitle 2"/>
          <p:cNvSpPr>
            <a:spLocks noGrp="1"/>
          </p:cNvSpPr>
          <p:nvPr>
            <p:ph type="subTitle" idx="1"/>
          </p:nvPr>
        </p:nvSpPr>
        <p:spPr>
          <a:xfrm>
            <a:off x="1905000" y="5257800"/>
            <a:ext cx="5334000" cy="914400"/>
          </a:xfrm>
        </p:spPr>
        <p:txBody>
          <a:bodyPr>
            <a:normAutofit fontScale="55000" lnSpcReduction="20000"/>
          </a:bodyPr>
          <a:lstStyle/>
          <a:p>
            <a:r>
              <a:rPr lang="en-US" b="1" dirty="0" smtClean="0">
                <a:solidFill>
                  <a:srgbClr val="002060"/>
                </a:solidFill>
              </a:rPr>
              <a:t>Karl M. Emanuel</a:t>
            </a:r>
          </a:p>
          <a:p>
            <a:r>
              <a:rPr lang="en-US" b="1" dirty="0" smtClean="0">
                <a:solidFill>
                  <a:srgbClr val="002060"/>
                </a:solidFill>
              </a:rPr>
              <a:t>North Zone Geologist</a:t>
            </a:r>
          </a:p>
          <a:p>
            <a:r>
              <a:rPr lang="en-US" b="1" dirty="0" smtClean="0">
                <a:solidFill>
                  <a:srgbClr val="002060"/>
                </a:solidFill>
              </a:rPr>
              <a:t>Black Hills National Forest</a:t>
            </a:r>
            <a:endParaRPr lang="en-US" b="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2286000"/>
            <a:ext cx="4495800" cy="278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7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manuel\Desktop\Desktop Folders\Bearlodge\Cook Lake\Cook lake Area of Concer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067" y="457200"/>
            <a:ext cx="893580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8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096000" cy="762000"/>
          </a:xfrm>
        </p:spPr>
        <p:txBody>
          <a:bodyPr>
            <a:noAutofit/>
          </a:bodyPr>
          <a:lstStyle/>
          <a:p>
            <a:r>
              <a:rPr lang="en-US" b="1" dirty="0" smtClean="0"/>
              <a:t>Cook Lake Landslide</a:t>
            </a:r>
            <a:endParaRPr lang="en-US" b="1" dirty="0"/>
          </a:p>
        </p:txBody>
      </p:sp>
      <p:sp>
        <p:nvSpPr>
          <p:cNvPr id="3" name="Subtitle 2"/>
          <p:cNvSpPr>
            <a:spLocks noGrp="1"/>
          </p:cNvSpPr>
          <p:nvPr>
            <p:ph type="subTitle" idx="1"/>
          </p:nvPr>
        </p:nvSpPr>
        <p:spPr>
          <a:xfrm>
            <a:off x="1320800" y="6096000"/>
            <a:ext cx="6451600" cy="533400"/>
          </a:xfrm>
        </p:spPr>
        <p:txBody>
          <a:bodyPr>
            <a:normAutofit fontScale="40000" lnSpcReduction="20000"/>
          </a:bodyPr>
          <a:lstStyle/>
          <a:p>
            <a:r>
              <a:rPr lang="en-US" sz="4900" b="1" dirty="0" smtClean="0">
                <a:solidFill>
                  <a:srgbClr val="C00000"/>
                </a:solidFill>
              </a:rPr>
              <a:t>Structures and Monitor Points</a:t>
            </a:r>
          </a:p>
          <a:p>
            <a:r>
              <a:rPr lang="en-US" b="1" dirty="0" smtClean="0">
                <a:solidFill>
                  <a:srgbClr val="C00000"/>
                </a:solidFill>
              </a:rPr>
              <a:t>1800 ft. long by 1200 ft. wide w/ Vertical relief of 320-360 ft.</a:t>
            </a:r>
            <a:endParaRPr lang="en-US" b="1" dirty="0">
              <a:solidFill>
                <a:srgbClr val="C00000"/>
              </a:solidFill>
            </a:endParaRPr>
          </a:p>
        </p:txBody>
      </p:sp>
      <p:pic>
        <p:nvPicPr>
          <p:cNvPr id="1026" name="Picture 2" descr="C:\Users\Kemanuel\Desktop\Main slide with Monitor Pt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4600" y="852105"/>
            <a:ext cx="6477000" cy="5167695"/>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3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540794"/>
            <a:ext cx="8750865" cy="563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15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emanuel\Desktop\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573" y="1524000"/>
            <a:ext cx="8538653" cy="4724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04800"/>
            <a:ext cx="7696200"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b="1" dirty="0" smtClean="0">
                <a:solidFill>
                  <a:schemeClr val="tx2">
                    <a:lumMod val="75000"/>
                  </a:schemeClr>
                </a:solidFill>
              </a:rPr>
              <a:t>The dam is located on an active slide that probably blocked the flow of Beaver Creek at some point in the past. </a:t>
            </a:r>
          </a:p>
          <a:p>
            <a:pPr marL="285750" indent="-285750">
              <a:buFont typeface="Arial" panose="020B0604020202020204" pitchFamily="34" charset="0"/>
              <a:buChar char="•"/>
            </a:pPr>
            <a:r>
              <a:rPr lang="en-US" sz="1600" b="1" dirty="0" smtClean="0">
                <a:solidFill>
                  <a:schemeClr val="tx2">
                    <a:lumMod val="75000"/>
                  </a:schemeClr>
                </a:solidFill>
              </a:rPr>
              <a:t>The area just downstream shows evidence that numerous other debris and mudflows have occurred in the past which have similarly blocked the flow of Beaver Creek.</a:t>
            </a:r>
          </a:p>
        </p:txBody>
      </p:sp>
    </p:spTree>
    <p:extLst>
      <p:ext uri="{BB962C8B-B14F-4D97-AF65-F5344CB8AC3E}">
        <p14:creationId xmlns:p14="http://schemas.microsoft.com/office/powerpoint/2010/main" val="427266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manuel\Desktop\slide 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400175"/>
            <a:ext cx="7773988" cy="5229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04800"/>
            <a:ext cx="8153400" cy="1077218"/>
          </a:xfrm>
          <a:prstGeom prst="rect">
            <a:avLst/>
          </a:prstGeom>
          <a:solidFill>
            <a:schemeClr val="bg1"/>
          </a:solidFill>
        </p:spPr>
        <p:txBody>
          <a:bodyPr wrap="square" rtlCol="0">
            <a:spAutoFit/>
          </a:bodyPr>
          <a:lstStyle/>
          <a:p>
            <a:r>
              <a:rPr lang="en-US" sz="1600" b="1" dirty="0" smtClean="0">
                <a:solidFill>
                  <a:schemeClr val="tx2">
                    <a:lumMod val="75000"/>
                  </a:schemeClr>
                </a:solidFill>
              </a:rPr>
              <a:t>One lobe of a large landslide downstream from the dam, located within an active portion of a larger slide complex, flowed fast enough and far enough to push debris up the other side of the drainage.  This slide buried the stream channel in 40-60 ft. of mud and coarse debris. This event was most likely a fast moving mud/debris flow.</a:t>
            </a:r>
          </a:p>
        </p:txBody>
      </p:sp>
    </p:spTree>
    <p:extLst>
      <p:ext uri="{BB962C8B-B14F-4D97-AF65-F5344CB8AC3E}">
        <p14:creationId xmlns:p14="http://schemas.microsoft.com/office/powerpoint/2010/main" val="4149156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219200" y="4038600"/>
            <a:ext cx="6705600" cy="9455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400" b="1" dirty="0" smtClean="0">
              <a:solidFill>
                <a:srgbClr val="C00000"/>
              </a:solidFill>
            </a:endParaRPr>
          </a:p>
          <a:p>
            <a:endParaRPr lang="en-US" sz="1400" b="1" dirty="0">
              <a:solidFill>
                <a:srgbClr val="C00000"/>
              </a:solidFill>
            </a:endParaRPr>
          </a:p>
        </p:txBody>
      </p:sp>
      <p:sp>
        <p:nvSpPr>
          <p:cNvPr id="3" name="Subtitle 2"/>
          <p:cNvSpPr txBox="1">
            <a:spLocks/>
          </p:cNvSpPr>
          <p:nvPr/>
        </p:nvSpPr>
        <p:spPr>
          <a:xfrm>
            <a:off x="685800" y="533400"/>
            <a:ext cx="7924800" cy="5791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smtClean="0">
                <a:solidFill>
                  <a:srgbClr val="C00000"/>
                </a:solidFill>
              </a:rPr>
              <a:t>Key Features of the Cook Lake Slide</a:t>
            </a:r>
          </a:p>
          <a:p>
            <a:pPr marL="285750" indent="-285750" algn="l">
              <a:buFont typeface="Arial" panose="020B0604020202020204" pitchFamily="34" charset="0"/>
              <a:buChar char="•"/>
            </a:pPr>
            <a:r>
              <a:rPr lang="en-US" sz="2000" b="1" dirty="0" smtClean="0">
                <a:solidFill>
                  <a:schemeClr val="accent1">
                    <a:lumMod val="75000"/>
                  </a:schemeClr>
                </a:solidFill>
              </a:rPr>
              <a:t>Water and gravity are the key motivators.  Most of the slopes in the area have 200 to 400 ft. of vertical development from adjacent valley floors. Many side slopes have perched water tables and contain ponds that keep the slopes moist through much of the year.  The Cook Lake Slide system has almost 360 ft. of vertical relief.</a:t>
            </a:r>
          </a:p>
          <a:p>
            <a:pPr algn="l"/>
            <a:endParaRPr lang="en-US" sz="1050" b="1" dirty="0" smtClean="0">
              <a:solidFill>
                <a:schemeClr val="accent1">
                  <a:lumMod val="75000"/>
                </a:schemeClr>
              </a:solidFill>
            </a:endParaRPr>
          </a:p>
          <a:p>
            <a:pPr marL="285750" indent="-285750" algn="l">
              <a:buFont typeface="Arial" panose="020B0604020202020204" pitchFamily="34" charset="0"/>
              <a:buChar char="•"/>
            </a:pPr>
            <a:r>
              <a:rPr lang="en-US" sz="2000" b="1" dirty="0" smtClean="0">
                <a:solidFill>
                  <a:schemeClr val="accent1">
                    <a:lumMod val="75000"/>
                  </a:schemeClr>
                </a:solidFill>
              </a:rPr>
              <a:t>The  rocks beneath the landslide dip towards the lake at 5 to 5-10° . They are composed of slide prone Morrison Formation silts/shales and </a:t>
            </a:r>
            <a:r>
              <a:rPr lang="en-US" sz="2000" b="1" dirty="0" err="1" smtClean="0">
                <a:solidFill>
                  <a:schemeClr val="accent1">
                    <a:lumMod val="75000"/>
                  </a:schemeClr>
                </a:solidFill>
              </a:rPr>
              <a:t>Redwater</a:t>
            </a:r>
            <a:r>
              <a:rPr lang="en-US" sz="2000" b="1" dirty="0" smtClean="0">
                <a:solidFill>
                  <a:schemeClr val="accent1">
                    <a:lumMod val="75000"/>
                  </a:schemeClr>
                </a:solidFill>
              </a:rPr>
              <a:t> Shales, which are overlain by cliffs of Lakota Formation sandstones and siltstones.</a:t>
            </a:r>
          </a:p>
          <a:p>
            <a:pPr algn="l"/>
            <a:endParaRPr lang="en-US" sz="1050" b="1" dirty="0" smtClean="0">
              <a:solidFill>
                <a:schemeClr val="accent1">
                  <a:lumMod val="75000"/>
                </a:schemeClr>
              </a:solidFill>
            </a:endParaRPr>
          </a:p>
          <a:p>
            <a:pPr marL="285750" indent="-285750" algn="l">
              <a:buFont typeface="Arial" panose="020B0604020202020204" pitchFamily="34" charset="0"/>
              <a:buChar char="•"/>
            </a:pPr>
            <a:r>
              <a:rPr lang="en-US" sz="2000" b="1" dirty="0" smtClean="0">
                <a:solidFill>
                  <a:schemeClr val="accent1">
                    <a:lumMod val="75000"/>
                  </a:schemeClr>
                </a:solidFill>
              </a:rPr>
              <a:t>The rock </a:t>
            </a:r>
            <a:r>
              <a:rPr lang="en-US" sz="2000" b="1" dirty="0">
                <a:solidFill>
                  <a:schemeClr val="accent1">
                    <a:lumMod val="75000"/>
                  </a:schemeClr>
                </a:solidFill>
              </a:rPr>
              <a:t>strength </a:t>
            </a:r>
            <a:r>
              <a:rPr lang="en-US" sz="2000" b="1" dirty="0" smtClean="0">
                <a:solidFill>
                  <a:schemeClr val="accent1">
                    <a:lumMod val="75000"/>
                  </a:schemeClr>
                </a:solidFill>
              </a:rPr>
              <a:t>of the Morrison Formation is </a:t>
            </a:r>
            <a:r>
              <a:rPr lang="en-US" sz="2000" b="1" dirty="0">
                <a:solidFill>
                  <a:schemeClr val="accent1">
                    <a:lumMod val="75000"/>
                  </a:schemeClr>
                </a:solidFill>
              </a:rPr>
              <a:t>low enough that </a:t>
            </a:r>
            <a:r>
              <a:rPr lang="en-US" sz="2000" b="1" dirty="0" smtClean="0">
                <a:solidFill>
                  <a:schemeClr val="accent1">
                    <a:lumMod val="75000"/>
                  </a:schemeClr>
                </a:solidFill>
              </a:rPr>
              <a:t>it often fails under its own weight when lying at a mere 5-7</a:t>
            </a:r>
            <a:r>
              <a:rPr lang="en-US" sz="2000" b="1" dirty="0">
                <a:solidFill>
                  <a:schemeClr val="accent1">
                    <a:lumMod val="75000"/>
                  </a:schemeClr>
                </a:solidFill>
              </a:rPr>
              <a:t>° </a:t>
            </a:r>
            <a:r>
              <a:rPr lang="en-US" sz="2000" b="1" dirty="0" smtClean="0">
                <a:solidFill>
                  <a:schemeClr val="accent1">
                    <a:lumMod val="75000"/>
                  </a:schemeClr>
                </a:solidFill>
              </a:rPr>
              <a:t>slope. </a:t>
            </a:r>
            <a:r>
              <a:rPr lang="en-US" sz="2000" b="1" dirty="0">
                <a:solidFill>
                  <a:schemeClr val="accent1">
                    <a:lumMod val="75000"/>
                  </a:schemeClr>
                </a:solidFill>
              </a:rPr>
              <a:t>This suggests its angle of internal friction is very low. The </a:t>
            </a:r>
            <a:r>
              <a:rPr lang="en-US" sz="2000" b="1" dirty="0" smtClean="0">
                <a:solidFill>
                  <a:schemeClr val="accent1">
                    <a:lumMod val="75000"/>
                  </a:schemeClr>
                </a:solidFill>
              </a:rPr>
              <a:t>dip of these units is already at </a:t>
            </a:r>
            <a:r>
              <a:rPr lang="en-US" sz="2000" b="1" dirty="0">
                <a:solidFill>
                  <a:schemeClr val="accent1">
                    <a:lumMod val="75000"/>
                  </a:schemeClr>
                </a:solidFill>
              </a:rPr>
              <a:t>a 5-7° </a:t>
            </a:r>
            <a:r>
              <a:rPr lang="en-US" sz="2000" b="1" dirty="0" smtClean="0">
                <a:solidFill>
                  <a:schemeClr val="accent1">
                    <a:lumMod val="75000"/>
                  </a:schemeClr>
                </a:solidFill>
              </a:rPr>
              <a:t>angle, and they slope into the lake basin.</a:t>
            </a:r>
          </a:p>
          <a:p>
            <a:pPr algn="l"/>
            <a:endParaRPr lang="en-US" sz="1050" b="1" dirty="0" smtClean="0">
              <a:solidFill>
                <a:schemeClr val="accent1">
                  <a:lumMod val="75000"/>
                </a:schemeClr>
              </a:solidFill>
            </a:endParaRPr>
          </a:p>
          <a:p>
            <a:pPr marL="285750" indent="-285750" algn="l">
              <a:buFont typeface="Arial" panose="020B0604020202020204" pitchFamily="34" charset="0"/>
              <a:buChar char="•"/>
            </a:pPr>
            <a:r>
              <a:rPr lang="en-US" sz="2000" b="1" dirty="0" smtClean="0">
                <a:solidFill>
                  <a:schemeClr val="accent1">
                    <a:lumMod val="75000"/>
                  </a:schemeClr>
                </a:solidFill>
              </a:rPr>
              <a:t>The lakeside slide covers an area of 30.45 acres, and is up to 320 ft. thick at the head scarp end.</a:t>
            </a:r>
            <a:endParaRPr lang="en-US" sz="2000" b="1" dirty="0">
              <a:solidFill>
                <a:schemeClr val="accent1">
                  <a:lumMod val="75000"/>
                </a:schemeClr>
              </a:solidFill>
            </a:endParaRPr>
          </a:p>
          <a:p>
            <a:pPr algn="l"/>
            <a:endParaRPr lang="en-US" sz="1400" b="1" dirty="0">
              <a:solidFill>
                <a:srgbClr val="C00000"/>
              </a:solidFill>
            </a:endParaRPr>
          </a:p>
        </p:txBody>
      </p:sp>
    </p:spTree>
    <p:extLst>
      <p:ext uri="{BB962C8B-B14F-4D97-AF65-F5344CB8AC3E}">
        <p14:creationId xmlns:p14="http://schemas.microsoft.com/office/powerpoint/2010/main" val="3881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219200" y="4038600"/>
            <a:ext cx="6705600" cy="9455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400" b="1" dirty="0" smtClean="0">
              <a:solidFill>
                <a:srgbClr val="C00000"/>
              </a:solidFill>
            </a:endParaRPr>
          </a:p>
          <a:p>
            <a:endParaRPr lang="en-US" sz="1400" b="1" dirty="0">
              <a:solidFill>
                <a:srgbClr val="C00000"/>
              </a:solidFill>
            </a:endParaRPr>
          </a:p>
        </p:txBody>
      </p:sp>
      <p:sp>
        <p:nvSpPr>
          <p:cNvPr id="3" name="Subtitle 2"/>
          <p:cNvSpPr txBox="1">
            <a:spLocks/>
          </p:cNvSpPr>
          <p:nvPr/>
        </p:nvSpPr>
        <p:spPr>
          <a:xfrm>
            <a:off x="457200" y="381000"/>
            <a:ext cx="8153400" cy="601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smtClean="0">
                <a:solidFill>
                  <a:srgbClr val="C00000"/>
                </a:solidFill>
              </a:rPr>
              <a:t>Key Features of the Cook Lake Slide </a:t>
            </a:r>
          </a:p>
          <a:p>
            <a:r>
              <a:rPr lang="en-US" sz="2400" b="1" dirty="0" smtClean="0">
                <a:solidFill>
                  <a:srgbClr val="C00000"/>
                </a:solidFill>
              </a:rPr>
              <a:t>(Continued)</a:t>
            </a:r>
          </a:p>
          <a:p>
            <a:pPr marL="285750" indent="-285750" algn="l">
              <a:buFont typeface="Arial" panose="020B0604020202020204" pitchFamily="34" charset="0"/>
              <a:buChar char="•"/>
            </a:pPr>
            <a:r>
              <a:rPr lang="en-US" sz="2000" b="1" dirty="0" smtClean="0">
                <a:solidFill>
                  <a:schemeClr val="accent1">
                    <a:lumMod val="75000"/>
                  </a:schemeClr>
                </a:solidFill>
              </a:rPr>
              <a:t>The volume of material within the landslide body as currently outlined is 8.5 M cuyd.   This corresponds to roughly 15-20 million tons of mud and debris.</a:t>
            </a:r>
          </a:p>
          <a:p>
            <a:pPr marL="285750" indent="-285750" algn="l">
              <a:buFont typeface="Arial" panose="020B0604020202020204" pitchFamily="34" charset="0"/>
              <a:buChar char="•"/>
            </a:pPr>
            <a:r>
              <a:rPr lang="en-US" sz="2000" b="1" dirty="0" smtClean="0">
                <a:solidFill>
                  <a:schemeClr val="accent1">
                    <a:lumMod val="75000"/>
                  </a:schemeClr>
                </a:solidFill>
              </a:rPr>
              <a:t>There is an additional 2-3  Mt of loose rock perched in the fractured wall behind  the head scarp of the slide. </a:t>
            </a:r>
          </a:p>
          <a:p>
            <a:pPr marL="285750" indent="-285750" algn="l">
              <a:buFont typeface="Arial" panose="020B0604020202020204" pitchFamily="34" charset="0"/>
              <a:buChar char="•"/>
            </a:pPr>
            <a:r>
              <a:rPr lang="en-US" sz="2000" b="1" dirty="0">
                <a:solidFill>
                  <a:schemeClr val="accent1">
                    <a:lumMod val="75000"/>
                  </a:schemeClr>
                </a:solidFill>
              </a:rPr>
              <a:t>A minimum </a:t>
            </a:r>
            <a:r>
              <a:rPr lang="en-US" sz="2000" b="1" dirty="0" smtClean="0">
                <a:solidFill>
                  <a:schemeClr val="accent1">
                    <a:lumMod val="75000"/>
                  </a:schemeClr>
                </a:solidFill>
              </a:rPr>
              <a:t>run-out </a:t>
            </a:r>
            <a:r>
              <a:rPr lang="en-US" sz="2000" b="1" dirty="0">
                <a:solidFill>
                  <a:schemeClr val="accent1">
                    <a:lumMod val="75000"/>
                  </a:schemeClr>
                </a:solidFill>
              </a:rPr>
              <a:t>distance of 1500 ft. is likely if fluidization occurs. </a:t>
            </a:r>
            <a:r>
              <a:rPr lang="en-US" sz="2000" b="1" dirty="0" smtClean="0">
                <a:solidFill>
                  <a:schemeClr val="accent1">
                    <a:lumMod val="75000"/>
                  </a:schemeClr>
                </a:solidFill>
              </a:rPr>
              <a:t> This is how far a landslide can be predicted to go if saturation and failure occurs (assuming a conservative angle of internal friction near 20°).</a:t>
            </a:r>
          </a:p>
          <a:p>
            <a:pPr algn="l"/>
            <a:endParaRPr lang="en-US" sz="1050" b="1" dirty="0" smtClean="0">
              <a:solidFill>
                <a:schemeClr val="accent1">
                  <a:lumMod val="75000"/>
                </a:schemeClr>
              </a:solidFill>
            </a:endParaRPr>
          </a:p>
          <a:p>
            <a:pPr marL="285750" indent="-285750" algn="l">
              <a:buFont typeface="Arial" panose="020B0604020202020204" pitchFamily="34" charset="0"/>
              <a:buChar char="•"/>
            </a:pPr>
            <a:r>
              <a:rPr lang="en-US" sz="2000" b="1" dirty="0">
                <a:solidFill>
                  <a:srgbClr val="7030A0"/>
                </a:solidFill>
              </a:rPr>
              <a:t>Last year was the record year for precipitation since records have been </a:t>
            </a:r>
            <a:r>
              <a:rPr lang="en-US" sz="2000" b="1" dirty="0" smtClean="0">
                <a:solidFill>
                  <a:srgbClr val="7030A0"/>
                </a:solidFill>
              </a:rPr>
              <a:t>kept (</a:t>
            </a:r>
            <a:r>
              <a:rPr lang="en-US" sz="2000" b="1" dirty="0">
                <a:solidFill>
                  <a:srgbClr val="7030A0"/>
                </a:solidFill>
              </a:rPr>
              <a:t>the last 29 </a:t>
            </a:r>
            <a:r>
              <a:rPr lang="en-US" sz="2000" b="1" dirty="0" smtClean="0">
                <a:solidFill>
                  <a:srgbClr val="7030A0"/>
                </a:solidFill>
              </a:rPr>
              <a:t>years).</a:t>
            </a:r>
          </a:p>
          <a:p>
            <a:pPr marL="285750" indent="-285750" algn="l">
              <a:buFont typeface="Arial" panose="020B0604020202020204" pitchFamily="34" charset="0"/>
              <a:buChar char="•"/>
            </a:pPr>
            <a:r>
              <a:rPr lang="en-US" sz="2000" b="1" dirty="0" smtClean="0">
                <a:solidFill>
                  <a:srgbClr val="7030A0"/>
                </a:solidFill>
              </a:rPr>
              <a:t>last </a:t>
            </a:r>
            <a:r>
              <a:rPr lang="en-US" sz="2000" b="1" dirty="0">
                <a:solidFill>
                  <a:srgbClr val="7030A0"/>
                </a:solidFill>
              </a:rPr>
              <a:t>year had 200% of normal snowpack </a:t>
            </a:r>
            <a:r>
              <a:rPr lang="en-US" sz="2000" b="1" dirty="0" smtClean="0">
                <a:solidFill>
                  <a:srgbClr val="7030A0"/>
                </a:solidFill>
              </a:rPr>
              <a:t>in the upper Bear Lodge and </a:t>
            </a:r>
            <a:r>
              <a:rPr lang="en-US" sz="2000" b="1" dirty="0">
                <a:solidFill>
                  <a:srgbClr val="7030A0"/>
                </a:solidFill>
              </a:rPr>
              <a:t>28.7 inches of </a:t>
            </a:r>
            <a:r>
              <a:rPr lang="en-US" sz="2000" b="1" dirty="0" smtClean="0">
                <a:solidFill>
                  <a:srgbClr val="7030A0"/>
                </a:solidFill>
              </a:rPr>
              <a:t>precipitation locally.  </a:t>
            </a:r>
          </a:p>
          <a:p>
            <a:pPr marL="285750" indent="-285750" algn="l">
              <a:buFont typeface="Arial" panose="020B0604020202020204" pitchFamily="34" charset="0"/>
              <a:buChar char="•"/>
            </a:pPr>
            <a:r>
              <a:rPr lang="en-US" sz="2000" b="1" dirty="0" smtClean="0">
                <a:solidFill>
                  <a:srgbClr val="7030A0"/>
                </a:solidFill>
              </a:rPr>
              <a:t>The </a:t>
            </a:r>
            <a:r>
              <a:rPr lang="en-US" sz="2000" b="1" dirty="0">
                <a:solidFill>
                  <a:srgbClr val="7030A0"/>
                </a:solidFill>
              </a:rPr>
              <a:t>average </a:t>
            </a:r>
            <a:r>
              <a:rPr lang="en-US" sz="2000" b="1" dirty="0" smtClean="0">
                <a:solidFill>
                  <a:srgbClr val="7030A0"/>
                </a:solidFill>
              </a:rPr>
              <a:t>annual precipitation at the Bearlodge RAWS SNOTEL station is 18.5 inches.</a:t>
            </a:r>
          </a:p>
          <a:p>
            <a:pPr marL="285750" indent="-285750" algn="l">
              <a:buFont typeface="Arial" panose="020B0604020202020204" pitchFamily="34" charset="0"/>
              <a:buChar char="•"/>
            </a:pPr>
            <a:r>
              <a:rPr lang="en-US" sz="2000" b="1" dirty="0" smtClean="0">
                <a:solidFill>
                  <a:srgbClr val="7030A0"/>
                </a:solidFill>
              </a:rPr>
              <a:t>Ten of the last 11 years have had above average precipitation.</a:t>
            </a:r>
            <a:endParaRPr lang="en-US" sz="2000" b="1" dirty="0">
              <a:solidFill>
                <a:srgbClr val="7030A0"/>
              </a:solidFill>
            </a:endParaRPr>
          </a:p>
          <a:p>
            <a:pPr marL="285750" indent="-285750" algn="l">
              <a:buFont typeface="Arial" panose="020B0604020202020204" pitchFamily="34" charset="0"/>
              <a:buChar char="•"/>
            </a:pPr>
            <a:endParaRPr lang="en-US" sz="1800" b="1" dirty="0" smtClean="0">
              <a:solidFill>
                <a:schemeClr val="accent1">
                  <a:lumMod val="75000"/>
                </a:schemeClr>
              </a:solidFill>
            </a:endParaRPr>
          </a:p>
          <a:p>
            <a:pPr algn="l"/>
            <a:endParaRPr lang="en-US" sz="1400" b="1" dirty="0">
              <a:solidFill>
                <a:srgbClr val="C00000"/>
              </a:solidFill>
            </a:endParaRPr>
          </a:p>
        </p:txBody>
      </p:sp>
    </p:spTree>
    <p:extLst>
      <p:ext uri="{BB962C8B-B14F-4D97-AF65-F5344CB8AC3E}">
        <p14:creationId xmlns:p14="http://schemas.microsoft.com/office/powerpoint/2010/main" val="2015392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915" y="685800"/>
            <a:ext cx="8349285" cy="467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2"/>
          <p:cNvSpPr txBox="1">
            <a:spLocks/>
          </p:cNvSpPr>
          <p:nvPr/>
        </p:nvSpPr>
        <p:spPr>
          <a:xfrm>
            <a:off x="2286000" y="5486400"/>
            <a:ext cx="4114800" cy="1066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smtClean="0">
                <a:solidFill>
                  <a:srgbClr val="C00000"/>
                </a:solidFill>
              </a:rPr>
              <a:t>Oso, Washington</a:t>
            </a:r>
          </a:p>
          <a:p>
            <a:pPr marL="0" indent="0" algn="ctr">
              <a:buNone/>
            </a:pPr>
            <a:r>
              <a:rPr lang="en-US" sz="1600" b="1" dirty="0" smtClean="0">
                <a:solidFill>
                  <a:srgbClr val="7030A0"/>
                </a:solidFill>
              </a:rPr>
              <a:t>July 14, 2013</a:t>
            </a:r>
          </a:p>
          <a:p>
            <a:pPr marL="0" indent="0" algn="ctr">
              <a:buNone/>
            </a:pPr>
            <a:r>
              <a:rPr lang="en-US" sz="1600" b="1" dirty="0" smtClean="0">
                <a:solidFill>
                  <a:srgbClr val="7030A0"/>
                </a:solidFill>
              </a:rPr>
              <a:t>Eight months prior to the 2014 slide event</a:t>
            </a:r>
          </a:p>
          <a:p>
            <a:pPr marL="0" indent="0">
              <a:buNone/>
            </a:pPr>
            <a:endParaRPr lang="en-US" sz="3600" b="1" dirty="0">
              <a:solidFill>
                <a:srgbClr val="C00000"/>
              </a:solidFill>
            </a:endParaRPr>
          </a:p>
        </p:txBody>
      </p:sp>
    </p:spTree>
    <p:extLst>
      <p:ext uri="{BB962C8B-B14F-4D97-AF65-F5344CB8AC3E}">
        <p14:creationId xmlns:p14="http://schemas.microsoft.com/office/powerpoint/2010/main" val="2310929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28600"/>
            <a:ext cx="7086600" cy="530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txBox="1">
            <a:spLocks/>
          </p:cNvSpPr>
          <p:nvPr/>
        </p:nvSpPr>
        <p:spPr>
          <a:xfrm>
            <a:off x="2133600" y="5638800"/>
            <a:ext cx="5029200" cy="10668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rgbClr val="C00000"/>
                </a:solidFill>
              </a:rPr>
              <a:t>Oso, Washington,  March 22</a:t>
            </a:r>
            <a:r>
              <a:rPr lang="en-US" sz="1400" b="1" baseline="30000" dirty="0" smtClean="0">
                <a:solidFill>
                  <a:srgbClr val="C00000"/>
                </a:solidFill>
              </a:rPr>
              <a:t>nd</a:t>
            </a:r>
            <a:r>
              <a:rPr lang="en-US" sz="1400" b="1" dirty="0" smtClean="0">
                <a:solidFill>
                  <a:srgbClr val="C00000"/>
                </a:solidFill>
              </a:rPr>
              <a:t> ,2014</a:t>
            </a:r>
          </a:p>
          <a:p>
            <a:pPr marL="0" indent="0" algn="ctr">
              <a:buNone/>
            </a:pPr>
            <a:r>
              <a:rPr lang="en-US" sz="1400" b="1" dirty="0" smtClean="0">
                <a:solidFill>
                  <a:srgbClr val="7030A0"/>
                </a:solidFill>
              </a:rPr>
              <a:t>Rotational Block Failure/ Debris Flow</a:t>
            </a:r>
          </a:p>
          <a:p>
            <a:pPr marL="0" indent="0" algn="ctr">
              <a:buNone/>
            </a:pPr>
            <a:r>
              <a:rPr lang="en-US" sz="1400" b="1" dirty="0" smtClean="0">
                <a:solidFill>
                  <a:srgbClr val="7030A0"/>
                </a:solidFill>
              </a:rPr>
              <a:t>37 deaths - up to 25’ thick</a:t>
            </a:r>
          </a:p>
          <a:p>
            <a:pPr marL="0" indent="0" algn="ctr">
              <a:buNone/>
            </a:pPr>
            <a:r>
              <a:rPr lang="en-US" sz="1400" b="1" dirty="0" smtClean="0">
                <a:solidFill>
                  <a:srgbClr val="7030A0"/>
                </a:solidFill>
              </a:rPr>
              <a:t>Attained maximum speeds of 60 mph</a:t>
            </a:r>
          </a:p>
          <a:p>
            <a:pPr marL="0" indent="0">
              <a:buNone/>
            </a:pPr>
            <a:endParaRPr lang="en-US" b="1" dirty="0">
              <a:solidFill>
                <a:srgbClr val="C00000"/>
              </a:solidFill>
            </a:endParaRPr>
          </a:p>
        </p:txBody>
      </p:sp>
    </p:spTree>
    <p:extLst>
      <p:ext uri="{BB962C8B-B14F-4D97-AF65-F5344CB8AC3E}">
        <p14:creationId xmlns:p14="http://schemas.microsoft.com/office/powerpoint/2010/main" val="3854907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emanuel\Desktop\14_05-Grand-Mesa-1-e140125911392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28600"/>
            <a:ext cx="4338395" cy="37147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emanuel\Desktop\14_05-Grand-Mesa-5-e140126052795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8387" y="3213632"/>
            <a:ext cx="4283213" cy="333956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4800600" y="914400"/>
            <a:ext cx="40386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C00000"/>
                </a:solidFill>
              </a:rPr>
              <a:t>Grand Mesa, Colorado</a:t>
            </a:r>
          </a:p>
          <a:p>
            <a:pPr marL="0" indent="0" algn="ctr">
              <a:buNone/>
            </a:pPr>
            <a:r>
              <a:rPr lang="en-US" sz="1400" b="1" dirty="0" smtClean="0">
                <a:solidFill>
                  <a:srgbClr val="7030A0"/>
                </a:solidFill>
              </a:rPr>
              <a:t>Earthflow/Debris Flow</a:t>
            </a:r>
          </a:p>
          <a:p>
            <a:pPr marL="0" indent="0" algn="ctr">
              <a:buNone/>
            </a:pPr>
            <a:r>
              <a:rPr lang="en-US" sz="1400" b="1" dirty="0" smtClean="0">
                <a:solidFill>
                  <a:srgbClr val="7030A0"/>
                </a:solidFill>
              </a:rPr>
              <a:t>May 26</a:t>
            </a:r>
            <a:r>
              <a:rPr lang="en-US" sz="1400" b="1" baseline="30000" dirty="0" smtClean="0">
                <a:solidFill>
                  <a:srgbClr val="7030A0"/>
                </a:solidFill>
              </a:rPr>
              <a:t>th</a:t>
            </a:r>
            <a:r>
              <a:rPr lang="en-US" sz="1400" b="1" dirty="0" smtClean="0">
                <a:solidFill>
                  <a:srgbClr val="7030A0"/>
                </a:solidFill>
              </a:rPr>
              <a:t> , 2014</a:t>
            </a:r>
          </a:p>
          <a:p>
            <a:pPr marL="0" indent="0" algn="ctr">
              <a:buNone/>
            </a:pPr>
            <a:r>
              <a:rPr lang="en-US" sz="1400" b="1" dirty="0" smtClean="0">
                <a:solidFill>
                  <a:srgbClr val="7030A0"/>
                </a:solidFill>
              </a:rPr>
              <a:t>3 deaths - up to 200’ thick</a:t>
            </a:r>
          </a:p>
          <a:p>
            <a:pPr marL="0" indent="0" algn="ctr">
              <a:buNone/>
            </a:pPr>
            <a:r>
              <a:rPr lang="en-US" sz="1400" b="1" dirty="0" smtClean="0">
                <a:solidFill>
                  <a:srgbClr val="7030A0"/>
                </a:solidFill>
              </a:rPr>
              <a:t>Over 3 miles long</a:t>
            </a:r>
          </a:p>
          <a:p>
            <a:pPr marL="0" indent="0" algn="ctr">
              <a:buNone/>
            </a:pPr>
            <a:r>
              <a:rPr lang="en-US" sz="1400" b="1" dirty="0" smtClean="0">
                <a:solidFill>
                  <a:srgbClr val="7030A0"/>
                </a:solidFill>
              </a:rPr>
              <a:t>Attained maximum speeds near 50 mph</a:t>
            </a:r>
          </a:p>
        </p:txBody>
      </p:sp>
    </p:spTree>
    <p:extLst>
      <p:ext uri="{BB962C8B-B14F-4D97-AF65-F5344CB8AC3E}">
        <p14:creationId xmlns:p14="http://schemas.microsoft.com/office/powerpoint/2010/main" val="194132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7086" y="304800"/>
            <a:ext cx="5167693" cy="6252154"/>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5000" y="206173"/>
            <a:ext cx="3276600" cy="6532558"/>
          </a:xfrm>
          <a:prstGeom prst="rect">
            <a:avLst/>
          </a:prstGeom>
          <a:noFill/>
        </p:spPr>
        <p:txBody>
          <a:bodyPr wrap="square" rtlCol="0">
            <a:spAutoFit/>
          </a:bodyPr>
          <a:lstStyle/>
          <a:p>
            <a:r>
              <a:rPr lang="en-US" sz="2000" b="1" dirty="0" smtClean="0">
                <a:solidFill>
                  <a:srgbClr val="7030A0"/>
                </a:solidFill>
              </a:rPr>
              <a:t>This slide shows generalized illustrations of most of the major landslide types.</a:t>
            </a:r>
          </a:p>
          <a:p>
            <a:endParaRPr lang="en-US" sz="800" b="1" dirty="0" smtClean="0">
              <a:solidFill>
                <a:schemeClr val="accent1">
                  <a:lumMod val="75000"/>
                </a:schemeClr>
              </a:solidFill>
            </a:endParaRPr>
          </a:p>
          <a:p>
            <a:r>
              <a:rPr lang="en-US" b="1" dirty="0" smtClean="0">
                <a:solidFill>
                  <a:schemeClr val="accent1">
                    <a:lumMod val="75000"/>
                  </a:schemeClr>
                </a:solidFill>
              </a:rPr>
              <a:t>All of the these slope failure styles are seen within the Black Hills, but most of the those observed in our area are of the following types.</a:t>
            </a:r>
          </a:p>
          <a:p>
            <a:endParaRPr lang="en-US" sz="1050" b="1" dirty="0" smtClean="0">
              <a:solidFill>
                <a:schemeClr val="accent1">
                  <a:lumMod val="75000"/>
                </a:schemeClr>
              </a:solidFill>
            </a:endParaRPr>
          </a:p>
          <a:p>
            <a:pPr marL="800100" lvl="1" indent="-342900">
              <a:buAutoNum type="alphaUcPeriod"/>
            </a:pPr>
            <a:r>
              <a:rPr lang="en-US" b="1" dirty="0" smtClean="0">
                <a:solidFill>
                  <a:srgbClr val="7030A0"/>
                </a:solidFill>
              </a:rPr>
              <a:t>Rotational</a:t>
            </a:r>
          </a:p>
          <a:p>
            <a:pPr marL="800100" lvl="1" indent="-342900">
              <a:buFont typeface="+mj-lt"/>
              <a:buAutoNum type="alphaUcPeriod" startAt="5"/>
            </a:pPr>
            <a:r>
              <a:rPr lang="en-US" b="1" dirty="0" smtClean="0">
                <a:solidFill>
                  <a:srgbClr val="7030A0"/>
                </a:solidFill>
              </a:rPr>
              <a:t>Topples</a:t>
            </a:r>
          </a:p>
          <a:p>
            <a:pPr marL="800100" lvl="1" indent="-342900">
              <a:buFont typeface="+mj-lt"/>
              <a:buAutoNum type="alphaUcPeriod" startAt="5"/>
            </a:pPr>
            <a:r>
              <a:rPr lang="en-US" b="1" dirty="0" smtClean="0">
                <a:solidFill>
                  <a:srgbClr val="7030A0"/>
                </a:solidFill>
              </a:rPr>
              <a:t>Debris Flows</a:t>
            </a:r>
          </a:p>
          <a:p>
            <a:pPr marL="800100" lvl="1" indent="-342900">
              <a:buFont typeface="+mj-lt"/>
              <a:buAutoNum type="alphaUcPeriod" startAt="8"/>
            </a:pPr>
            <a:r>
              <a:rPr lang="en-US" b="1" dirty="0" smtClean="0">
                <a:solidFill>
                  <a:srgbClr val="7030A0"/>
                </a:solidFill>
              </a:rPr>
              <a:t>Earthflows</a:t>
            </a:r>
          </a:p>
          <a:p>
            <a:endParaRPr lang="en-US" sz="600" b="1" dirty="0" smtClean="0">
              <a:solidFill>
                <a:schemeClr val="accent1">
                  <a:lumMod val="75000"/>
                </a:schemeClr>
              </a:solidFill>
            </a:endParaRPr>
          </a:p>
          <a:p>
            <a:r>
              <a:rPr lang="en-US" b="1" dirty="0" smtClean="0">
                <a:solidFill>
                  <a:schemeClr val="accent1">
                    <a:lumMod val="75000"/>
                  </a:schemeClr>
                </a:solidFill>
              </a:rPr>
              <a:t>The majority of landslides in our area are composite types, as well, with characteristics of more than one slide type.</a:t>
            </a:r>
          </a:p>
          <a:p>
            <a:endParaRPr lang="en-US" sz="1000" b="1" dirty="0" smtClean="0">
              <a:solidFill>
                <a:schemeClr val="accent1">
                  <a:lumMod val="75000"/>
                </a:schemeClr>
              </a:solidFill>
            </a:endParaRPr>
          </a:p>
          <a:p>
            <a:r>
              <a:rPr lang="en-US" b="1" dirty="0" smtClean="0">
                <a:solidFill>
                  <a:schemeClr val="accent1">
                    <a:lumMod val="75000"/>
                  </a:schemeClr>
                </a:solidFill>
              </a:rPr>
              <a:t>Due to this composite nature, they are more unstable under wet and saturated conditions and can transition to highly dangerous debris flows.</a:t>
            </a:r>
            <a:endParaRPr lang="en-US" b="1" dirty="0">
              <a:solidFill>
                <a:schemeClr val="accent1">
                  <a:lumMod val="75000"/>
                </a:schemeClr>
              </a:solidFill>
            </a:endParaRPr>
          </a:p>
        </p:txBody>
      </p:sp>
    </p:spTree>
    <p:extLst>
      <p:ext uri="{BB962C8B-B14F-4D97-AF65-F5344CB8AC3E}">
        <p14:creationId xmlns:p14="http://schemas.microsoft.com/office/powerpoint/2010/main" val="204672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emanuel\Desktop\s_a01_8827301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49701"/>
            <a:ext cx="7848600" cy="518752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685800" y="5486400"/>
            <a:ext cx="8001000" cy="134457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err="1" smtClean="0">
                <a:solidFill>
                  <a:srgbClr val="C00000"/>
                </a:solidFill>
              </a:rPr>
              <a:t>Abi</a:t>
            </a:r>
            <a:r>
              <a:rPr lang="en-US" sz="1800" b="1" dirty="0" smtClean="0">
                <a:solidFill>
                  <a:srgbClr val="C00000"/>
                </a:solidFill>
              </a:rPr>
              <a:t> </a:t>
            </a:r>
            <a:r>
              <a:rPr lang="en-US" sz="1800" b="1" dirty="0" err="1" smtClean="0">
                <a:solidFill>
                  <a:srgbClr val="C00000"/>
                </a:solidFill>
              </a:rPr>
              <a:t>Barik</a:t>
            </a:r>
            <a:r>
              <a:rPr lang="en-US" sz="1800" b="1" dirty="0" smtClean="0">
                <a:solidFill>
                  <a:srgbClr val="C00000"/>
                </a:solidFill>
              </a:rPr>
              <a:t>, Afghanistan </a:t>
            </a:r>
          </a:p>
          <a:p>
            <a:pPr marL="0" indent="0" algn="ctr">
              <a:buNone/>
            </a:pPr>
            <a:r>
              <a:rPr lang="en-US" sz="1400" b="1" dirty="0" smtClean="0">
                <a:solidFill>
                  <a:srgbClr val="7030A0"/>
                </a:solidFill>
              </a:rPr>
              <a:t>Earthflow/Debris Flow</a:t>
            </a:r>
          </a:p>
          <a:p>
            <a:pPr marL="0" indent="0" algn="ctr">
              <a:buNone/>
            </a:pPr>
            <a:r>
              <a:rPr lang="en-US" sz="1400" b="1" dirty="0">
                <a:solidFill>
                  <a:srgbClr val="7030A0"/>
                </a:solidFill>
              </a:rPr>
              <a:t>– May 5</a:t>
            </a:r>
            <a:r>
              <a:rPr lang="en-US" sz="1400" b="1" baseline="30000" dirty="0">
                <a:solidFill>
                  <a:srgbClr val="7030A0"/>
                </a:solidFill>
              </a:rPr>
              <a:t>th</a:t>
            </a:r>
            <a:r>
              <a:rPr lang="en-US" sz="1400" b="1" dirty="0">
                <a:solidFill>
                  <a:srgbClr val="7030A0"/>
                </a:solidFill>
              </a:rPr>
              <a:t> 2014 –</a:t>
            </a:r>
          </a:p>
          <a:p>
            <a:pPr marL="0" indent="0" algn="ctr">
              <a:buNone/>
            </a:pPr>
            <a:r>
              <a:rPr lang="en-US" sz="1400" b="1" dirty="0" smtClean="0">
                <a:solidFill>
                  <a:srgbClr val="7030A0"/>
                </a:solidFill>
              </a:rPr>
              <a:t>~ 2000 deaths - up to 200’ thick</a:t>
            </a:r>
          </a:p>
          <a:p>
            <a:pPr marL="0" indent="0" algn="ctr">
              <a:buNone/>
            </a:pPr>
            <a:r>
              <a:rPr lang="en-US" sz="1400" b="1" dirty="0" smtClean="0">
                <a:solidFill>
                  <a:srgbClr val="7030A0"/>
                </a:solidFill>
              </a:rPr>
              <a:t>Attained maximum speeds of over 80 mph</a:t>
            </a:r>
          </a:p>
          <a:p>
            <a:pPr marL="0" indent="0">
              <a:buNone/>
            </a:pPr>
            <a:endParaRPr lang="en-US" b="1" dirty="0">
              <a:solidFill>
                <a:srgbClr val="C00000"/>
              </a:solidFill>
            </a:endParaRPr>
          </a:p>
        </p:txBody>
      </p:sp>
    </p:spTree>
    <p:extLst>
      <p:ext uri="{BB962C8B-B14F-4D97-AF65-F5344CB8AC3E}">
        <p14:creationId xmlns:p14="http://schemas.microsoft.com/office/powerpoint/2010/main" val="15519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manuel\Desktop\DSC005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52400"/>
            <a:ext cx="4396577" cy="32972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emanuel\Desktop\DSC005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3440113"/>
            <a:ext cx="4366423" cy="327462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4648200" y="685800"/>
            <a:ext cx="4099722" cy="2057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C00000"/>
                </a:solidFill>
              </a:rPr>
              <a:t>Houston Creek Area</a:t>
            </a:r>
          </a:p>
          <a:p>
            <a:pPr marL="0" indent="0" algn="ctr">
              <a:buNone/>
            </a:pPr>
            <a:r>
              <a:rPr lang="en-US" sz="1400" b="1" dirty="0" smtClean="0">
                <a:solidFill>
                  <a:srgbClr val="7030A0"/>
                </a:solidFill>
              </a:rPr>
              <a:t>South Western flank of the Bear Lodge </a:t>
            </a:r>
          </a:p>
          <a:p>
            <a:pPr marL="0" indent="0" algn="ctr">
              <a:buNone/>
            </a:pPr>
            <a:r>
              <a:rPr lang="en-US" sz="1400" b="1" dirty="0" smtClean="0">
                <a:solidFill>
                  <a:srgbClr val="7030A0"/>
                </a:solidFill>
              </a:rPr>
              <a:t>Spring, 2014</a:t>
            </a:r>
          </a:p>
          <a:p>
            <a:pPr marL="0" indent="0" algn="ctr">
              <a:buNone/>
            </a:pPr>
            <a:r>
              <a:rPr lang="en-US" sz="1400" b="1" dirty="0" smtClean="0">
                <a:solidFill>
                  <a:srgbClr val="7030A0"/>
                </a:solidFill>
              </a:rPr>
              <a:t>Earthflow on older Rotational Block Failure</a:t>
            </a:r>
          </a:p>
          <a:p>
            <a:pPr marL="0" indent="0" algn="ctr">
              <a:buNone/>
            </a:pPr>
            <a:r>
              <a:rPr lang="en-US" sz="1400" b="1" dirty="0" smtClean="0">
                <a:solidFill>
                  <a:srgbClr val="7030A0"/>
                </a:solidFill>
              </a:rPr>
              <a:t>Slide toe buried an approximately 1 acre area to a depth of 20 ft</a:t>
            </a:r>
            <a:r>
              <a:rPr lang="en-US" sz="1800" b="1" dirty="0" smtClean="0">
                <a:solidFill>
                  <a:srgbClr val="7030A0"/>
                </a:solidFill>
              </a:rPr>
              <a:t>.</a:t>
            </a:r>
            <a:endParaRPr lang="en-US" sz="1800" b="1" dirty="0">
              <a:solidFill>
                <a:srgbClr val="7030A0"/>
              </a:solidFill>
            </a:endParaRPr>
          </a:p>
          <a:p>
            <a:pPr marL="0" indent="0">
              <a:buNone/>
            </a:pPr>
            <a:endParaRPr lang="en-US" b="1" dirty="0">
              <a:solidFill>
                <a:srgbClr val="C00000"/>
              </a:solidFill>
            </a:endParaRPr>
          </a:p>
        </p:txBody>
      </p:sp>
    </p:spTree>
    <p:extLst>
      <p:ext uri="{BB962C8B-B14F-4D97-AF65-F5344CB8AC3E}">
        <p14:creationId xmlns:p14="http://schemas.microsoft.com/office/powerpoint/2010/main" val="278524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599" y="1685925"/>
            <a:ext cx="7002463"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399854"/>
            <a:ext cx="6858000" cy="1292662"/>
          </a:xfrm>
          <a:prstGeom prst="rect">
            <a:avLst/>
          </a:prstGeom>
          <a:noFill/>
        </p:spPr>
        <p:txBody>
          <a:bodyPr wrap="square" rtlCol="0">
            <a:spAutoFit/>
          </a:bodyPr>
          <a:lstStyle/>
          <a:p>
            <a:r>
              <a:rPr lang="en-US" sz="2000" b="1" dirty="0" smtClean="0">
                <a:solidFill>
                  <a:schemeClr val="tx2">
                    <a:lumMod val="75000"/>
                  </a:schemeClr>
                </a:solidFill>
              </a:rPr>
              <a:t>This figure shows most of the common features of a rotational landslide, which is the dominant style of mass movement found in the Bear Lodge Mountains.</a:t>
            </a:r>
          </a:p>
          <a:p>
            <a:endParaRPr lang="en-US" dirty="0"/>
          </a:p>
        </p:txBody>
      </p:sp>
    </p:spTree>
    <p:extLst>
      <p:ext uri="{BB962C8B-B14F-4D97-AF65-F5344CB8AC3E}">
        <p14:creationId xmlns:p14="http://schemas.microsoft.com/office/powerpoint/2010/main" val="252043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Kemanuel\Desktop\Desktop Folders\Bearlodge\Cook Lake\Graphics\p305.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9538" y="1663941"/>
            <a:ext cx="6641124"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399854"/>
            <a:ext cx="7239000" cy="1292662"/>
          </a:xfrm>
          <a:prstGeom prst="rect">
            <a:avLst/>
          </a:prstGeom>
          <a:noFill/>
        </p:spPr>
        <p:txBody>
          <a:bodyPr wrap="square" rtlCol="0">
            <a:spAutoFit/>
          </a:bodyPr>
          <a:lstStyle/>
          <a:p>
            <a:r>
              <a:rPr lang="en-US" sz="2000" b="1" dirty="0" smtClean="0">
                <a:solidFill>
                  <a:schemeClr val="tx2">
                    <a:lumMod val="75000"/>
                  </a:schemeClr>
                </a:solidFill>
              </a:rPr>
              <a:t>This figure also shows most of the common features of rotational landslides.  It is a bit more detailed, however, and more of the typical features for this type of slide are labeled on this diagram.</a:t>
            </a:r>
          </a:p>
          <a:p>
            <a:endParaRPr lang="en-US" dirty="0"/>
          </a:p>
        </p:txBody>
      </p:sp>
      <p:sp>
        <p:nvSpPr>
          <p:cNvPr id="5" name="TextBox 4"/>
          <p:cNvSpPr txBox="1"/>
          <p:nvPr/>
        </p:nvSpPr>
        <p:spPr>
          <a:xfrm>
            <a:off x="1388225" y="5181600"/>
            <a:ext cx="68580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err="1" smtClean="0">
                <a:solidFill>
                  <a:srgbClr val="C00000"/>
                </a:solidFill>
              </a:rPr>
              <a:t>Lc</a:t>
            </a:r>
            <a:r>
              <a:rPr lang="en-US" b="1" dirty="0" smtClean="0">
                <a:solidFill>
                  <a:srgbClr val="C00000"/>
                </a:solidFill>
              </a:rPr>
              <a:t> refers to the length along the surface from the head scarp to toe of the surface rupture. </a:t>
            </a:r>
          </a:p>
          <a:p>
            <a:pPr marL="285750" indent="-285750">
              <a:buFont typeface="Arial" panose="020B0604020202020204" pitchFamily="34" charset="0"/>
              <a:buChar char="•"/>
            </a:pPr>
            <a:r>
              <a:rPr lang="en-US" b="1" dirty="0" err="1" smtClean="0">
                <a:solidFill>
                  <a:srgbClr val="C00000"/>
                </a:solidFill>
              </a:rPr>
              <a:t>Vc</a:t>
            </a:r>
            <a:r>
              <a:rPr lang="en-US" b="1" dirty="0" smtClean="0">
                <a:solidFill>
                  <a:srgbClr val="C00000"/>
                </a:solidFill>
              </a:rPr>
              <a:t> and </a:t>
            </a:r>
            <a:r>
              <a:rPr lang="en-US" b="1" dirty="0" err="1" smtClean="0">
                <a:solidFill>
                  <a:srgbClr val="C00000"/>
                </a:solidFill>
              </a:rPr>
              <a:t>Hc</a:t>
            </a:r>
            <a:r>
              <a:rPr lang="en-US" b="1" dirty="0" smtClean="0">
                <a:solidFill>
                  <a:srgbClr val="C00000"/>
                </a:solidFill>
              </a:rPr>
              <a:t> are the vertical and horizontal distances involved for a  given slide’s profile.</a:t>
            </a:r>
            <a:endParaRPr lang="en-US" b="1" dirty="0">
              <a:solidFill>
                <a:srgbClr val="C00000"/>
              </a:solidFill>
            </a:endParaRPr>
          </a:p>
        </p:txBody>
      </p:sp>
    </p:spTree>
    <p:extLst>
      <p:ext uri="{BB962C8B-B14F-4D97-AF65-F5344CB8AC3E}">
        <p14:creationId xmlns:p14="http://schemas.microsoft.com/office/powerpoint/2010/main" val="987919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manuel\Desktop\Overall Distribution of Landslides in the Bear Loadge Mountain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52400"/>
            <a:ext cx="8534400" cy="65947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81400" y="2438400"/>
            <a:ext cx="1143000" cy="685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990600" y="76200"/>
            <a:ext cx="7010400" cy="400110"/>
          </a:xfrm>
          <a:prstGeom prst="rect">
            <a:avLst/>
          </a:prstGeom>
          <a:solidFill>
            <a:schemeClr val="bg1"/>
          </a:solidFill>
        </p:spPr>
        <p:txBody>
          <a:bodyPr wrap="square" rtlCol="0">
            <a:spAutoFit/>
          </a:bodyPr>
          <a:lstStyle/>
          <a:p>
            <a:r>
              <a:rPr lang="en-US" sz="2000" b="1" dirty="0" smtClean="0"/>
              <a:t>Overall Distribution of Landslides in the Bear Lodge Mountains</a:t>
            </a:r>
            <a:endParaRPr lang="en-US" sz="2000" b="1" dirty="0"/>
          </a:p>
        </p:txBody>
      </p:sp>
      <p:sp>
        <p:nvSpPr>
          <p:cNvPr id="2" name="TextBox 1"/>
          <p:cNvSpPr txBox="1"/>
          <p:nvPr/>
        </p:nvSpPr>
        <p:spPr>
          <a:xfrm>
            <a:off x="6248400" y="762000"/>
            <a:ext cx="2209800" cy="3539430"/>
          </a:xfrm>
          <a:prstGeom prst="rect">
            <a:avLst/>
          </a:prstGeom>
          <a:noFill/>
        </p:spPr>
        <p:txBody>
          <a:bodyPr wrap="square" rtlCol="0">
            <a:spAutoFit/>
          </a:bodyPr>
          <a:lstStyle/>
          <a:p>
            <a:r>
              <a:rPr lang="en-US" sz="1400" b="1" dirty="0" smtClean="0">
                <a:solidFill>
                  <a:schemeClr val="tx2">
                    <a:lumMod val="75000"/>
                  </a:schemeClr>
                </a:solidFill>
              </a:rPr>
              <a:t>This slide shows all of the landslides, both active and dormant, that are suspected to occur in and adjacent to National Forest lands in the northern part of the district.</a:t>
            </a:r>
          </a:p>
          <a:p>
            <a:pPr marL="171450" indent="-171450">
              <a:buFont typeface="Arial" panose="020B0604020202020204" pitchFamily="34" charset="0"/>
              <a:buChar char="•"/>
            </a:pPr>
            <a:r>
              <a:rPr lang="en-US" sz="1400" b="1" dirty="0">
                <a:solidFill>
                  <a:schemeClr val="tx2">
                    <a:lumMod val="75000"/>
                  </a:schemeClr>
                </a:solidFill>
              </a:rPr>
              <a:t>There are almost 3200 </a:t>
            </a:r>
            <a:r>
              <a:rPr lang="en-US" sz="1400" b="1" dirty="0" smtClean="0">
                <a:solidFill>
                  <a:schemeClr val="tx2">
                    <a:lumMod val="75000"/>
                  </a:schemeClr>
                </a:solidFill>
              </a:rPr>
              <a:t>occurrences shown </a:t>
            </a:r>
            <a:r>
              <a:rPr lang="en-US" sz="1400" b="1" dirty="0">
                <a:solidFill>
                  <a:schemeClr val="tx2">
                    <a:lumMod val="75000"/>
                  </a:schemeClr>
                </a:solidFill>
              </a:rPr>
              <a:t>on this slide</a:t>
            </a:r>
            <a:r>
              <a:rPr lang="en-US" sz="1400" b="1" dirty="0" smtClean="0">
                <a:solidFill>
                  <a:schemeClr val="tx2">
                    <a:lumMod val="75000"/>
                  </a:schemeClr>
                </a:solidFill>
              </a:rPr>
              <a:t>.</a:t>
            </a:r>
          </a:p>
          <a:p>
            <a:pPr marL="171450" indent="-171450">
              <a:buFont typeface="Arial" panose="020B0604020202020204" pitchFamily="34" charset="0"/>
              <a:buChar char="•"/>
            </a:pPr>
            <a:r>
              <a:rPr lang="en-US" sz="1400" b="1" dirty="0" smtClean="0">
                <a:solidFill>
                  <a:schemeClr val="tx2">
                    <a:lumMod val="75000"/>
                  </a:schemeClr>
                </a:solidFill>
              </a:rPr>
              <a:t>Pink indicates those occurrences interior to the forest.</a:t>
            </a:r>
          </a:p>
          <a:p>
            <a:pPr marL="171450" indent="-171450">
              <a:buFont typeface="Arial" panose="020B0604020202020204" pitchFamily="34" charset="0"/>
              <a:buChar char="•"/>
            </a:pPr>
            <a:r>
              <a:rPr lang="en-US" sz="1400" b="1" dirty="0" smtClean="0">
                <a:solidFill>
                  <a:schemeClr val="tx2">
                    <a:lumMod val="75000"/>
                  </a:schemeClr>
                </a:solidFill>
              </a:rPr>
              <a:t>Green indicates those nearby occurrences outside of the forest</a:t>
            </a:r>
          </a:p>
        </p:txBody>
      </p:sp>
    </p:spTree>
    <p:extLst>
      <p:ext uri="{BB962C8B-B14F-4D97-AF65-F5344CB8AC3E}">
        <p14:creationId xmlns:p14="http://schemas.microsoft.com/office/powerpoint/2010/main" val="12125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762000"/>
            <a:ext cx="7848600" cy="5486400"/>
          </a:xfrm>
          <a:prstGeom prst="rect">
            <a:avLst/>
          </a:prstGeom>
          <a:noFill/>
        </p:spPr>
        <p:txBody>
          <a:bodyPr wrap="square" rtlCol="0">
            <a:spAutoFit/>
          </a:bodyPr>
          <a:lstStyle/>
          <a:p>
            <a:r>
              <a:rPr lang="en-US" sz="2000" b="1" dirty="0" smtClean="0">
                <a:solidFill>
                  <a:schemeClr val="accent1">
                    <a:lumMod val="75000"/>
                  </a:schemeClr>
                </a:solidFill>
              </a:rPr>
              <a:t>Wyoming contains more identified landslides than any other state in the union.  These feature, however, are not unusual and are an integral part of our normal landscape.  They area as natural as any other part of our environment.</a:t>
            </a:r>
          </a:p>
          <a:p>
            <a:endParaRPr lang="en-US" sz="2000" b="1" dirty="0" smtClean="0">
              <a:solidFill>
                <a:schemeClr val="accent1">
                  <a:lumMod val="75000"/>
                </a:schemeClr>
              </a:solidFill>
            </a:endParaRPr>
          </a:p>
          <a:p>
            <a:pPr marL="285750" indent="-285750">
              <a:buFont typeface="Arial" panose="020B0604020202020204" pitchFamily="34" charset="0"/>
              <a:buChar char="•"/>
            </a:pPr>
            <a:r>
              <a:rPr lang="en-US" sz="2000" b="1" dirty="0" smtClean="0">
                <a:solidFill>
                  <a:srgbClr val="7030A0"/>
                </a:solidFill>
              </a:rPr>
              <a:t>The Wyoming Geological Survey (WGS) identified roughly 1550 active landslides within Crook County </a:t>
            </a:r>
            <a:r>
              <a:rPr lang="en-US" sz="2000" b="1" dirty="0">
                <a:solidFill>
                  <a:srgbClr val="7030A0"/>
                </a:solidFill>
              </a:rPr>
              <a:t>in the early 1990’s , </a:t>
            </a:r>
            <a:r>
              <a:rPr lang="en-US" sz="2000" b="1" dirty="0" smtClean="0">
                <a:solidFill>
                  <a:srgbClr val="7030A0"/>
                </a:solidFill>
              </a:rPr>
              <a:t>and these occurrences totaled over 38,000 acres in surface area.</a:t>
            </a:r>
          </a:p>
          <a:p>
            <a:r>
              <a:rPr lang="en-US" sz="2000" b="1" dirty="0" smtClean="0">
                <a:solidFill>
                  <a:srgbClr val="7030A0"/>
                </a:solidFill>
              </a:rPr>
              <a:t>  </a:t>
            </a:r>
          </a:p>
          <a:p>
            <a:pPr marL="285750" indent="-285750">
              <a:buFont typeface="Arial" panose="020B0604020202020204" pitchFamily="34" charset="0"/>
              <a:buChar char="•"/>
            </a:pPr>
            <a:r>
              <a:rPr lang="en-US" sz="2000" b="1" dirty="0" smtClean="0">
                <a:solidFill>
                  <a:srgbClr val="7030A0"/>
                </a:solidFill>
              </a:rPr>
              <a:t>Although only 247 (16%) of these active occurrences are found on the National Forest, they represent over 25% of the total area identified in the county, and many of these features are quite large (greater than a square mile in size).</a:t>
            </a:r>
          </a:p>
          <a:p>
            <a:endParaRPr lang="en-US" sz="2000" b="1" dirty="0" smtClean="0">
              <a:solidFill>
                <a:srgbClr val="7030A0"/>
              </a:solidFill>
            </a:endParaRPr>
          </a:p>
          <a:p>
            <a:pPr marL="285750" indent="-285750">
              <a:buFont typeface="Arial" panose="020B0604020202020204" pitchFamily="34" charset="0"/>
              <a:buChar char="•"/>
            </a:pPr>
            <a:r>
              <a:rPr lang="en-US" sz="2000" b="1" dirty="0" smtClean="0">
                <a:solidFill>
                  <a:srgbClr val="7030A0"/>
                </a:solidFill>
              </a:rPr>
              <a:t>The area surrounding Cook lake contains a minimum of 6 large slides that are considered active by the WGS.</a:t>
            </a:r>
          </a:p>
          <a:p>
            <a:pPr marL="285750" indent="-285750">
              <a:buFont typeface="Arial" panose="020B0604020202020204" pitchFamily="34" charset="0"/>
              <a:buChar char="•"/>
            </a:pPr>
            <a:endParaRPr lang="en-US" b="1" dirty="0" smtClean="0">
              <a:solidFill>
                <a:schemeClr val="tx2">
                  <a:lumMod val="75000"/>
                </a:schemeClr>
              </a:solidFill>
            </a:endParaRPr>
          </a:p>
        </p:txBody>
      </p:sp>
    </p:spTree>
    <p:extLst>
      <p:ext uri="{BB962C8B-B14F-4D97-AF65-F5344CB8AC3E}">
        <p14:creationId xmlns:p14="http://schemas.microsoft.com/office/powerpoint/2010/main" val="367458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emanuel\Desktop\Coo lake ppt\Landslides near Cook Lak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52400"/>
            <a:ext cx="8604250" cy="6648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2899440"/>
            <a:ext cx="3048000" cy="329320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b="1" dirty="0" smtClean="0">
                <a:solidFill>
                  <a:schemeClr val="tx2">
                    <a:lumMod val="75000"/>
                  </a:schemeClr>
                </a:solidFill>
              </a:rPr>
              <a:t>The Beaver Creek Drainage is lined by landslides along most of its length…these are indicated by red shading.</a:t>
            </a:r>
          </a:p>
          <a:p>
            <a:pPr marL="285750" indent="-285750">
              <a:buFont typeface="Arial" panose="020B0604020202020204" pitchFamily="34" charset="0"/>
              <a:buChar char="•"/>
            </a:pPr>
            <a:r>
              <a:rPr lang="en-US" sz="1600" b="1" dirty="0" smtClean="0">
                <a:solidFill>
                  <a:schemeClr val="tx2">
                    <a:lumMod val="75000"/>
                  </a:schemeClr>
                </a:solidFill>
              </a:rPr>
              <a:t>The Cook lake and dam are bordered by several of these large composite slides.</a:t>
            </a:r>
          </a:p>
          <a:p>
            <a:pPr marL="285750" indent="-285750">
              <a:buFont typeface="Arial" panose="020B0604020202020204" pitchFamily="34" charset="0"/>
              <a:buChar char="•"/>
            </a:pPr>
            <a:r>
              <a:rPr lang="en-US" sz="1600" b="1" dirty="0" smtClean="0">
                <a:solidFill>
                  <a:schemeClr val="tx2">
                    <a:lumMod val="75000"/>
                  </a:schemeClr>
                </a:solidFill>
              </a:rPr>
              <a:t>The Wyoming Geological Survey’s (WGS) hazards group has identified many of these as active…these more active zones are further indicated by dashed outlines.  </a:t>
            </a:r>
          </a:p>
        </p:txBody>
      </p:sp>
      <p:sp>
        <p:nvSpPr>
          <p:cNvPr id="2" name="Freeform 1"/>
          <p:cNvSpPr/>
          <p:nvPr/>
        </p:nvSpPr>
        <p:spPr>
          <a:xfrm>
            <a:off x="2905125" y="3109913"/>
            <a:ext cx="661988" cy="366712"/>
          </a:xfrm>
          <a:custGeom>
            <a:avLst/>
            <a:gdLst>
              <a:gd name="connsiteX0" fmla="*/ 228600 w 661988"/>
              <a:gd name="connsiteY0" fmla="*/ 19050 h 366712"/>
              <a:gd name="connsiteX1" fmla="*/ 228600 w 661988"/>
              <a:gd name="connsiteY1" fmla="*/ 19050 h 366712"/>
              <a:gd name="connsiteX2" fmla="*/ 304800 w 661988"/>
              <a:gd name="connsiteY2" fmla="*/ 4762 h 366712"/>
              <a:gd name="connsiteX3" fmla="*/ 371475 w 661988"/>
              <a:gd name="connsiteY3" fmla="*/ 0 h 366712"/>
              <a:gd name="connsiteX4" fmla="*/ 481013 w 661988"/>
              <a:gd name="connsiteY4" fmla="*/ 4762 h 366712"/>
              <a:gd name="connsiteX5" fmla="*/ 533400 w 661988"/>
              <a:gd name="connsiteY5" fmla="*/ 14287 h 366712"/>
              <a:gd name="connsiteX6" fmla="*/ 561975 w 661988"/>
              <a:gd name="connsiteY6" fmla="*/ 19050 h 366712"/>
              <a:gd name="connsiteX7" fmla="*/ 581025 w 661988"/>
              <a:gd name="connsiteY7" fmla="*/ 23812 h 366712"/>
              <a:gd name="connsiteX8" fmla="*/ 604838 w 661988"/>
              <a:gd name="connsiteY8" fmla="*/ 28575 h 366712"/>
              <a:gd name="connsiteX9" fmla="*/ 614363 w 661988"/>
              <a:gd name="connsiteY9" fmla="*/ 42862 h 366712"/>
              <a:gd name="connsiteX10" fmla="*/ 628650 w 661988"/>
              <a:gd name="connsiteY10" fmla="*/ 57150 h 366712"/>
              <a:gd name="connsiteX11" fmla="*/ 633413 w 661988"/>
              <a:gd name="connsiteY11" fmla="*/ 71437 h 366712"/>
              <a:gd name="connsiteX12" fmla="*/ 642938 w 661988"/>
              <a:gd name="connsiteY12" fmla="*/ 85725 h 366712"/>
              <a:gd name="connsiteX13" fmla="*/ 657225 w 661988"/>
              <a:gd name="connsiteY13" fmla="*/ 128587 h 366712"/>
              <a:gd name="connsiteX14" fmla="*/ 661988 w 661988"/>
              <a:gd name="connsiteY14" fmla="*/ 142875 h 366712"/>
              <a:gd name="connsiteX15" fmla="*/ 652463 w 661988"/>
              <a:gd name="connsiteY15" fmla="*/ 247650 h 366712"/>
              <a:gd name="connsiteX16" fmla="*/ 642938 w 661988"/>
              <a:gd name="connsiteY16" fmla="*/ 276225 h 366712"/>
              <a:gd name="connsiteX17" fmla="*/ 633413 w 661988"/>
              <a:gd name="connsiteY17" fmla="*/ 290512 h 366712"/>
              <a:gd name="connsiteX18" fmla="*/ 590550 w 661988"/>
              <a:gd name="connsiteY18" fmla="*/ 319087 h 366712"/>
              <a:gd name="connsiteX19" fmla="*/ 561975 w 661988"/>
              <a:gd name="connsiteY19" fmla="*/ 338137 h 366712"/>
              <a:gd name="connsiteX20" fmla="*/ 547688 w 661988"/>
              <a:gd name="connsiteY20" fmla="*/ 347662 h 366712"/>
              <a:gd name="connsiteX21" fmla="*/ 519113 w 661988"/>
              <a:gd name="connsiteY21" fmla="*/ 357187 h 366712"/>
              <a:gd name="connsiteX22" fmla="*/ 471488 w 661988"/>
              <a:gd name="connsiteY22" fmla="*/ 366712 h 366712"/>
              <a:gd name="connsiteX23" fmla="*/ 333375 w 661988"/>
              <a:gd name="connsiteY23" fmla="*/ 357187 h 366712"/>
              <a:gd name="connsiteX24" fmla="*/ 309563 w 661988"/>
              <a:gd name="connsiteY24" fmla="*/ 352425 h 366712"/>
              <a:gd name="connsiteX25" fmla="*/ 266700 w 661988"/>
              <a:gd name="connsiteY25" fmla="*/ 338137 h 366712"/>
              <a:gd name="connsiteX26" fmla="*/ 252413 w 661988"/>
              <a:gd name="connsiteY26" fmla="*/ 333375 h 366712"/>
              <a:gd name="connsiteX27" fmla="*/ 233363 w 661988"/>
              <a:gd name="connsiteY27" fmla="*/ 328612 h 366712"/>
              <a:gd name="connsiteX28" fmla="*/ 85725 w 661988"/>
              <a:gd name="connsiteY28" fmla="*/ 323850 h 366712"/>
              <a:gd name="connsiteX29" fmla="*/ 52388 w 661988"/>
              <a:gd name="connsiteY29" fmla="*/ 304800 h 366712"/>
              <a:gd name="connsiteX30" fmla="*/ 33338 w 661988"/>
              <a:gd name="connsiteY30" fmla="*/ 290512 h 366712"/>
              <a:gd name="connsiteX31" fmla="*/ 19050 w 661988"/>
              <a:gd name="connsiteY31" fmla="*/ 280987 h 366712"/>
              <a:gd name="connsiteX32" fmla="*/ 14288 w 661988"/>
              <a:gd name="connsiteY32" fmla="*/ 266700 h 366712"/>
              <a:gd name="connsiteX33" fmla="*/ 9525 w 661988"/>
              <a:gd name="connsiteY33" fmla="*/ 247650 h 366712"/>
              <a:gd name="connsiteX34" fmla="*/ 0 w 661988"/>
              <a:gd name="connsiteY34" fmla="*/ 219075 h 366712"/>
              <a:gd name="connsiteX35" fmla="*/ 4763 w 661988"/>
              <a:gd name="connsiteY35" fmla="*/ 128587 h 366712"/>
              <a:gd name="connsiteX36" fmla="*/ 28575 w 661988"/>
              <a:gd name="connsiteY36" fmla="*/ 100012 h 366712"/>
              <a:gd name="connsiteX37" fmla="*/ 38100 w 661988"/>
              <a:gd name="connsiteY37" fmla="*/ 85725 h 366712"/>
              <a:gd name="connsiteX38" fmla="*/ 66675 w 661988"/>
              <a:gd name="connsiteY38" fmla="*/ 71437 h 366712"/>
              <a:gd name="connsiteX39" fmla="*/ 80963 w 661988"/>
              <a:gd name="connsiteY39" fmla="*/ 61912 h 366712"/>
              <a:gd name="connsiteX40" fmla="*/ 114300 w 661988"/>
              <a:gd name="connsiteY40" fmla="*/ 52387 h 366712"/>
              <a:gd name="connsiteX41" fmla="*/ 138113 w 661988"/>
              <a:gd name="connsiteY41" fmla="*/ 42862 h 366712"/>
              <a:gd name="connsiteX42" fmla="*/ 152400 w 661988"/>
              <a:gd name="connsiteY42" fmla="*/ 38100 h 366712"/>
              <a:gd name="connsiteX43" fmla="*/ 166688 w 661988"/>
              <a:gd name="connsiteY43" fmla="*/ 28575 h 366712"/>
              <a:gd name="connsiteX44" fmla="*/ 180975 w 661988"/>
              <a:gd name="connsiteY44" fmla="*/ 23812 h 366712"/>
              <a:gd name="connsiteX45" fmla="*/ 228600 w 661988"/>
              <a:gd name="connsiteY45" fmla="*/ 1905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1988" h="366712">
                <a:moveTo>
                  <a:pt x="228600" y="19050"/>
                </a:moveTo>
                <a:lnTo>
                  <a:pt x="228600" y="19050"/>
                </a:lnTo>
                <a:cubicBezTo>
                  <a:pt x="235894" y="17591"/>
                  <a:pt x="289960" y="6246"/>
                  <a:pt x="304800" y="4762"/>
                </a:cubicBezTo>
                <a:cubicBezTo>
                  <a:pt x="326971" y="2545"/>
                  <a:pt x="349250" y="1587"/>
                  <a:pt x="371475" y="0"/>
                </a:cubicBezTo>
                <a:cubicBezTo>
                  <a:pt x="407988" y="1587"/>
                  <a:pt x="444552" y="2247"/>
                  <a:pt x="481013" y="4762"/>
                </a:cubicBezTo>
                <a:cubicBezTo>
                  <a:pt x="492306" y="5541"/>
                  <a:pt x="521298" y="12087"/>
                  <a:pt x="533400" y="14287"/>
                </a:cubicBezTo>
                <a:cubicBezTo>
                  <a:pt x="542901" y="16014"/>
                  <a:pt x="552506" y="17156"/>
                  <a:pt x="561975" y="19050"/>
                </a:cubicBezTo>
                <a:cubicBezTo>
                  <a:pt x="568393" y="20334"/>
                  <a:pt x="574635" y="22392"/>
                  <a:pt x="581025" y="23812"/>
                </a:cubicBezTo>
                <a:cubicBezTo>
                  <a:pt x="588927" y="25568"/>
                  <a:pt x="596900" y="26987"/>
                  <a:pt x="604838" y="28575"/>
                </a:cubicBezTo>
                <a:cubicBezTo>
                  <a:pt x="608013" y="33337"/>
                  <a:pt x="610699" y="38465"/>
                  <a:pt x="614363" y="42862"/>
                </a:cubicBezTo>
                <a:cubicBezTo>
                  <a:pt x="618675" y="48036"/>
                  <a:pt x="624914" y="51546"/>
                  <a:pt x="628650" y="57150"/>
                </a:cubicBezTo>
                <a:cubicBezTo>
                  <a:pt x="631435" y="61327"/>
                  <a:pt x="631168" y="66947"/>
                  <a:pt x="633413" y="71437"/>
                </a:cubicBezTo>
                <a:cubicBezTo>
                  <a:pt x="635973" y="76557"/>
                  <a:pt x="639763" y="80962"/>
                  <a:pt x="642938" y="85725"/>
                </a:cubicBezTo>
                <a:lnTo>
                  <a:pt x="657225" y="128587"/>
                </a:lnTo>
                <a:lnTo>
                  <a:pt x="661988" y="142875"/>
                </a:lnTo>
                <a:cubicBezTo>
                  <a:pt x="660553" y="165825"/>
                  <a:pt x="659917" y="217833"/>
                  <a:pt x="652463" y="247650"/>
                </a:cubicBezTo>
                <a:cubicBezTo>
                  <a:pt x="650028" y="257390"/>
                  <a:pt x="648507" y="267871"/>
                  <a:pt x="642938" y="276225"/>
                </a:cubicBezTo>
                <a:cubicBezTo>
                  <a:pt x="639763" y="280987"/>
                  <a:pt x="637721" y="286743"/>
                  <a:pt x="633413" y="290512"/>
                </a:cubicBezTo>
                <a:cubicBezTo>
                  <a:pt x="633408" y="290517"/>
                  <a:pt x="597697" y="314323"/>
                  <a:pt x="590550" y="319087"/>
                </a:cubicBezTo>
                <a:lnTo>
                  <a:pt x="561975" y="338137"/>
                </a:lnTo>
                <a:cubicBezTo>
                  <a:pt x="557213" y="341312"/>
                  <a:pt x="553118" y="345852"/>
                  <a:pt x="547688" y="347662"/>
                </a:cubicBezTo>
                <a:cubicBezTo>
                  <a:pt x="538163" y="350837"/>
                  <a:pt x="529017" y="355536"/>
                  <a:pt x="519113" y="357187"/>
                </a:cubicBezTo>
                <a:cubicBezTo>
                  <a:pt x="484082" y="363026"/>
                  <a:pt x="499906" y="359608"/>
                  <a:pt x="471488" y="366712"/>
                </a:cubicBezTo>
                <a:cubicBezTo>
                  <a:pt x="397043" y="363328"/>
                  <a:pt x="387983" y="366288"/>
                  <a:pt x="333375" y="357187"/>
                </a:cubicBezTo>
                <a:cubicBezTo>
                  <a:pt x="325391" y="355856"/>
                  <a:pt x="317372" y="354555"/>
                  <a:pt x="309563" y="352425"/>
                </a:cubicBezTo>
                <a:cubicBezTo>
                  <a:pt x="309545" y="352420"/>
                  <a:pt x="273853" y="340521"/>
                  <a:pt x="266700" y="338137"/>
                </a:cubicBezTo>
                <a:cubicBezTo>
                  <a:pt x="261938" y="336550"/>
                  <a:pt x="257283" y="334593"/>
                  <a:pt x="252413" y="333375"/>
                </a:cubicBezTo>
                <a:cubicBezTo>
                  <a:pt x="246063" y="331787"/>
                  <a:pt x="239898" y="328985"/>
                  <a:pt x="233363" y="328612"/>
                </a:cubicBezTo>
                <a:cubicBezTo>
                  <a:pt x="184205" y="325803"/>
                  <a:pt x="134938" y="325437"/>
                  <a:pt x="85725" y="323850"/>
                </a:cubicBezTo>
                <a:cubicBezTo>
                  <a:pt x="53647" y="291770"/>
                  <a:pt x="90764" y="323988"/>
                  <a:pt x="52388" y="304800"/>
                </a:cubicBezTo>
                <a:cubicBezTo>
                  <a:pt x="45288" y="301250"/>
                  <a:pt x="39797" y="295126"/>
                  <a:pt x="33338" y="290512"/>
                </a:cubicBezTo>
                <a:cubicBezTo>
                  <a:pt x="28680" y="287185"/>
                  <a:pt x="23813" y="284162"/>
                  <a:pt x="19050" y="280987"/>
                </a:cubicBezTo>
                <a:cubicBezTo>
                  <a:pt x="17463" y="276225"/>
                  <a:pt x="15667" y="271527"/>
                  <a:pt x="14288" y="266700"/>
                </a:cubicBezTo>
                <a:cubicBezTo>
                  <a:pt x="12490" y="260406"/>
                  <a:pt x="11406" y="253919"/>
                  <a:pt x="9525" y="247650"/>
                </a:cubicBezTo>
                <a:cubicBezTo>
                  <a:pt x="6640" y="238033"/>
                  <a:pt x="0" y="219075"/>
                  <a:pt x="0" y="219075"/>
                </a:cubicBezTo>
                <a:cubicBezTo>
                  <a:pt x="1588" y="188912"/>
                  <a:pt x="682" y="158514"/>
                  <a:pt x="4763" y="128587"/>
                </a:cubicBezTo>
                <a:cubicBezTo>
                  <a:pt x="5919" y="120106"/>
                  <a:pt x="24485" y="104920"/>
                  <a:pt x="28575" y="100012"/>
                </a:cubicBezTo>
                <a:cubicBezTo>
                  <a:pt x="32239" y="95615"/>
                  <a:pt x="34053" y="89772"/>
                  <a:pt x="38100" y="85725"/>
                </a:cubicBezTo>
                <a:cubicBezTo>
                  <a:pt x="51748" y="72078"/>
                  <a:pt x="51183" y="79183"/>
                  <a:pt x="66675" y="71437"/>
                </a:cubicBezTo>
                <a:cubicBezTo>
                  <a:pt x="71795" y="68877"/>
                  <a:pt x="75843" y="64472"/>
                  <a:pt x="80963" y="61912"/>
                </a:cubicBezTo>
                <a:cubicBezTo>
                  <a:pt x="90131" y="57328"/>
                  <a:pt x="105151" y="55437"/>
                  <a:pt x="114300" y="52387"/>
                </a:cubicBezTo>
                <a:cubicBezTo>
                  <a:pt x="122410" y="49683"/>
                  <a:pt x="130108" y="45864"/>
                  <a:pt x="138113" y="42862"/>
                </a:cubicBezTo>
                <a:cubicBezTo>
                  <a:pt x="142813" y="41099"/>
                  <a:pt x="147638" y="39687"/>
                  <a:pt x="152400" y="38100"/>
                </a:cubicBezTo>
                <a:cubicBezTo>
                  <a:pt x="157163" y="34925"/>
                  <a:pt x="161568" y="31135"/>
                  <a:pt x="166688" y="28575"/>
                </a:cubicBezTo>
                <a:cubicBezTo>
                  <a:pt x="171178" y="26330"/>
                  <a:pt x="176075" y="24901"/>
                  <a:pt x="180975" y="23812"/>
                </a:cubicBezTo>
                <a:cubicBezTo>
                  <a:pt x="207101" y="18006"/>
                  <a:pt x="220663" y="19844"/>
                  <a:pt x="228600" y="190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305894" y="3367088"/>
            <a:ext cx="842244" cy="700087"/>
          </a:xfrm>
          <a:custGeom>
            <a:avLst/>
            <a:gdLst>
              <a:gd name="connsiteX0" fmla="*/ 270744 w 842244"/>
              <a:gd name="connsiteY0" fmla="*/ 57150 h 700087"/>
              <a:gd name="connsiteX1" fmla="*/ 270744 w 842244"/>
              <a:gd name="connsiteY1" fmla="*/ 57150 h 700087"/>
              <a:gd name="connsiteX2" fmla="*/ 308844 w 842244"/>
              <a:gd name="connsiteY2" fmla="*/ 42862 h 700087"/>
              <a:gd name="connsiteX3" fmla="*/ 323131 w 842244"/>
              <a:gd name="connsiteY3" fmla="*/ 38100 h 700087"/>
              <a:gd name="connsiteX4" fmla="*/ 351706 w 842244"/>
              <a:gd name="connsiteY4" fmla="*/ 23812 h 700087"/>
              <a:gd name="connsiteX5" fmla="*/ 513631 w 842244"/>
              <a:gd name="connsiteY5" fmla="*/ 19050 h 700087"/>
              <a:gd name="connsiteX6" fmla="*/ 566019 w 842244"/>
              <a:gd name="connsiteY6" fmla="*/ 9525 h 700087"/>
              <a:gd name="connsiteX7" fmla="*/ 642219 w 842244"/>
              <a:gd name="connsiteY7" fmla="*/ 0 h 700087"/>
              <a:gd name="connsiteX8" fmla="*/ 670794 w 842244"/>
              <a:gd name="connsiteY8" fmla="*/ 23812 h 700087"/>
              <a:gd name="connsiteX9" fmla="*/ 680319 w 842244"/>
              <a:gd name="connsiteY9" fmla="*/ 42862 h 700087"/>
              <a:gd name="connsiteX10" fmla="*/ 713656 w 842244"/>
              <a:gd name="connsiteY10" fmla="*/ 80962 h 700087"/>
              <a:gd name="connsiteX11" fmla="*/ 742231 w 842244"/>
              <a:gd name="connsiteY11" fmla="*/ 119062 h 700087"/>
              <a:gd name="connsiteX12" fmla="*/ 746994 w 842244"/>
              <a:gd name="connsiteY12" fmla="*/ 133350 h 700087"/>
              <a:gd name="connsiteX13" fmla="*/ 761281 w 842244"/>
              <a:gd name="connsiteY13" fmla="*/ 147637 h 700087"/>
              <a:gd name="connsiteX14" fmla="*/ 780331 w 842244"/>
              <a:gd name="connsiteY14" fmla="*/ 190500 h 700087"/>
              <a:gd name="connsiteX15" fmla="*/ 785094 w 842244"/>
              <a:gd name="connsiteY15" fmla="*/ 209550 h 700087"/>
              <a:gd name="connsiteX16" fmla="*/ 794619 w 842244"/>
              <a:gd name="connsiteY16" fmla="*/ 228600 h 700087"/>
              <a:gd name="connsiteX17" fmla="*/ 818431 w 842244"/>
              <a:gd name="connsiteY17" fmla="*/ 280987 h 700087"/>
              <a:gd name="connsiteX18" fmla="*/ 823194 w 842244"/>
              <a:gd name="connsiteY18" fmla="*/ 300037 h 700087"/>
              <a:gd name="connsiteX19" fmla="*/ 842244 w 842244"/>
              <a:gd name="connsiteY19" fmla="*/ 328612 h 700087"/>
              <a:gd name="connsiteX20" fmla="*/ 837481 w 842244"/>
              <a:gd name="connsiteY20" fmla="*/ 409575 h 700087"/>
              <a:gd name="connsiteX21" fmla="*/ 827956 w 842244"/>
              <a:gd name="connsiteY21" fmla="*/ 438150 h 700087"/>
              <a:gd name="connsiteX22" fmla="*/ 823194 w 842244"/>
              <a:gd name="connsiteY22" fmla="*/ 452437 h 700087"/>
              <a:gd name="connsiteX23" fmla="*/ 818431 w 842244"/>
              <a:gd name="connsiteY23" fmla="*/ 466725 h 700087"/>
              <a:gd name="connsiteX24" fmla="*/ 799381 w 842244"/>
              <a:gd name="connsiteY24" fmla="*/ 519112 h 700087"/>
              <a:gd name="connsiteX25" fmla="*/ 775569 w 842244"/>
              <a:gd name="connsiteY25" fmla="*/ 561975 h 700087"/>
              <a:gd name="connsiteX26" fmla="*/ 766044 w 842244"/>
              <a:gd name="connsiteY26" fmla="*/ 576262 h 700087"/>
              <a:gd name="connsiteX27" fmla="*/ 756519 w 842244"/>
              <a:gd name="connsiteY27" fmla="*/ 590550 h 700087"/>
              <a:gd name="connsiteX28" fmla="*/ 737469 w 842244"/>
              <a:gd name="connsiteY28" fmla="*/ 604837 h 700087"/>
              <a:gd name="connsiteX29" fmla="*/ 699369 w 842244"/>
              <a:gd name="connsiteY29" fmla="*/ 638175 h 700087"/>
              <a:gd name="connsiteX30" fmla="*/ 685081 w 842244"/>
              <a:gd name="connsiteY30" fmla="*/ 647700 h 700087"/>
              <a:gd name="connsiteX31" fmla="*/ 670794 w 842244"/>
              <a:gd name="connsiteY31" fmla="*/ 657225 h 700087"/>
              <a:gd name="connsiteX32" fmla="*/ 656506 w 842244"/>
              <a:gd name="connsiteY32" fmla="*/ 661987 h 700087"/>
              <a:gd name="connsiteX33" fmla="*/ 637456 w 842244"/>
              <a:gd name="connsiteY33" fmla="*/ 671512 h 700087"/>
              <a:gd name="connsiteX34" fmla="*/ 623169 w 842244"/>
              <a:gd name="connsiteY34" fmla="*/ 681037 h 700087"/>
              <a:gd name="connsiteX35" fmla="*/ 585069 w 842244"/>
              <a:gd name="connsiteY35" fmla="*/ 690562 h 700087"/>
              <a:gd name="connsiteX36" fmla="*/ 532681 w 842244"/>
              <a:gd name="connsiteY36" fmla="*/ 700087 h 700087"/>
              <a:gd name="connsiteX37" fmla="*/ 475531 w 842244"/>
              <a:gd name="connsiteY37" fmla="*/ 695325 h 700087"/>
              <a:gd name="connsiteX38" fmla="*/ 446956 w 842244"/>
              <a:gd name="connsiteY38" fmla="*/ 685800 h 700087"/>
              <a:gd name="connsiteX39" fmla="*/ 427906 w 842244"/>
              <a:gd name="connsiteY39" fmla="*/ 681037 h 700087"/>
              <a:gd name="connsiteX40" fmla="*/ 389806 w 842244"/>
              <a:gd name="connsiteY40" fmla="*/ 661987 h 700087"/>
              <a:gd name="connsiteX41" fmla="*/ 365994 w 842244"/>
              <a:gd name="connsiteY41" fmla="*/ 647700 h 700087"/>
              <a:gd name="connsiteX42" fmla="*/ 342181 w 842244"/>
              <a:gd name="connsiteY42" fmla="*/ 638175 h 700087"/>
              <a:gd name="connsiteX43" fmla="*/ 304081 w 842244"/>
              <a:gd name="connsiteY43" fmla="*/ 619125 h 700087"/>
              <a:gd name="connsiteX44" fmla="*/ 251694 w 842244"/>
              <a:gd name="connsiteY44" fmla="*/ 576262 h 700087"/>
              <a:gd name="connsiteX45" fmla="*/ 218356 w 842244"/>
              <a:gd name="connsiteY45" fmla="*/ 552450 h 700087"/>
              <a:gd name="connsiteX46" fmla="*/ 204069 w 842244"/>
              <a:gd name="connsiteY46" fmla="*/ 547687 h 700087"/>
              <a:gd name="connsiteX47" fmla="*/ 175494 w 842244"/>
              <a:gd name="connsiteY47" fmla="*/ 533400 h 700087"/>
              <a:gd name="connsiteX48" fmla="*/ 146919 w 842244"/>
              <a:gd name="connsiteY48" fmla="*/ 509587 h 700087"/>
              <a:gd name="connsiteX49" fmla="*/ 108819 w 842244"/>
              <a:gd name="connsiteY49" fmla="*/ 481012 h 700087"/>
              <a:gd name="connsiteX50" fmla="*/ 75481 w 842244"/>
              <a:gd name="connsiteY50" fmla="*/ 457200 h 700087"/>
              <a:gd name="connsiteX51" fmla="*/ 37381 w 842244"/>
              <a:gd name="connsiteY51" fmla="*/ 414337 h 700087"/>
              <a:gd name="connsiteX52" fmla="*/ 27856 w 842244"/>
              <a:gd name="connsiteY52" fmla="*/ 385762 h 700087"/>
              <a:gd name="connsiteX53" fmla="*/ 18331 w 842244"/>
              <a:gd name="connsiteY53" fmla="*/ 342900 h 700087"/>
              <a:gd name="connsiteX54" fmla="*/ 8806 w 842244"/>
              <a:gd name="connsiteY54" fmla="*/ 328612 h 700087"/>
              <a:gd name="connsiteX55" fmla="*/ 8806 w 842244"/>
              <a:gd name="connsiteY55" fmla="*/ 242887 h 700087"/>
              <a:gd name="connsiteX56" fmla="*/ 27856 w 842244"/>
              <a:gd name="connsiteY56" fmla="*/ 214312 h 700087"/>
              <a:gd name="connsiteX57" fmla="*/ 56431 w 842244"/>
              <a:gd name="connsiteY57" fmla="*/ 200025 h 700087"/>
              <a:gd name="connsiteX58" fmla="*/ 85006 w 842244"/>
              <a:gd name="connsiteY58" fmla="*/ 185737 h 700087"/>
              <a:gd name="connsiteX59" fmla="*/ 142156 w 842244"/>
              <a:gd name="connsiteY59" fmla="*/ 161925 h 700087"/>
              <a:gd name="connsiteX60" fmla="*/ 161206 w 842244"/>
              <a:gd name="connsiteY60" fmla="*/ 152400 h 700087"/>
              <a:gd name="connsiteX61" fmla="*/ 175494 w 842244"/>
              <a:gd name="connsiteY61" fmla="*/ 147637 h 700087"/>
              <a:gd name="connsiteX62" fmla="*/ 218356 w 842244"/>
              <a:gd name="connsiteY62" fmla="*/ 114300 h 700087"/>
              <a:gd name="connsiteX63" fmla="*/ 232644 w 842244"/>
              <a:gd name="connsiteY63" fmla="*/ 104775 h 700087"/>
              <a:gd name="connsiteX64" fmla="*/ 246931 w 842244"/>
              <a:gd name="connsiteY64" fmla="*/ 90487 h 700087"/>
              <a:gd name="connsiteX65" fmla="*/ 270744 w 842244"/>
              <a:gd name="connsiteY65" fmla="*/ 57150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42244" h="700087">
                <a:moveTo>
                  <a:pt x="270744" y="57150"/>
                </a:moveTo>
                <a:lnTo>
                  <a:pt x="270744" y="57150"/>
                </a:lnTo>
                <a:lnTo>
                  <a:pt x="308844" y="42862"/>
                </a:lnTo>
                <a:cubicBezTo>
                  <a:pt x="313562" y="41146"/>
                  <a:pt x="318641" y="40345"/>
                  <a:pt x="323131" y="38100"/>
                </a:cubicBezTo>
                <a:cubicBezTo>
                  <a:pt x="334414" y="32458"/>
                  <a:pt x="338287" y="24537"/>
                  <a:pt x="351706" y="23812"/>
                </a:cubicBezTo>
                <a:cubicBezTo>
                  <a:pt x="405626" y="20897"/>
                  <a:pt x="459656" y="20637"/>
                  <a:pt x="513631" y="19050"/>
                </a:cubicBezTo>
                <a:cubicBezTo>
                  <a:pt x="531094" y="15875"/>
                  <a:pt x="548419" y="11821"/>
                  <a:pt x="566019" y="9525"/>
                </a:cubicBezTo>
                <a:cubicBezTo>
                  <a:pt x="654779" y="-2053"/>
                  <a:pt x="596034" y="11545"/>
                  <a:pt x="642219" y="0"/>
                </a:cubicBezTo>
                <a:cubicBezTo>
                  <a:pt x="653610" y="7594"/>
                  <a:pt x="662461" y="12147"/>
                  <a:pt x="670794" y="23812"/>
                </a:cubicBezTo>
                <a:cubicBezTo>
                  <a:pt x="674921" y="29589"/>
                  <a:pt x="676556" y="36842"/>
                  <a:pt x="680319" y="42862"/>
                </a:cubicBezTo>
                <a:cubicBezTo>
                  <a:pt x="691250" y="60353"/>
                  <a:pt x="698886" y="66192"/>
                  <a:pt x="713656" y="80962"/>
                </a:cubicBezTo>
                <a:cubicBezTo>
                  <a:pt x="735781" y="136275"/>
                  <a:pt x="707380" y="77242"/>
                  <a:pt x="742231" y="119062"/>
                </a:cubicBezTo>
                <a:cubicBezTo>
                  <a:pt x="745445" y="122919"/>
                  <a:pt x="744209" y="129173"/>
                  <a:pt x="746994" y="133350"/>
                </a:cubicBezTo>
                <a:cubicBezTo>
                  <a:pt x="750730" y="138954"/>
                  <a:pt x="756519" y="142875"/>
                  <a:pt x="761281" y="147637"/>
                </a:cubicBezTo>
                <a:cubicBezTo>
                  <a:pt x="772616" y="181642"/>
                  <a:pt x="765237" y="167858"/>
                  <a:pt x="780331" y="190500"/>
                </a:cubicBezTo>
                <a:cubicBezTo>
                  <a:pt x="781919" y="196850"/>
                  <a:pt x="782796" y="203421"/>
                  <a:pt x="785094" y="209550"/>
                </a:cubicBezTo>
                <a:cubicBezTo>
                  <a:pt x="787587" y="216197"/>
                  <a:pt x="792374" y="221865"/>
                  <a:pt x="794619" y="228600"/>
                </a:cubicBezTo>
                <a:cubicBezTo>
                  <a:pt x="811357" y="278813"/>
                  <a:pt x="792017" y="254573"/>
                  <a:pt x="818431" y="280987"/>
                </a:cubicBezTo>
                <a:cubicBezTo>
                  <a:pt x="820019" y="287337"/>
                  <a:pt x="820267" y="294183"/>
                  <a:pt x="823194" y="300037"/>
                </a:cubicBezTo>
                <a:cubicBezTo>
                  <a:pt x="828314" y="310276"/>
                  <a:pt x="842244" y="328612"/>
                  <a:pt x="842244" y="328612"/>
                </a:cubicBezTo>
                <a:cubicBezTo>
                  <a:pt x="840656" y="355600"/>
                  <a:pt x="840978" y="382768"/>
                  <a:pt x="837481" y="409575"/>
                </a:cubicBezTo>
                <a:cubicBezTo>
                  <a:pt x="836182" y="419531"/>
                  <a:pt x="831131" y="428625"/>
                  <a:pt x="827956" y="438150"/>
                </a:cubicBezTo>
                <a:lnTo>
                  <a:pt x="823194" y="452437"/>
                </a:lnTo>
                <a:cubicBezTo>
                  <a:pt x="821606" y="457200"/>
                  <a:pt x="819649" y="461855"/>
                  <a:pt x="818431" y="466725"/>
                </a:cubicBezTo>
                <a:cubicBezTo>
                  <a:pt x="807518" y="510378"/>
                  <a:pt x="816168" y="493933"/>
                  <a:pt x="799381" y="519112"/>
                </a:cubicBezTo>
                <a:cubicBezTo>
                  <a:pt x="791000" y="544260"/>
                  <a:pt x="797403" y="529224"/>
                  <a:pt x="775569" y="561975"/>
                </a:cubicBezTo>
                <a:lnTo>
                  <a:pt x="766044" y="576262"/>
                </a:lnTo>
                <a:cubicBezTo>
                  <a:pt x="762869" y="581025"/>
                  <a:pt x="761098" y="587116"/>
                  <a:pt x="756519" y="590550"/>
                </a:cubicBezTo>
                <a:lnTo>
                  <a:pt x="737469" y="604837"/>
                </a:lnTo>
                <a:cubicBezTo>
                  <a:pt x="721594" y="628650"/>
                  <a:pt x="732706" y="615950"/>
                  <a:pt x="699369" y="638175"/>
                </a:cubicBezTo>
                <a:lnTo>
                  <a:pt x="685081" y="647700"/>
                </a:lnTo>
                <a:cubicBezTo>
                  <a:pt x="680319" y="650875"/>
                  <a:pt x="676224" y="655415"/>
                  <a:pt x="670794" y="657225"/>
                </a:cubicBezTo>
                <a:cubicBezTo>
                  <a:pt x="666031" y="658812"/>
                  <a:pt x="661120" y="660010"/>
                  <a:pt x="656506" y="661987"/>
                </a:cubicBezTo>
                <a:cubicBezTo>
                  <a:pt x="649980" y="664784"/>
                  <a:pt x="643620" y="667990"/>
                  <a:pt x="637456" y="671512"/>
                </a:cubicBezTo>
                <a:cubicBezTo>
                  <a:pt x="632486" y="674352"/>
                  <a:pt x="628548" y="679081"/>
                  <a:pt x="623169" y="681037"/>
                </a:cubicBezTo>
                <a:cubicBezTo>
                  <a:pt x="610866" y="685511"/>
                  <a:pt x="597769" y="687387"/>
                  <a:pt x="585069" y="690562"/>
                </a:cubicBezTo>
                <a:cubicBezTo>
                  <a:pt x="555124" y="698049"/>
                  <a:pt x="572507" y="694398"/>
                  <a:pt x="532681" y="700087"/>
                </a:cubicBezTo>
                <a:cubicBezTo>
                  <a:pt x="513631" y="698500"/>
                  <a:pt x="494387" y="698468"/>
                  <a:pt x="475531" y="695325"/>
                </a:cubicBezTo>
                <a:cubicBezTo>
                  <a:pt x="465627" y="693674"/>
                  <a:pt x="456696" y="688235"/>
                  <a:pt x="446956" y="685800"/>
                </a:cubicBezTo>
                <a:lnTo>
                  <a:pt x="427906" y="681037"/>
                </a:lnTo>
                <a:cubicBezTo>
                  <a:pt x="382977" y="647341"/>
                  <a:pt x="433579" y="681442"/>
                  <a:pt x="389806" y="661987"/>
                </a:cubicBezTo>
                <a:cubicBezTo>
                  <a:pt x="381347" y="658228"/>
                  <a:pt x="374273" y="651840"/>
                  <a:pt x="365994" y="647700"/>
                </a:cubicBezTo>
                <a:cubicBezTo>
                  <a:pt x="358347" y="643877"/>
                  <a:pt x="349943" y="641758"/>
                  <a:pt x="342181" y="638175"/>
                </a:cubicBezTo>
                <a:cubicBezTo>
                  <a:pt x="329289" y="632225"/>
                  <a:pt x="304081" y="619125"/>
                  <a:pt x="304081" y="619125"/>
                </a:cubicBezTo>
                <a:cubicBezTo>
                  <a:pt x="278570" y="593612"/>
                  <a:pt x="295181" y="608877"/>
                  <a:pt x="251694" y="576262"/>
                </a:cubicBezTo>
                <a:cubicBezTo>
                  <a:pt x="247378" y="573025"/>
                  <a:pt x="225321" y="555933"/>
                  <a:pt x="218356" y="552450"/>
                </a:cubicBezTo>
                <a:cubicBezTo>
                  <a:pt x="213866" y="550205"/>
                  <a:pt x="208559" y="549932"/>
                  <a:pt x="204069" y="547687"/>
                </a:cubicBezTo>
                <a:cubicBezTo>
                  <a:pt x="167148" y="529226"/>
                  <a:pt x="211397" y="545367"/>
                  <a:pt x="175494" y="533400"/>
                </a:cubicBezTo>
                <a:cubicBezTo>
                  <a:pt x="151958" y="509864"/>
                  <a:pt x="171229" y="527267"/>
                  <a:pt x="146919" y="509587"/>
                </a:cubicBezTo>
                <a:cubicBezTo>
                  <a:pt x="134080" y="500250"/>
                  <a:pt x="122028" y="489818"/>
                  <a:pt x="108819" y="481012"/>
                </a:cubicBezTo>
                <a:cubicBezTo>
                  <a:pt x="98881" y="474387"/>
                  <a:pt x="83919" y="464794"/>
                  <a:pt x="75481" y="457200"/>
                </a:cubicBezTo>
                <a:cubicBezTo>
                  <a:pt x="48296" y="432733"/>
                  <a:pt x="52067" y="436367"/>
                  <a:pt x="37381" y="414337"/>
                </a:cubicBezTo>
                <a:cubicBezTo>
                  <a:pt x="34206" y="404812"/>
                  <a:pt x="29825" y="395607"/>
                  <a:pt x="27856" y="385762"/>
                </a:cubicBezTo>
                <a:cubicBezTo>
                  <a:pt x="27007" y="381518"/>
                  <a:pt x="20855" y="348789"/>
                  <a:pt x="18331" y="342900"/>
                </a:cubicBezTo>
                <a:cubicBezTo>
                  <a:pt x="16076" y="337639"/>
                  <a:pt x="11981" y="333375"/>
                  <a:pt x="8806" y="328612"/>
                </a:cubicBezTo>
                <a:cubicBezTo>
                  <a:pt x="-1894" y="296508"/>
                  <a:pt x="-3934" y="296398"/>
                  <a:pt x="8806" y="242887"/>
                </a:cubicBezTo>
                <a:cubicBezTo>
                  <a:pt x="11457" y="231751"/>
                  <a:pt x="18331" y="220662"/>
                  <a:pt x="27856" y="214312"/>
                </a:cubicBezTo>
                <a:cubicBezTo>
                  <a:pt x="46321" y="202003"/>
                  <a:pt x="36714" y="206597"/>
                  <a:pt x="56431" y="200025"/>
                </a:cubicBezTo>
                <a:cubicBezTo>
                  <a:pt x="87742" y="179152"/>
                  <a:pt x="54023" y="199821"/>
                  <a:pt x="85006" y="185737"/>
                </a:cubicBezTo>
                <a:cubicBezTo>
                  <a:pt x="138723" y="161319"/>
                  <a:pt x="104830" y="171255"/>
                  <a:pt x="142156" y="161925"/>
                </a:cubicBezTo>
                <a:cubicBezTo>
                  <a:pt x="148506" y="158750"/>
                  <a:pt x="154681" y="155197"/>
                  <a:pt x="161206" y="152400"/>
                </a:cubicBezTo>
                <a:cubicBezTo>
                  <a:pt x="165820" y="150422"/>
                  <a:pt x="171105" y="150075"/>
                  <a:pt x="175494" y="147637"/>
                </a:cubicBezTo>
                <a:cubicBezTo>
                  <a:pt x="218831" y="123561"/>
                  <a:pt x="190586" y="137441"/>
                  <a:pt x="218356" y="114300"/>
                </a:cubicBezTo>
                <a:cubicBezTo>
                  <a:pt x="222753" y="110636"/>
                  <a:pt x="228247" y="108439"/>
                  <a:pt x="232644" y="104775"/>
                </a:cubicBezTo>
                <a:cubicBezTo>
                  <a:pt x="237818" y="100463"/>
                  <a:pt x="241757" y="94799"/>
                  <a:pt x="246931" y="90487"/>
                </a:cubicBezTo>
                <a:cubicBezTo>
                  <a:pt x="279248" y="63555"/>
                  <a:pt x="250833" y="91348"/>
                  <a:pt x="270744" y="571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17158" y="4019550"/>
            <a:ext cx="540467" cy="771525"/>
          </a:xfrm>
          <a:custGeom>
            <a:avLst/>
            <a:gdLst>
              <a:gd name="connsiteX0" fmla="*/ 226142 w 540467"/>
              <a:gd name="connsiteY0" fmla="*/ 0 h 771525"/>
              <a:gd name="connsiteX1" fmla="*/ 226142 w 540467"/>
              <a:gd name="connsiteY1" fmla="*/ 0 h 771525"/>
              <a:gd name="connsiteX2" fmla="*/ 159467 w 540467"/>
              <a:gd name="connsiteY2" fmla="*/ 47625 h 771525"/>
              <a:gd name="connsiteX3" fmla="*/ 140417 w 540467"/>
              <a:gd name="connsiteY3" fmla="*/ 76200 h 771525"/>
              <a:gd name="connsiteX4" fmla="*/ 121367 w 540467"/>
              <a:gd name="connsiteY4" fmla="*/ 123825 h 771525"/>
              <a:gd name="connsiteX5" fmla="*/ 116605 w 540467"/>
              <a:gd name="connsiteY5" fmla="*/ 147638 h 771525"/>
              <a:gd name="connsiteX6" fmla="*/ 126130 w 540467"/>
              <a:gd name="connsiteY6" fmla="*/ 333375 h 771525"/>
              <a:gd name="connsiteX7" fmla="*/ 121367 w 540467"/>
              <a:gd name="connsiteY7" fmla="*/ 385763 h 771525"/>
              <a:gd name="connsiteX8" fmla="*/ 111842 w 540467"/>
              <a:gd name="connsiteY8" fmla="*/ 400050 h 771525"/>
              <a:gd name="connsiteX9" fmla="*/ 102317 w 540467"/>
              <a:gd name="connsiteY9" fmla="*/ 438150 h 771525"/>
              <a:gd name="connsiteX10" fmla="*/ 64217 w 540467"/>
              <a:gd name="connsiteY10" fmla="*/ 495300 h 771525"/>
              <a:gd name="connsiteX11" fmla="*/ 54692 w 540467"/>
              <a:gd name="connsiteY11" fmla="*/ 509588 h 771525"/>
              <a:gd name="connsiteX12" fmla="*/ 40405 w 540467"/>
              <a:gd name="connsiteY12" fmla="*/ 519113 h 771525"/>
              <a:gd name="connsiteX13" fmla="*/ 30880 w 540467"/>
              <a:gd name="connsiteY13" fmla="*/ 533400 h 771525"/>
              <a:gd name="connsiteX14" fmla="*/ 26117 w 540467"/>
              <a:gd name="connsiteY14" fmla="*/ 547688 h 771525"/>
              <a:gd name="connsiteX15" fmla="*/ 7067 w 540467"/>
              <a:gd name="connsiteY15" fmla="*/ 576263 h 771525"/>
              <a:gd name="connsiteX16" fmla="*/ 7067 w 540467"/>
              <a:gd name="connsiteY16" fmla="*/ 681038 h 771525"/>
              <a:gd name="connsiteX17" fmla="*/ 16592 w 540467"/>
              <a:gd name="connsiteY17" fmla="*/ 714375 h 771525"/>
              <a:gd name="connsiteX18" fmla="*/ 26117 w 540467"/>
              <a:gd name="connsiteY18" fmla="*/ 733425 h 771525"/>
              <a:gd name="connsiteX19" fmla="*/ 35642 w 540467"/>
              <a:gd name="connsiteY19" fmla="*/ 762000 h 771525"/>
              <a:gd name="connsiteX20" fmla="*/ 59455 w 540467"/>
              <a:gd name="connsiteY20" fmla="*/ 771525 h 771525"/>
              <a:gd name="connsiteX21" fmla="*/ 197567 w 540467"/>
              <a:gd name="connsiteY21" fmla="*/ 766763 h 771525"/>
              <a:gd name="connsiteX22" fmla="*/ 226142 w 540467"/>
              <a:gd name="connsiteY22" fmla="*/ 752475 h 771525"/>
              <a:gd name="connsiteX23" fmla="*/ 245192 w 540467"/>
              <a:gd name="connsiteY23" fmla="*/ 742950 h 771525"/>
              <a:gd name="connsiteX24" fmla="*/ 273767 w 540467"/>
              <a:gd name="connsiteY24" fmla="*/ 723900 h 771525"/>
              <a:gd name="connsiteX25" fmla="*/ 288055 w 540467"/>
              <a:gd name="connsiteY25" fmla="*/ 714375 h 771525"/>
              <a:gd name="connsiteX26" fmla="*/ 321392 w 540467"/>
              <a:gd name="connsiteY26" fmla="*/ 690563 h 771525"/>
              <a:gd name="connsiteX27" fmla="*/ 335680 w 540467"/>
              <a:gd name="connsiteY27" fmla="*/ 676275 h 771525"/>
              <a:gd name="connsiteX28" fmla="*/ 354730 w 540467"/>
              <a:gd name="connsiteY28" fmla="*/ 661988 h 771525"/>
              <a:gd name="connsiteX29" fmla="*/ 369017 w 540467"/>
              <a:gd name="connsiteY29" fmla="*/ 647700 h 771525"/>
              <a:gd name="connsiteX30" fmla="*/ 397592 w 540467"/>
              <a:gd name="connsiteY30" fmla="*/ 628650 h 771525"/>
              <a:gd name="connsiteX31" fmla="*/ 416642 w 540467"/>
              <a:gd name="connsiteY31" fmla="*/ 604838 h 771525"/>
              <a:gd name="connsiteX32" fmla="*/ 426167 w 540467"/>
              <a:gd name="connsiteY32" fmla="*/ 585788 h 771525"/>
              <a:gd name="connsiteX33" fmla="*/ 435692 w 540467"/>
              <a:gd name="connsiteY33" fmla="*/ 571500 h 771525"/>
              <a:gd name="connsiteX34" fmla="*/ 440455 w 540467"/>
              <a:gd name="connsiteY34" fmla="*/ 557213 h 771525"/>
              <a:gd name="connsiteX35" fmla="*/ 454742 w 540467"/>
              <a:gd name="connsiteY35" fmla="*/ 542925 h 771525"/>
              <a:gd name="connsiteX36" fmla="*/ 459505 w 540467"/>
              <a:gd name="connsiteY36" fmla="*/ 528638 h 771525"/>
              <a:gd name="connsiteX37" fmla="*/ 478555 w 540467"/>
              <a:gd name="connsiteY37" fmla="*/ 500063 h 771525"/>
              <a:gd name="connsiteX38" fmla="*/ 488080 w 540467"/>
              <a:gd name="connsiteY38" fmla="*/ 485775 h 771525"/>
              <a:gd name="connsiteX39" fmla="*/ 497605 w 540467"/>
              <a:gd name="connsiteY39" fmla="*/ 466725 h 771525"/>
              <a:gd name="connsiteX40" fmla="*/ 511892 w 540467"/>
              <a:gd name="connsiteY40" fmla="*/ 428625 h 771525"/>
              <a:gd name="connsiteX41" fmla="*/ 516655 w 540467"/>
              <a:gd name="connsiteY41" fmla="*/ 409575 h 771525"/>
              <a:gd name="connsiteX42" fmla="*/ 535705 w 540467"/>
              <a:gd name="connsiteY42" fmla="*/ 366713 h 771525"/>
              <a:gd name="connsiteX43" fmla="*/ 540467 w 540467"/>
              <a:gd name="connsiteY43" fmla="*/ 347663 h 771525"/>
              <a:gd name="connsiteX44" fmla="*/ 535705 w 540467"/>
              <a:gd name="connsiteY44" fmla="*/ 242888 h 771525"/>
              <a:gd name="connsiteX45" fmla="*/ 526180 w 540467"/>
              <a:gd name="connsiteY45" fmla="*/ 209550 h 771525"/>
              <a:gd name="connsiteX46" fmla="*/ 516655 w 540467"/>
              <a:gd name="connsiteY46" fmla="*/ 190500 h 771525"/>
              <a:gd name="connsiteX47" fmla="*/ 511892 w 540467"/>
              <a:gd name="connsiteY47" fmla="*/ 176213 h 771525"/>
              <a:gd name="connsiteX48" fmla="*/ 502367 w 540467"/>
              <a:gd name="connsiteY48" fmla="*/ 157163 h 771525"/>
              <a:gd name="connsiteX49" fmla="*/ 478555 w 540467"/>
              <a:gd name="connsiteY49" fmla="*/ 114300 h 771525"/>
              <a:gd name="connsiteX50" fmla="*/ 407117 w 540467"/>
              <a:gd name="connsiteY50" fmla="*/ 80963 h 771525"/>
              <a:gd name="connsiteX51" fmla="*/ 373780 w 540467"/>
              <a:gd name="connsiteY51" fmla="*/ 66675 h 771525"/>
              <a:gd name="connsiteX52" fmla="*/ 345205 w 540467"/>
              <a:gd name="connsiteY52" fmla="*/ 57150 h 771525"/>
              <a:gd name="connsiteX53" fmla="*/ 326155 w 540467"/>
              <a:gd name="connsiteY53" fmla="*/ 42863 h 771525"/>
              <a:gd name="connsiteX54" fmla="*/ 288055 w 540467"/>
              <a:gd name="connsiteY54" fmla="*/ 28575 h 771525"/>
              <a:gd name="connsiteX55" fmla="*/ 264242 w 540467"/>
              <a:gd name="connsiteY55" fmla="*/ 23813 h 771525"/>
              <a:gd name="connsiteX56" fmla="*/ 249955 w 540467"/>
              <a:gd name="connsiteY56" fmla="*/ 19050 h 771525"/>
              <a:gd name="connsiteX57" fmla="*/ 226142 w 540467"/>
              <a:gd name="connsiteY5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0467" h="771525">
                <a:moveTo>
                  <a:pt x="226142" y="0"/>
                </a:moveTo>
                <a:lnTo>
                  <a:pt x="226142" y="0"/>
                </a:lnTo>
                <a:cubicBezTo>
                  <a:pt x="207192" y="12059"/>
                  <a:pt x="175662" y="26803"/>
                  <a:pt x="159467" y="47625"/>
                </a:cubicBezTo>
                <a:cubicBezTo>
                  <a:pt x="152439" y="56661"/>
                  <a:pt x="140417" y="76200"/>
                  <a:pt x="140417" y="76200"/>
                </a:cubicBezTo>
                <a:cubicBezTo>
                  <a:pt x="128647" y="111510"/>
                  <a:pt x="135382" y="95795"/>
                  <a:pt x="121367" y="123825"/>
                </a:cubicBezTo>
                <a:cubicBezTo>
                  <a:pt x="119780" y="131763"/>
                  <a:pt x="116605" y="139543"/>
                  <a:pt x="116605" y="147638"/>
                </a:cubicBezTo>
                <a:cubicBezTo>
                  <a:pt x="116605" y="292657"/>
                  <a:pt x="111525" y="260361"/>
                  <a:pt x="126130" y="333375"/>
                </a:cubicBezTo>
                <a:cubicBezTo>
                  <a:pt x="124542" y="350838"/>
                  <a:pt x="125041" y="368618"/>
                  <a:pt x="121367" y="385763"/>
                </a:cubicBezTo>
                <a:cubicBezTo>
                  <a:pt x="120168" y="391360"/>
                  <a:pt x="113798" y="394671"/>
                  <a:pt x="111842" y="400050"/>
                </a:cubicBezTo>
                <a:cubicBezTo>
                  <a:pt x="107368" y="412353"/>
                  <a:pt x="109579" y="427258"/>
                  <a:pt x="102317" y="438150"/>
                </a:cubicBezTo>
                <a:lnTo>
                  <a:pt x="64217" y="495300"/>
                </a:lnTo>
                <a:cubicBezTo>
                  <a:pt x="61042" y="500063"/>
                  <a:pt x="59455" y="506413"/>
                  <a:pt x="54692" y="509588"/>
                </a:cubicBezTo>
                <a:lnTo>
                  <a:pt x="40405" y="519113"/>
                </a:lnTo>
                <a:cubicBezTo>
                  <a:pt x="37230" y="523875"/>
                  <a:pt x="33440" y="528281"/>
                  <a:pt x="30880" y="533400"/>
                </a:cubicBezTo>
                <a:cubicBezTo>
                  <a:pt x="28635" y="537890"/>
                  <a:pt x="28555" y="543299"/>
                  <a:pt x="26117" y="547688"/>
                </a:cubicBezTo>
                <a:cubicBezTo>
                  <a:pt x="20558" y="557695"/>
                  <a:pt x="7067" y="576263"/>
                  <a:pt x="7067" y="576263"/>
                </a:cubicBezTo>
                <a:cubicBezTo>
                  <a:pt x="-4088" y="620889"/>
                  <a:pt x="-450" y="598348"/>
                  <a:pt x="7067" y="681038"/>
                </a:cubicBezTo>
                <a:cubicBezTo>
                  <a:pt x="7531" y="686146"/>
                  <a:pt x="13991" y="708305"/>
                  <a:pt x="16592" y="714375"/>
                </a:cubicBezTo>
                <a:cubicBezTo>
                  <a:pt x="19389" y="720901"/>
                  <a:pt x="23480" y="726833"/>
                  <a:pt x="26117" y="733425"/>
                </a:cubicBezTo>
                <a:cubicBezTo>
                  <a:pt x="29846" y="742747"/>
                  <a:pt x="26320" y="758271"/>
                  <a:pt x="35642" y="762000"/>
                </a:cubicBezTo>
                <a:lnTo>
                  <a:pt x="59455" y="771525"/>
                </a:lnTo>
                <a:cubicBezTo>
                  <a:pt x="105492" y="769938"/>
                  <a:pt x="151592" y="769636"/>
                  <a:pt x="197567" y="766763"/>
                </a:cubicBezTo>
                <a:cubicBezTo>
                  <a:pt x="209822" y="765997"/>
                  <a:pt x="216186" y="758164"/>
                  <a:pt x="226142" y="752475"/>
                </a:cubicBezTo>
                <a:cubicBezTo>
                  <a:pt x="232306" y="748953"/>
                  <a:pt x="239104" y="746603"/>
                  <a:pt x="245192" y="742950"/>
                </a:cubicBezTo>
                <a:cubicBezTo>
                  <a:pt x="255008" y="737060"/>
                  <a:pt x="264242" y="730250"/>
                  <a:pt x="273767" y="723900"/>
                </a:cubicBezTo>
                <a:lnTo>
                  <a:pt x="288055" y="714375"/>
                </a:lnTo>
                <a:cubicBezTo>
                  <a:pt x="299357" y="706840"/>
                  <a:pt x="311060" y="699419"/>
                  <a:pt x="321392" y="690563"/>
                </a:cubicBezTo>
                <a:cubicBezTo>
                  <a:pt x="326506" y="686180"/>
                  <a:pt x="330566" y="680658"/>
                  <a:pt x="335680" y="676275"/>
                </a:cubicBezTo>
                <a:cubicBezTo>
                  <a:pt x="341707" y="671109"/>
                  <a:pt x="348704" y="667154"/>
                  <a:pt x="354730" y="661988"/>
                </a:cubicBezTo>
                <a:cubicBezTo>
                  <a:pt x="359844" y="657605"/>
                  <a:pt x="363701" y="651835"/>
                  <a:pt x="369017" y="647700"/>
                </a:cubicBezTo>
                <a:cubicBezTo>
                  <a:pt x="378053" y="640672"/>
                  <a:pt x="397592" y="628650"/>
                  <a:pt x="397592" y="628650"/>
                </a:cubicBezTo>
                <a:cubicBezTo>
                  <a:pt x="408965" y="594537"/>
                  <a:pt x="392706" y="633562"/>
                  <a:pt x="416642" y="604838"/>
                </a:cubicBezTo>
                <a:cubicBezTo>
                  <a:pt x="421187" y="599384"/>
                  <a:pt x="422645" y="591952"/>
                  <a:pt x="426167" y="585788"/>
                </a:cubicBezTo>
                <a:cubicBezTo>
                  <a:pt x="429007" y="580818"/>
                  <a:pt x="433132" y="576620"/>
                  <a:pt x="435692" y="571500"/>
                </a:cubicBezTo>
                <a:cubicBezTo>
                  <a:pt x="437937" y="567010"/>
                  <a:pt x="437670" y="561390"/>
                  <a:pt x="440455" y="557213"/>
                </a:cubicBezTo>
                <a:cubicBezTo>
                  <a:pt x="444191" y="551609"/>
                  <a:pt x="449980" y="547688"/>
                  <a:pt x="454742" y="542925"/>
                </a:cubicBezTo>
                <a:cubicBezTo>
                  <a:pt x="456330" y="538163"/>
                  <a:pt x="457067" y="533026"/>
                  <a:pt x="459505" y="528638"/>
                </a:cubicBezTo>
                <a:cubicBezTo>
                  <a:pt x="465065" y="518631"/>
                  <a:pt x="472205" y="509588"/>
                  <a:pt x="478555" y="500063"/>
                </a:cubicBezTo>
                <a:cubicBezTo>
                  <a:pt x="481730" y="495300"/>
                  <a:pt x="485520" y="490895"/>
                  <a:pt x="488080" y="485775"/>
                </a:cubicBezTo>
                <a:lnTo>
                  <a:pt x="497605" y="466725"/>
                </a:lnTo>
                <a:cubicBezTo>
                  <a:pt x="509681" y="406339"/>
                  <a:pt x="493499" y="471542"/>
                  <a:pt x="511892" y="428625"/>
                </a:cubicBezTo>
                <a:cubicBezTo>
                  <a:pt x="514470" y="422609"/>
                  <a:pt x="514774" y="415844"/>
                  <a:pt x="516655" y="409575"/>
                </a:cubicBezTo>
                <a:cubicBezTo>
                  <a:pt x="525930" y="378660"/>
                  <a:pt x="521785" y="387592"/>
                  <a:pt x="535705" y="366713"/>
                </a:cubicBezTo>
                <a:cubicBezTo>
                  <a:pt x="537292" y="360363"/>
                  <a:pt x="540467" y="354208"/>
                  <a:pt x="540467" y="347663"/>
                </a:cubicBezTo>
                <a:cubicBezTo>
                  <a:pt x="540467" y="312702"/>
                  <a:pt x="538386" y="277746"/>
                  <a:pt x="535705" y="242888"/>
                </a:cubicBezTo>
                <a:cubicBezTo>
                  <a:pt x="535328" y="237984"/>
                  <a:pt x="528714" y="215463"/>
                  <a:pt x="526180" y="209550"/>
                </a:cubicBezTo>
                <a:cubicBezTo>
                  <a:pt x="523383" y="203024"/>
                  <a:pt x="519452" y="197025"/>
                  <a:pt x="516655" y="190500"/>
                </a:cubicBezTo>
                <a:cubicBezTo>
                  <a:pt x="514677" y="185886"/>
                  <a:pt x="513870" y="180827"/>
                  <a:pt x="511892" y="176213"/>
                </a:cubicBezTo>
                <a:cubicBezTo>
                  <a:pt x="509095" y="169688"/>
                  <a:pt x="505164" y="163689"/>
                  <a:pt x="502367" y="157163"/>
                </a:cubicBezTo>
                <a:cubicBezTo>
                  <a:pt x="495617" y="141413"/>
                  <a:pt x="496668" y="125620"/>
                  <a:pt x="478555" y="114300"/>
                </a:cubicBezTo>
                <a:cubicBezTo>
                  <a:pt x="414154" y="74050"/>
                  <a:pt x="467588" y="102560"/>
                  <a:pt x="407117" y="80963"/>
                </a:cubicBezTo>
                <a:cubicBezTo>
                  <a:pt x="395731" y="76897"/>
                  <a:pt x="385064" y="71015"/>
                  <a:pt x="373780" y="66675"/>
                </a:cubicBezTo>
                <a:cubicBezTo>
                  <a:pt x="364409" y="63071"/>
                  <a:pt x="345205" y="57150"/>
                  <a:pt x="345205" y="57150"/>
                </a:cubicBezTo>
                <a:cubicBezTo>
                  <a:pt x="338855" y="52388"/>
                  <a:pt x="333094" y="46718"/>
                  <a:pt x="326155" y="42863"/>
                </a:cubicBezTo>
                <a:cubicBezTo>
                  <a:pt x="322586" y="40880"/>
                  <a:pt x="295828" y="30518"/>
                  <a:pt x="288055" y="28575"/>
                </a:cubicBezTo>
                <a:cubicBezTo>
                  <a:pt x="280202" y="26612"/>
                  <a:pt x="272095" y="25776"/>
                  <a:pt x="264242" y="23813"/>
                </a:cubicBezTo>
                <a:cubicBezTo>
                  <a:pt x="259372" y="22595"/>
                  <a:pt x="254782" y="20429"/>
                  <a:pt x="249955" y="19050"/>
                </a:cubicBezTo>
                <a:cubicBezTo>
                  <a:pt x="229868" y="13311"/>
                  <a:pt x="230111" y="3175"/>
                  <a:pt x="226142" y="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86100" y="4176713"/>
            <a:ext cx="1366838" cy="1048581"/>
          </a:xfrm>
          <a:custGeom>
            <a:avLst/>
            <a:gdLst>
              <a:gd name="connsiteX0" fmla="*/ 1062038 w 1366838"/>
              <a:gd name="connsiteY0" fmla="*/ 0 h 1048581"/>
              <a:gd name="connsiteX1" fmla="*/ 1062038 w 1366838"/>
              <a:gd name="connsiteY1" fmla="*/ 0 h 1048581"/>
              <a:gd name="connsiteX2" fmla="*/ 1162050 w 1366838"/>
              <a:gd name="connsiteY2" fmla="*/ 4762 h 1048581"/>
              <a:gd name="connsiteX3" fmla="*/ 1181100 w 1366838"/>
              <a:gd name="connsiteY3" fmla="*/ 14287 h 1048581"/>
              <a:gd name="connsiteX4" fmla="*/ 1223963 w 1366838"/>
              <a:gd name="connsiteY4" fmla="*/ 38100 h 1048581"/>
              <a:gd name="connsiteX5" fmla="*/ 1262063 w 1366838"/>
              <a:gd name="connsiteY5" fmla="*/ 66675 h 1048581"/>
              <a:gd name="connsiteX6" fmla="*/ 1276350 w 1366838"/>
              <a:gd name="connsiteY6" fmla="*/ 85725 h 1048581"/>
              <a:gd name="connsiteX7" fmla="*/ 1285875 w 1366838"/>
              <a:gd name="connsiteY7" fmla="*/ 100012 h 1048581"/>
              <a:gd name="connsiteX8" fmla="*/ 1304925 w 1366838"/>
              <a:gd name="connsiteY8" fmla="*/ 119062 h 1048581"/>
              <a:gd name="connsiteX9" fmla="*/ 1314450 w 1366838"/>
              <a:gd name="connsiteY9" fmla="*/ 138112 h 1048581"/>
              <a:gd name="connsiteX10" fmla="*/ 1328738 w 1366838"/>
              <a:gd name="connsiteY10" fmla="*/ 157162 h 1048581"/>
              <a:gd name="connsiteX11" fmla="*/ 1343025 w 1366838"/>
              <a:gd name="connsiteY11" fmla="*/ 190500 h 1048581"/>
              <a:gd name="connsiteX12" fmla="*/ 1347788 w 1366838"/>
              <a:gd name="connsiteY12" fmla="*/ 209550 h 1048581"/>
              <a:gd name="connsiteX13" fmla="*/ 1362075 w 1366838"/>
              <a:gd name="connsiteY13" fmla="*/ 247650 h 1048581"/>
              <a:gd name="connsiteX14" fmla="*/ 1366838 w 1366838"/>
              <a:gd name="connsiteY14" fmla="*/ 266700 h 1048581"/>
              <a:gd name="connsiteX15" fmla="*/ 1362075 w 1366838"/>
              <a:gd name="connsiteY15" fmla="*/ 347662 h 1048581"/>
              <a:gd name="connsiteX16" fmla="*/ 1352550 w 1366838"/>
              <a:gd name="connsiteY16" fmla="*/ 361950 h 1048581"/>
              <a:gd name="connsiteX17" fmla="*/ 1347788 w 1366838"/>
              <a:gd name="connsiteY17" fmla="*/ 376237 h 1048581"/>
              <a:gd name="connsiteX18" fmla="*/ 1328738 w 1366838"/>
              <a:gd name="connsiteY18" fmla="*/ 404812 h 1048581"/>
              <a:gd name="connsiteX19" fmla="*/ 1290638 w 1366838"/>
              <a:gd name="connsiteY19" fmla="*/ 457200 h 1048581"/>
              <a:gd name="connsiteX20" fmla="*/ 1276350 w 1366838"/>
              <a:gd name="connsiteY20" fmla="*/ 476250 h 1048581"/>
              <a:gd name="connsiteX21" fmla="*/ 1266825 w 1366838"/>
              <a:gd name="connsiteY21" fmla="*/ 490537 h 1048581"/>
              <a:gd name="connsiteX22" fmla="*/ 1233488 w 1366838"/>
              <a:gd name="connsiteY22" fmla="*/ 523875 h 1048581"/>
              <a:gd name="connsiteX23" fmla="*/ 1204913 w 1366838"/>
              <a:gd name="connsiteY23" fmla="*/ 547687 h 1048581"/>
              <a:gd name="connsiteX24" fmla="*/ 1190625 w 1366838"/>
              <a:gd name="connsiteY24" fmla="*/ 561975 h 1048581"/>
              <a:gd name="connsiteX25" fmla="*/ 1171575 w 1366838"/>
              <a:gd name="connsiteY25" fmla="*/ 566737 h 1048581"/>
              <a:gd name="connsiteX26" fmla="*/ 1152525 w 1366838"/>
              <a:gd name="connsiteY26" fmla="*/ 576262 h 1048581"/>
              <a:gd name="connsiteX27" fmla="*/ 1109663 w 1366838"/>
              <a:gd name="connsiteY27" fmla="*/ 604837 h 1048581"/>
              <a:gd name="connsiteX28" fmla="*/ 1081088 w 1366838"/>
              <a:gd name="connsiteY28" fmla="*/ 623887 h 1048581"/>
              <a:gd name="connsiteX29" fmla="*/ 1057275 w 1366838"/>
              <a:gd name="connsiteY29" fmla="*/ 642937 h 1048581"/>
              <a:gd name="connsiteX30" fmla="*/ 1042988 w 1366838"/>
              <a:gd name="connsiteY30" fmla="*/ 657225 h 1048581"/>
              <a:gd name="connsiteX31" fmla="*/ 1028700 w 1366838"/>
              <a:gd name="connsiteY31" fmla="*/ 685800 h 1048581"/>
              <a:gd name="connsiteX32" fmla="*/ 1004888 w 1366838"/>
              <a:gd name="connsiteY32" fmla="*/ 714375 h 1048581"/>
              <a:gd name="connsiteX33" fmla="*/ 981075 w 1366838"/>
              <a:gd name="connsiteY33" fmla="*/ 738187 h 1048581"/>
              <a:gd name="connsiteX34" fmla="*/ 966788 w 1366838"/>
              <a:gd name="connsiteY34" fmla="*/ 752475 h 1048581"/>
              <a:gd name="connsiteX35" fmla="*/ 933450 w 1366838"/>
              <a:gd name="connsiteY35" fmla="*/ 781050 h 1048581"/>
              <a:gd name="connsiteX36" fmla="*/ 919163 w 1366838"/>
              <a:gd name="connsiteY36" fmla="*/ 800100 h 1048581"/>
              <a:gd name="connsiteX37" fmla="*/ 900113 w 1366838"/>
              <a:gd name="connsiteY37" fmla="*/ 828675 h 1048581"/>
              <a:gd name="connsiteX38" fmla="*/ 885825 w 1366838"/>
              <a:gd name="connsiteY38" fmla="*/ 838200 h 1048581"/>
              <a:gd name="connsiteX39" fmla="*/ 876300 w 1366838"/>
              <a:gd name="connsiteY39" fmla="*/ 857250 h 1048581"/>
              <a:gd name="connsiteX40" fmla="*/ 828675 w 1366838"/>
              <a:gd name="connsiteY40" fmla="*/ 900112 h 1048581"/>
              <a:gd name="connsiteX41" fmla="*/ 795338 w 1366838"/>
              <a:gd name="connsiteY41" fmla="*/ 919162 h 1048581"/>
              <a:gd name="connsiteX42" fmla="*/ 766763 w 1366838"/>
              <a:gd name="connsiteY42" fmla="*/ 942975 h 1048581"/>
              <a:gd name="connsiteX43" fmla="*/ 752475 w 1366838"/>
              <a:gd name="connsiteY43" fmla="*/ 952500 h 1048581"/>
              <a:gd name="connsiteX44" fmla="*/ 738188 w 1366838"/>
              <a:gd name="connsiteY44" fmla="*/ 966787 h 1048581"/>
              <a:gd name="connsiteX45" fmla="*/ 719138 w 1366838"/>
              <a:gd name="connsiteY45" fmla="*/ 976312 h 1048581"/>
              <a:gd name="connsiteX46" fmla="*/ 690563 w 1366838"/>
              <a:gd name="connsiteY46" fmla="*/ 1000125 h 1048581"/>
              <a:gd name="connsiteX47" fmla="*/ 661988 w 1366838"/>
              <a:gd name="connsiteY47" fmla="*/ 1009650 h 1048581"/>
              <a:gd name="connsiteX48" fmla="*/ 647700 w 1366838"/>
              <a:gd name="connsiteY48" fmla="*/ 1014412 h 1048581"/>
              <a:gd name="connsiteX49" fmla="*/ 604838 w 1366838"/>
              <a:gd name="connsiteY49" fmla="*/ 1023937 h 1048581"/>
              <a:gd name="connsiteX50" fmla="*/ 576263 w 1366838"/>
              <a:gd name="connsiteY50" fmla="*/ 1028700 h 1048581"/>
              <a:gd name="connsiteX51" fmla="*/ 509588 w 1366838"/>
              <a:gd name="connsiteY51" fmla="*/ 1038225 h 1048581"/>
              <a:gd name="connsiteX52" fmla="*/ 495300 w 1366838"/>
              <a:gd name="connsiteY52" fmla="*/ 1042987 h 1048581"/>
              <a:gd name="connsiteX53" fmla="*/ 342900 w 1366838"/>
              <a:gd name="connsiteY53" fmla="*/ 1042987 h 1048581"/>
              <a:gd name="connsiteX54" fmla="*/ 238125 w 1366838"/>
              <a:gd name="connsiteY54" fmla="*/ 1028700 h 1048581"/>
              <a:gd name="connsiteX55" fmla="*/ 80963 w 1366838"/>
              <a:gd name="connsiteY55" fmla="*/ 1028700 h 1048581"/>
              <a:gd name="connsiteX56" fmla="*/ 23813 w 1366838"/>
              <a:gd name="connsiteY56" fmla="*/ 1019175 h 1048581"/>
              <a:gd name="connsiteX57" fmla="*/ 9525 w 1366838"/>
              <a:gd name="connsiteY57" fmla="*/ 1009650 h 1048581"/>
              <a:gd name="connsiteX58" fmla="*/ 0 w 1366838"/>
              <a:gd name="connsiteY58" fmla="*/ 981075 h 1048581"/>
              <a:gd name="connsiteX59" fmla="*/ 4763 w 1366838"/>
              <a:gd name="connsiteY59" fmla="*/ 881062 h 1048581"/>
              <a:gd name="connsiteX60" fmla="*/ 9525 w 1366838"/>
              <a:gd name="connsiteY60" fmla="*/ 862012 h 1048581"/>
              <a:gd name="connsiteX61" fmla="*/ 47625 w 1366838"/>
              <a:gd name="connsiteY61" fmla="*/ 842962 h 1048581"/>
              <a:gd name="connsiteX62" fmla="*/ 66675 w 1366838"/>
              <a:gd name="connsiteY62" fmla="*/ 833437 h 1048581"/>
              <a:gd name="connsiteX63" fmla="*/ 95250 w 1366838"/>
              <a:gd name="connsiteY63" fmla="*/ 823912 h 1048581"/>
              <a:gd name="connsiteX64" fmla="*/ 109538 w 1366838"/>
              <a:gd name="connsiteY64" fmla="*/ 819150 h 1048581"/>
              <a:gd name="connsiteX65" fmla="*/ 142875 w 1366838"/>
              <a:gd name="connsiteY65" fmla="*/ 800100 h 1048581"/>
              <a:gd name="connsiteX66" fmla="*/ 166688 w 1366838"/>
              <a:gd name="connsiteY66" fmla="*/ 795337 h 1048581"/>
              <a:gd name="connsiteX67" fmla="*/ 180975 w 1366838"/>
              <a:gd name="connsiteY67" fmla="*/ 785812 h 1048581"/>
              <a:gd name="connsiteX68" fmla="*/ 195263 w 1366838"/>
              <a:gd name="connsiteY68" fmla="*/ 781050 h 1048581"/>
              <a:gd name="connsiteX69" fmla="*/ 214313 w 1366838"/>
              <a:gd name="connsiteY69" fmla="*/ 766762 h 1048581"/>
              <a:gd name="connsiteX70" fmla="*/ 252413 w 1366838"/>
              <a:gd name="connsiteY70" fmla="*/ 747712 h 1048581"/>
              <a:gd name="connsiteX71" fmla="*/ 271463 w 1366838"/>
              <a:gd name="connsiteY71" fmla="*/ 733425 h 1048581"/>
              <a:gd name="connsiteX72" fmla="*/ 285750 w 1366838"/>
              <a:gd name="connsiteY72" fmla="*/ 719137 h 1048581"/>
              <a:gd name="connsiteX73" fmla="*/ 328613 w 1366838"/>
              <a:gd name="connsiteY73" fmla="*/ 704850 h 1048581"/>
              <a:gd name="connsiteX74" fmla="*/ 366713 w 1366838"/>
              <a:gd name="connsiteY74" fmla="*/ 685800 h 1048581"/>
              <a:gd name="connsiteX75" fmla="*/ 404813 w 1366838"/>
              <a:gd name="connsiteY75" fmla="*/ 676275 h 1048581"/>
              <a:gd name="connsiteX76" fmla="*/ 419100 w 1366838"/>
              <a:gd name="connsiteY76" fmla="*/ 671512 h 1048581"/>
              <a:gd name="connsiteX77" fmla="*/ 438150 w 1366838"/>
              <a:gd name="connsiteY77" fmla="*/ 666750 h 1048581"/>
              <a:gd name="connsiteX78" fmla="*/ 471488 w 1366838"/>
              <a:gd name="connsiteY78" fmla="*/ 647700 h 1048581"/>
              <a:gd name="connsiteX79" fmla="*/ 509588 w 1366838"/>
              <a:gd name="connsiteY79" fmla="*/ 638175 h 1048581"/>
              <a:gd name="connsiteX80" fmla="*/ 533400 w 1366838"/>
              <a:gd name="connsiteY80" fmla="*/ 623887 h 1048581"/>
              <a:gd name="connsiteX81" fmla="*/ 576263 w 1366838"/>
              <a:gd name="connsiteY81" fmla="*/ 604837 h 1048581"/>
              <a:gd name="connsiteX82" fmla="*/ 595313 w 1366838"/>
              <a:gd name="connsiteY82" fmla="*/ 590550 h 1048581"/>
              <a:gd name="connsiteX83" fmla="*/ 609600 w 1366838"/>
              <a:gd name="connsiteY83" fmla="*/ 581025 h 1048581"/>
              <a:gd name="connsiteX84" fmla="*/ 638175 w 1366838"/>
              <a:gd name="connsiteY84" fmla="*/ 552450 h 1048581"/>
              <a:gd name="connsiteX85" fmla="*/ 671513 w 1366838"/>
              <a:gd name="connsiteY85" fmla="*/ 509587 h 1048581"/>
              <a:gd name="connsiteX86" fmla="*/ 690563 w 1366838"/>
              <a:gd name="connsiteY86" fmla="*/ 481012 h 1048581"/>
              <a:gd name="connsiteX87" fmla="*/ 714375 w 1366838"/>
              <a:gd name="connsiteY87" fmla="*/ 452437 h 1048581"/>
              <a:gd name="connsiteX88" fmla="*/ 762000 w 1366838"/>
              <a:gd name="connsiteY88" fmla="*/ 423862 h 1048581"/>
              <a:gd name="connsiteX89" fmla="*/ 781050 w 1366838"/>
              <a:gd name="connsiteY89" fmla="*/ 419100 h 1048581"/>
              <a:gd name="connsiteX90" fmla="*/ 800100 w 1366838"/>
              <a:gd name="connsiteY90" fmla="*/ 409575 h 1048581"/>
              <a:gd name="connsiteX91" fmla="*/ 819150 w 1366838"/>
              <a:gd name="connsiteY91" fmla="*/ 404812 h 1048581"/>
              <a:gd name="connsiteX92" fmla="*/ 842963 w 1366838"/>
              <a:gd name="connsiteY92" fmla="*/ 390525 h 1048581"/>
              <a:gd name="connsiteX93" fmla="*/ 852488 w 1366838"/>
              <a:gd name="connsiteY93" fmla="*/ 376237 h 1048581"/>
              <a:gd name="connsiteX94" fmla="*/ 885825 w 1366838"/>
              <a:gd name="connsiteY94" fmla="*/ 338137 h 1048581"/>
              <a:gd name="connsiteX95" fmla="*/ 895350 w 1366838"/>
              <a:gd name="connsiteY95" fmla="*/ 309562 h 1048581"/>
              <a:gd name="connsiteX96" fmla="*/ 900113 w 1366838"/>
              <a:gd name="connsiteY96" fmla="*/ 295275 h 1048581"/>
              <a:gd name="connsiteX97" fmla="*/ 904875 w 1366838"/>
              <a:gd name="connsiteY97" fmla="*/ 276225 h 1048581"/>
              <a:gd name="connsiteX98" fmla="*/ 914400 w 1366838"/>
              <a:gd name="connsiteY98" fmla="*/ 214312 h 1048581"/>
              <a:gd name="connsiteX99" fmla="*/ 923925 w 1366838"/>
              <a:gd name="connsiteY99" fmla="*/ 161925 h 1048581"/>
              <a:gd name="connsiteX100" fmla="*/ 933450 w 1366838"/>
              <a:gd name="connsiteY100" fmla="*/ 90487 h 1048581"/>
              <a:gd name="connsiteX101" fmla="*/ 952500 w 1366838"/>
              <a:gd name="connsiteY101" fmla="*/ 61912 h 1048581"/>
              <a:gd name="connsiteX102" fmla="*/ 966788 w 1366838"/>
              <a:gd name="connsiteY102" fmla="*/ 57150 h 1048581"/>
              <a:gd name="connsiteX103" fmla="*/ 985838 w 1366838"/>
              <a:gd name="connsiteY103" fmla="*/ 42862 h 1048581"/>
              <a:gd name="connsiteX104" fmla="*/ 995363 w 1366838"/>
              <a:gd name="connsiteY104" fmla="*/ 28575 h 1048581"/>
              <a:gd name="connsiteX105" fmla="*/ 1028700 w 1366838"/>
              <a:gd name="connsiteY105" fmla="*/ 14287 h 1048581"/>
              <a:gd name="connsiteX106" fmla="*/ 1062038 w 1366838"/>
              <a:gd name="connsiteY106" fmla="*/ 0 h 104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66838" h="1048581">
                <a:moveTo>
                  <a:pt x="1062038" y="0"/>
                </a:moveTo>
                <a:lnTo>
                  <a:pt x="1062038" y="0"/>
                </a:lnTo>
                <a:cubicBezTo>
                  <a:pt x="1095375" y="1587"/>
                  <a:pt x="1128913" y="786"/>
                  <a:pt x="1162050" y="4762"/>
                </a:cubicBezTo>
                <a:cubicBezTo>
                  <a:pt x="1169099" y="5608"/>
                  <a:pt x="1174575" y="11490"/>
                  <a:pt x="1181100" y="14287"/>
                </a:cubicBezTo>
                <a:cubicBezTo>
                  <a:pt x="1209974" y="26662"/>
                  <a:pt x="1182714" y="7163"/>
                  <a:pt x="1223963" y="38100"/>
                </a:cubicBezTo>
                <a:cubicBezTo>
                  <a:pt x="1236663" y="47625"/>
                  <a:pt x="1252538" y="53975"/>
                  <a:pt x="1262063" y="66675"/>
                </a:cubicBezTo>
                <a:cubicBezTo>
                  <a:pt x="1266825" y="73025"/>
                  <a:pt x="1271736" y="79266"/>
                  <a:pt x="1276350" y="85725"/>
                </a:cubicBezTo>
                <a:cubicBezTo>
                  <a:pt x="1279677" y="90383"/>
                  <a:pt x="1282150" y="95666"/>
                  <a:pt x="1285875" y="100012"/>
                </a:cubicBezTo>
                <a:cubicBezTo>
                  <a:pt x="1291719" y="106830"/>
                  <a:pt x="1299537" y="111878"/>
                  <a:pt x="1304925" y="119062"/>
                </a:cubicBezTo>
                <a:cubicBezTo>
                  <a:pt x="1309185" y="124742"/>
                  <a:pt x="1310687" y="132092"/>
                  <a:pt x="1314450" y="138112"/>
                </a:cubicBezTo>
                <a:cubicBezTo>
                  <a:pt x="1318657" y="144843"/>
                  <a:pt x="1323975" y="150812"/>
                  <a:pt x="1328738" y="157162"/>
                </a:cubicBezTo>
                <a:cubicBezTo>
                  <a:pt x="1342407" y="211843"/>
                  <a:pt x="1323294" y="144462"/>
                  <a:pt x="1343025" y="190500"/>
                </a:cubicBezTo>
                <a:cubicBezTo>
                  <a:pt x="1345603" y="196516"/>
                  <a:pt x="1345990" y="203256"/>
                  <a:pt x="1347788" y="209550"/>
                </a:cubicBezTo>
                <a:cubicBezTo>
                  <a:pt x="1354478" y="232964"/>
                  <a:pt x="1352006" y="217444"/>
                  <a:pt x="1362075" y="247650"/>
                </a:cubicBezTo>
                <a:cubicBezTo>
                  <a:pt x="1364145" y="253860"/>
                  <a:pt x="1365250" y="260350"/>
                  <a:pt x="1366838" y="266700"/>
                </a:cubicBezTo>
                <a:cubicBezTo>
                  <a:pt x="1365250" y="293687"/>
                  <a:pt x="1366085" y="320927"/>
                  <a:pt x="1362075" y="347662"/>
                </a:cubicBezTo>
                <a:cubicBezTo>
                  <a:pt x="1361226" y="353323"/>
                  <a:pt x="1355110" y="356830"/>
                  <a:pt x="1352550" y="361950"/>
                </a:cubicBezTo>
                <a:cubicBezTo>
                  <a:pt x="1350305" y="366440"/>
                  <a:pt x="1350226" y="371849"/>
                  <a:pt x="1347788" y="376237"/>
                </a:cubicBezTo>
                <a:cubicBezTo>
                  <a:pt x="1342229" y="386244"/>
                  <a:pt x="1335088" y="395287"/>
                  <a:pt x="1328738" y="404812"/>
                </a:cubicBezTo>
                <a:cubicBezTo>
                  <a:pt x="1310405" y="432312"/>
                  <a:pt x="1322655" y="414511"/>
                  <a:pt x="1290638" y="457200"/>
                </a:cubicBezTo>
                <a:cubicBezTo>
                  <a:pt x="1285875" y="463550"/>
                  <a:pt x="1280753" y="469646"/>
                  <a:pt x="1276350" y="476250"/>
                </a:cubicBezTo>
                <a:cubicBezTo>
                  <a:pt x="1273175" y="481012"/>
                  <a:pt x="1270654" y="486283"/>
                  <a:pt x="1266825" y="490537"/>
                </a:cubicBezTo>
                <a:cubicBezTo>
                  <a:pt x="1256312" y="502218"/>
                  <a:pt x="1242917" y="511303"/>
                  <a:pt x="1233488" y="523875"/>
                </a:cubicBezTo>
                <a:cubicBezTo>
                  <a:pt x="1216188" y="546941"/>
                  <a:pt x="1226730" y="540415"/>
                  <a:pt x="1204913" y="547687"/>
                </a:cubicBezTo>
                <a:cubicBezTo>
                  <a:pt x="1200150" y="552450"/>
                  <a:pt x="1196473" y="558633"/>
                  <a:pt x="1190625" y="561975"/>
                </a:cubicBezTo>
                <a:cubicBezTo>
                  <a:pt x="1184942" y="565222"/>
                  <a:pt x="1177704" y="564439"/>
                  <a:pt x="1171575" y="566737"/>
                </a:cubicBezTo>
                <a:cubicBezTo>
                  <a:pt x="1164927" y="569230"/>
                  <a:pt x="1158613" y="572609"/>
                  <a:pt x="1152525" y="576262"/>
                </a:cubicBezTo>
                <a:cubicBezTo>
                  <a:pt x="1152508" y="576272"/>
                  <a:pt x="1116815" y="600069"/>
                  <a:pt x="1109663" y="604837"/>
                </a:cubicBezTo>
                <a:cubicBezTo>
                  <a:pt x="1109656" y="604841"/>
                  <a:pt x="1081095" y="623882"/>
                  <a:pt x="1081088" y="623887"/>
                </a:cubicBezTo>
                <a:cubicBezTo>
                  <a:pt x="1073150" y="630237"/>
                  <a:pt x="1064925" y="636243"/>
                  <a:pt x="1057275" y="642937"/>
                </a:cubicBezTo>
                <a:cubicBezTo>
                  <a:pt x="1052206" y="647372"/>
                  <a:pt x="1047300" y="652051"/>
                  <a:pt x="1042988" y="657225"/>
                </a:cubicBezTo>
                <a:cubicBezTo>
                  <a:pt x="1025926" y="677699"/>
                  <a:pt x="1039441" y="664319"/>
                  <a:pt x="1028700" y="685800"/>
                </a:cubicBezTo>
                <a:cubicBezTo>
                  <a:pt x="1016103" y="710993"/>
                  <a:pt x="1022441" y="689800"/>
                  <a:pt x="1004888" y="714375"/>
                </a:cubicBezTo>
                <a:cubicBezTo>
                  <a:pt x="986498" y="740121"/>
                  <a:pt x="1006779" y="729620"/>
                  <a:pt x="981075" y="738187"/>
                </a:cubicBezTo>
                <a:cubicBezTo>
                  <a:pt x="976313" y="742950"/>
                  <a:pt x="971902" y="748092"/>
                  <a:pt x="966788" y="752475"/>
                </a:cubicBezTo>
                <a:cubicBezTo>
                  <a:pt x="946516" y="769851"/>
                  <a:pt x="949815" y="761957"/>
                  <a:pt x="933450" y="781050"/>
                </a:cubicBezTo>
                <a:cubicBezTo>
                  <a:pt x="928284" y="787077"/>
                  <a:pt x="923715" y="793597"/>
                  <a:pt x="919163" y="800100"/>
                </a:cubicBezTo>
                <a:cubicBezTo>
                  <a:pt x="912598" y="809478"/>
                  <a:pt x="909638" y="822325"/>
                  <a:pt x="900113" y="828675"/>
                </a:cubicBezTo>
                <a:lnTo>
                  <a:pt x="885825" y="838200"/>
                </a:lnTo>
                <a:cubicBezTo>
                  <a:pt x="882650" y="844550"/>
                  <a:pt x="880796" y="851755"/>
                  <a:pt x="876300" y="857250"/>
                </a:cubicBezTo>
                <a:cubicBezTo>
                  <a:pt x="848224" y="891565"/>
                  <a:pt x="852649" y="882988"/>
                  <a:pt x="828675" y="900112"/>
                </a:cubicBezTo>
                <a:cubicBezTo>
                  <a:pt x="803446" y="918133"/>
                  <a:pt x="818524" y="911434"/>
                  <a:pt x="795338" y="919162"/>
                </a:cubicBezTo>
                <a:cubicBezTo>
                  <a:pt x="759863" y="942811"/>
                  <a:pt x="803433" y="912416"/>
                  <a:pt x="766763" y="942975"/>
                </a:cubicBezTo>
                <a:cubicBezTo>
                  <a:pt x="762366" y="946639"/>
                  <a:pt x="756872" y="948836"/>
                  <a:pt x="752475" y="952500"/>
                </a:cubicBezTo>
                <a:cubicBezTo>
                  <a:pt x="747301" y="956812"/>
                  <a:pt x="743668" y="962872"/>
                  <a:pt x="738188" y="966787"/>
                </a:cubicBezTo>
                <a:cubicBezTo>
                  <a:pt x="732411" y="970913"/>
                  <a:pt x="724915" y="972185"/>
                  <a:pt x="719138" y="976312"/>
                </a:cubicBezTo>
                <a:cubicBezTo>
                  <a:pt x="700667" y="989505"/>
                  <a:pt x="710569" y="991233"/>
                  <a:pt x="690563" y="1000125"/>
                </a:cubicBezTo>
                <a:cubicBezTo>
                  <a:pt x="681388" y="1004203"/>
                  <a:pt x="671513" y="1006475"/>
                  <a:pt x="661988" y="1009650"/>
                </a:cubicBezTo>
                <a:cubicBezTo>
                  <a:pt x="657225" y="1011237"/>
                  <a:pt x="652570" y="1013194"/>
                  <a:pt x="647700" y="1014412"/>
                </a:cubicBezTo>
                <a:cubicBezTo>
                  <a:pt x="627307" y="1019511"/>
                  <a:pt x="627018" y="1019904"/>
                  <a:pt x="604838" y="1023937"/>
                </a:cubicBezTo>
                <a:cubicBezTo>
                  <a:pt x="595337" y="1025664"/>
                  <a:pt x="585732" y="1026806"/>
                  <a:pt x="576263" y="1028700"/>
                </a:cubicBezTo>
                <a:cubicBezTo>
                  <a:pt x="524478" y="1039057"/>
                  <a:pt x="605789" y="1028604"/>
                  <a:pt x="509588" y="1038225"/>
                </a:cubicBezTo>
                <a:cubicBezTo>
                  <a:pt x="504825" y="1039812"/>
                  <a:pt x="500223" y="1042002"/>
                  <a:pt x="495300" y="1042987"/>
                </a:cubicBezTo>
                <a:cubicBezTo>
                  <a:pt x="439937" y="1054060"/>
                  <a:pt x="411986" y="1045751"/>
                  <a:pt x="342900" y="1042987"/>
                </a:cubicBezTo>
                <a:cubicBezTo>
                  <a:pt x="270013" y="1030839"/>
                  <a:pt x="304967" y="1035383"/>
                  <a:pt x="238125" y="1028700"/>
                </a:cubicBezTo>
                <a:cubicBezTo>
                  <a:pt x="161243" y="1033222"/>
                  <a:pt x="156387" y="1036781"/>
                  <a:pt x="80963" y="1028700"/>
                </a:cubicBezTo>
                <a:cubicBezTo>
                  <a:pt x="61760" y="1026643"/>
                  <a:pt x="23813" y="1019175"/>
                  <a:pt x="23813" y="1019175"/>
                </a:cubicBezTo>
                <a:cubicBezTo>
                  <a:pt x="19050" y="1016000"/>
                  <a:pt x="12559" y="1014504"/>
                  <a:pt x="9525" y="1009650"/>
                </a:cubicBezTo>
                <a:cubicBezTo>
                  <a:pt x="4204" y="1001136"/>
                  <a:pt x="0" y="981075"/>
                  <a:pt x="0" y="981075"/>
                </a:cubicBezTo>
                <a:cubicBezTo>
                  <a:pt x="1588" y="947737"/>
                  <a:pt x="2101" y="914331"/>
                  <a:pt x="4763" y="881062"/>
                </a:cubicBezTo>
                <a:cubicBezTo>
                  <a:pt x="5285" y="874537"/>
                  <a:pt x="5265" y="866982"/>
                  <a:pt x="9525" y="862012"/>
                </a:cubicBezTo>
                <a:cubicBezTo>
                  <a:pt x="21541" y="847993"/>
                  <a:pt x="33288" y="849107"/>
                  <a:pt x="47625" y="842962"/>
                </a:cubicBezTo>
                <a:cubicBezTo>
                  <a:pt x="54150" y="840165"/>
                  <a:pt x="60083" y="836074"/>
                  <a:pt x="66675" y="833437"/>
                </a:cubicBezTo>
                <a:cubicBezTo>
                  <a:pt x="75997" y="829708"/>
                  <a:pt x="85725" y="827087"/>
                  <a:pt x="95250" y="823912"/>
                </a:cubicBezTo>
                <a:lnTo>
                  <a:pt x="109538" y="819150"/>
                </a:lnTo>
                <a:cubicBezTo>
                  <a:pt x="119990" y="812182"/>
                  <a:pt x="130789" y="804129"/>
                  <a:pt x="142875" y="800100"/>
                </a:cubicBezTo>
                <a:cubicBezTo>
                  <a:pt x="150554" y="797540"/>
                  <a:pt x="158750" y="796925"/>
                  <a:pt x="166688" y="795337"/>
                </a:cubicBezTo>
                <a:cubicBezTo>
                  <a:pt x="171450" y="792162"/>
                  <a:pt x="175856" y="788372"/>
                  <a:pt x="180975" y="785812"/>
                </a:cubicBezTo>
                <a:cubicBezTo>
                  <a:pt x="185465" y="783567"/>
                  <a:pt x="190904" y="783541"/>
                  <a:pt x="195263" y="781050"/>
                </a:cubicBezTo>
                <a:cubicBezTo>
                  <a:pt x="202155" y="777112"/>
                  <a:pt x="207457" y="770762"/>
                  <a:pt x="214313" y="766762"/>
                </a:cubicBezTo>
                <a:cubicBezTo>
                  <a:pt x="226578" y="759607"/>
                  <a:pt x="241054" y="756231"/>
                  <a:pt x="252413" y="747712"/>
                </a:cubicBezTo>
                <a:cubicBezTo>
                  <a:pt x="258763" y="742950"/>
                  <a:pt x="265437" y="738591"/>
                  <a:pt x="271463" y="733425"/>
                </a:cubicBezTo>
                <a:cubicBezTo>
                  <a:pt x="276577" y="729042"/>
                  <a:pt x="279862" y="722408"/>
                  <a:pt x="285750" y="719137"/>
                </a:cubicBezTo>
                <a:cubicBezTo>
                  <a:pt x="328639" y="695309"/>
                  <a:pt x="300024" y="719144"/>
                  <a:pt x="328613" y="704850"/>
                </a:cubicBezTo>
                <a:cubicBezTo>
                  <a:pt x="341313" y="698500"/>
                  <a:pt x="353243" y="690291"/>
                  <a:pt x="366713" y="685800"/>
                </a:cubicBezTo>
                <a:cubicBezTo>
                  <a:pt x="399371" y="674912"/>
                  <a:pt x="358837" y="687769"/>
                  <a:pt x="404813" y="676275"/>
                </a:cubicBezTo>
                <a:cubicBezTo>
                  <a:pt x="409683" y="675057"/>
                  <a:pt x="414273" y="672891"/>
                  <a:pt x="419100" y="671512"/>
                </a:cubicBezTo>
                <a:cubicBezTo>
                  <a:pt x="425394" y="669714"/>
                  <a:pt x="431800" y="668337"/>
                  <a:pt x="438150" y="666750"/>
                </a:cubicBezTo>
                <a:cubicBezTo>
                  <a:pt x="456838" y="652733"/>
                  <a:pt x="452438" y="652895"/>
                  <a:pt x="471488" y="647700"/>
                </a:cubicBezTo>
                <a:cubicBezTo>
                  <a:pt x="484118" y="644256"/>
                  <a:pt x="509588" y="638175"/>
                  <a:pt x="509588" y="638175"/>
                </a:cubicBezTo>
                <a:cubicBezTo>
                  <a:pt x="517525" y="633412"/>
                  <a:pt x="525121" y="628027"/>
                  <a:pt x="533400" y="623887"/>
                </a:cubicBezTo>
                <a:cubicBezTo>
                  <a:pt x="555988" y="612593"/>
                  <a:pt x="556058" y="617465"/>
                  <a:pt x="576263" y="604837"/>
                </a:cubicBezTo>
                <a:cubicBezTo>
                  <a:pt x="582994" y="600630"/>
                  <a:pt x="588854" y="595164"/>
                  <a:pt x="595313" y="590550"/>
                </a:cubicBezTo>
                <a:cubicBezTo>
                  <a:pt x="599971" y="587223"/>
                  <a:pt x="605322" y="584828"/>
                  <a:pt x="609600" y="581025"/>
                </a:cubicBezTo>
                <a:cubicBezTo>
                  <a:pt x="619668" y="572076"/>
                  <a:pt x="630703" y="563658"/>
                  <a:pt x="638175" y="552450"/>
                </a:cubicBezTo>
                <a:cubicBezTo>
                  <a:pt x="660961" y="518271"/>
                  <a:pt x="649130" y="531970"/>
                  <a:pt x="671513" y="509587"/>
                </a:cubicBezTo>
                <a:cubicBezTo>
                  <a:pt x="679882" y="484480"/>
                  <a:pt x="670744" y="504794"/>
                  <a:pt x="690563" y="481012"/>
                </a:cubicBezTo>
                <a:cubicBezTo>
                  <a:pt x="705044" y="463636"/>
                  <a:pt x="694606" y="467813"/>
                  <a:pt x="714375" y="452437"/>
                </a:cubicBezTo>
                <a:cubicBezTo>
                  <a:pt x="724687" y="444416"/>
                  <a:pt x="747701" y="429224"/>
                  <a:pt x="762000" y="423862"/>
                </a:cubicBezTo>
                <a:cubicBezTo>
                  <a:pt x="768129" y="421564"/>
                  <a:pt x="774700" y="420687"/>
                  <a:pt x="781050" y="419100"/>
                </a:cubicBezTo>
                <a:cubicBezTo>
                  <a:pt x="787400" y="415925"/>
                  <a:pt x="793453" y="412068"/>
                  <a:pt x="800100" y="409575"/>
                </a:cubicBezTo>
                <a:cubicBezTo>
                  <a:pt x="806229" y="407277"/>
                  <a:pt x="813169" y="407470"/>
                  <a:pt x="819150" y="404812"/>
                </a:cubicBezTo>
                <a:cubicBezTo>
                  <a:pt x="827609" y="401053"/>
                  <a:pt x="835025" y="395287"/>
                  <a:pt x="842963" y="390525"/>
                </a:cubicBezTo>
                <a:cubicBezTo>
                  <a:pt x="846138" y="385762"/>
                  <a:pt x="848441" y="380285"/>
                  <a:pt x="852488" y="376237"/>
                </a:cubicBezTo>
                <a:cubicBezTo>
                  <a:pt x="871935" y="356790"/>
                  <a:pt x="872331" y="378619"/>
                  <a:pt x="885825" y="338137"/>
                </a:cubicBezTo>
                <a:lnTo>
                  <a:pt x="895350" y="309562"/>
                </a:lnTo>
                <a:cubicBezTo>
                  <a:pt x="896938" y="304800"/>
                  <a:pt x="898896" y="300145"/>
                  <a:pt x="900113" y="295275"/>
                </a:cubicBezTo>
                <a:cubicBezTo>
                  <a:pt x="901700" y="288925"/>
                  <a:pt x="903455" y="282615"/>
                  <a:pt x="904875" y="276225"/>
                </a:cubicBezTo>
                <a:cubicBezTo>
                  <a:pt x="913068" y="239354"/>
                  <a:pt x="907179" y="261247"/>
                  <a:pt x="914400" y="214312"/>
                </a:cubicBezTo>
                <a:cubicBezTo>
                  <a:pt x="918925" y="184897"/>
                  <a:pt x="920375" y="193873"/>
                  <a:pt x="923925" y="161925"/>
                </a:cubicBezTo>
                <a:cubicBezTo>
                  <a:pt x="924402" y="157630"/>
                  <a:pt x="923879" y="107716"/>
                  <a:pt x="933450" y="90487"/>
                </a:cubicBezTo>
                <a:cubicBezTo>
                  <a:pt x="939009" y="80480"/>
                  <a:pt x="941640" y="65532"/>
                  <a:pt x="952500" y="61912"/>
                </a:cubicBezTo>
                <a:lnTo>
                  <a:pt x="966788" y="57150"/>
                </a:lnTo>
                <a:cubicBezTo>
                  <a:pt x="973138" y="52387"/>
                  <a:pt x="980225" y="48475"/>
                  <a:pt x="985838" y="42862"/>
                </a:cubicBezTo>
                <a:cubicBezTo>
                  <a:pt x="989885" y="38815"/>
                  <a:pt x="990894" y="32151"/>
                  <a:pt x="995363" y="28575"/>
                </a:cubicBezTo>
                <a:cubicBezTo>
                  <a:pt x="1023822" y="5808"/>
                  <a:pt x="994643" y="48344"/>
                  <a:pt x="1028700" y="14287"/>
                </a:cubicBezTo>
                <a:lnTo>
                  <a:pt x="1062038" y="0"/>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059587" y="1166813"/>
            <a:ext cx="1283813" cy="1747837"/>
          </a:xfrm>
          <a:custGeom>
            <a:avLst/>
            <a:gdLst>
              <a:gd name="connsiteX0" fmla="*/ 664688 w 1283813"/>
              <a:gd name="connsiteY0" fmla="*/ 1447800 h 1747837"/>
              <a:gd name="connsiteX1" fmla="*/ 664688 w 1283813"/>
              <a:gd name="connsiteY1" fmla="*/ 1447800 h 1747837"/>
              <a:gd name="connsiteX2" fmla="*/ 640876 w 1283813"/>
              <a:gd name="connsiteY2" fmla="*/ 1485900 h 1747837"/>
              <a:gd name="connsiteX3" fmla="*/ 626588 w 1283813"/>
              <a:gd name="connsiteY3" fmla="*/ 1500187 h 1747837"/>
              <a:gd name="connsiteX4" fmla="*/ 602776 w 1283813"/>
              <a:gd name="connsiteY4" fmla="*/ 1538287 h 1747837"/>
              <a:gd name="connsiteX5" fmla="*/ 588488 w 1283813"/>
              <a:gd name="connsiteY5" fmla="*/ 1552575 h 1747837"/>
              <a:gd name="connsiteX6" fmla="*/ 578963 w 1283813"/>
              <a:gd name="connsiteY6" fmla="*/ 1566862 h 1747837"/>
              <a:gd name="connsiteX7" fmla="*/ 564676 w 1283813"/>
              <a:gd name="connsiteY7" fmla="*/ 1581150 h 1747837"/>
              <a:gd name="connsiteX8" fmla="*/ 555151 w 1283813"/>
              <a:gd name="connsiteY8" fmla="*/ 1600200 h 1747837"/>
              <a:gd name="connsiteX9" fmla="*/ 536101 w 1283813"/>
              <a:gd name="connsiteY9" fmla="*/ 1619250 h 1747837"/>
              <a:gd name="connsiteX10" fmla="*/ 526576 w 1283813"/>
              <a:gd name="connsiteY10" fmla="*/ 1633537 h 1747837"/>
              <a:gd name="connsiteX11" fmla="*/ 507526 w 1283813"/>
              <a:gd name="connsiteY11" fmla="*/ 1643062 h 1747837"/>
              <a:gd name="connsiteX12" fmla="*/ 474188 w 1283813"/>
              <a:gd name="connsiteY12" fmla="*/ 1662112 h 1747837"/>
              <a:gd name="connsiteX13" fmla="*/ 455138 w 1283813"/>
              <a:gd name="connsiteY13" fmla="*/ 1666875 h 1747837"/>
              <a:gd name="connsiteX14" fmla="*/ 421801 w 1283813"/>
              <a:gd name="connsiteY14" fmla="*/ 1685925 h 1747837"/>
              <a:gd name="connsiteX15" fmla="*/ 407513 w 1283813"/>
              <a:gd name="connsiteY15" fmla="*/ 1690687 h 1747837"/>
              <a:gd name="connsiteX16" fmla="*/ 374176 w 1283813"/>
              <a:gd name="connsiteY16" fmla="*/ 1709737 h 1747837"/>
              <a:gd name="connsiteX17" fmla="*/ 345601 w 1283813"/>
              <a:gd name="connsiteY17" fmla="*/ 1719262 h 1747837"/>
              <a:gd name="connsiteX18" fmla="*/ 274163 w 1283813"/>
              <a:gd name="connsiteY18" fmla="*/ 1733550 h 1747837"/>
              <a:gd name="connsiteX19" fmla="*/ 245588 w 1283813"/>
              <a:gd name="connsiteY19" fmla="*/ 1743075 h 1747837"/>
              <a:gd name="connsiteX20" fmla="*/ 221776 w 1283813"/>
              <a:gd name="connsiteY20" fmla="*/ 1747837 h 1747837"/>
              <a:gd name="connsiteX21" fmla="*/ 88426 w 1283813"/>
              <a:gd name="connsiteY21" fmla="*/ 1743075 h 1747837"/>
              <a:gd name="connsiteX22" fmla="*/ 59851 w 1283813"/>
              <a:gd name="connsiteY22" fmla="*/ 1728787 h 1747837"/>
              <a:gd name="connsiteX23" fmla="*/ 40801 w 1283813"/>
              <a:gd name="connsiteY23" fmla="*/ 1724025 h 1747837"/>
              <a:gd name="connsiteX24" fmla="*/ 31276 w 1283813"/>
              <a:gd name="connsiteY24" fmla="*/ 1709737 h 1747837"/>
              <a:gd name="connsiteX25" fmla="*/ 21751 w 1283813"/>
              <a:gd name="connsiteY25" fmla="*/ 1666875 h 1747837"/>
              <a:gd name="connsiteX26" fmla="*/ 7463 w 1283813"/>
              <a:gd name="connsiteY26" fmla="*/ 1624012 h 1747837"/>
              <a:gd name="connsiteX27" fmla="*/ 2701 w 1283813"/>
              <a:gd name="connsiteY27" fmla="*/ 1604962 h 1747837"/>
              <a:gd name="connsiteX28" fmla="*/ 12226 w 1283813"/>
              <a:gd name="connsiteY28" fmla="*/ 1381125 h 1747837"/>
              <a:gd name="connsiteX29" fmla="*/ 21751 w 1283813"/>
              <a:gd name="connsiteY29" fmla="*/ 1352550 h 1747837"/>
              <a:gd name="connsiteX30" fmla="*/ 31276 w 1283813"/>
              <a:gd name="connsiteY30" fmla="*/ 1338262 h 1747837"/>
              <a:gd name="connsiteX31" fmla="*/ 45563 w 1283813"/>
              <a:gd name="connsiteY31" fmla="*/ 1300162 h 1747837"/>
              <a:gd name="connsiteX32" fmla="*/ 55088 w 1283813"/>
              <a:gd name="connsiteY32" fmla="*/ 1271587 h 1747837"/>
              <a:gd name="connsiteX33" fmla="*/ 59851 w 1283813"/>
              <a:gd name="connsiteY33" fmla="*/ 1257300 h 1747837"/>
              <a:gd name="connsiteX34" fmla="*/ 64613 w 1283813"/>
              <a:gd name="connsiteY34" fmla="*/ 1209675 h 1747837"/>
              <a:gd name="connsiteX35" fmla="*/ 74138 w 1283813"/>
              <a:gd name="connsiteY35" fmla="*/ 1185862 h 1747837"/>
              <a:gd name="connsiteX36" fmla="*/ 88426 w 1283813"/>
              <a:gd name="connsiteY36" fmla="*/ 1157287 h 1747837"/>
              <a:gd name="connsiteX37" fmla="*/ 93188 w 1283813"/>
              <a:gd name="connsiteY37" fmla="*/ 1138237 h 1747837"/>
              <a:gd name="connsiteX38" fmla="*/ 117001 w 1283813"/>
              <a:gd name="connsiteY38" fmla="*/ 1100137 h 1747837"/>
              <a:gd name="connsiteX39" fmla="*/ 131288 w 1283813"/>
              <a:gd name="connsiteY39" fmla="*/ 1076325 h 1747837"/>
              <a:gd name="connsiteX40" fmla="*/ 140813 w 1283813"/>
              <a:gd name="connsiteY40" fmla="*/ 1047750 h 1747837"/>
              <a:gd name="connsiteX41" fmla="*/ 150338 w 1283813"/>
              <a:gd name="connsiteY41" fmla="*/ 1033462 h 1747837"/>
              <a:gd name="connsiteX42" fmla="*/ 159863 w 1283813"/>
              <a:gd name="connsiteY42" fmla="*/ 1004887 h 1747837"/>
              <a:gd name="connsiteX43" fmla="*/ 183676 w 1283813"/>
              <a:gd name="connsiteY43" fmla="*/ 952500 h 1747837"/>
              <a:gd name="connsiteX44" fmla="*/ 202726 w 1283813"/>
              <a:gd name="connsiteY44" fmla="*/ 900112 h 1747837"/>
              <a:gd name="connsiteX45" fmla="*/ 207488 w 1283813"/>
              <a:gd name="connsiteY45" fmla="*/ 881062 h 1747837"/>
              <a:gd name="connsiteX46" fmla="*/ 226538 w 1283813"/>
              <a:gd name="connsiteY46" fmla="*/ 852487 h 1747837"/>
              <a:gd name="connsiteX47" fmla="*/ 236063 w 1283813"/>
              <a:gd name="connsiteY47" fmla="*/ 823912 h 1747837"/>
              <a:gd name="connsiteX48" fmla="*/ 255113 w 1283813"/>
              <a:gd name="connsiteY48" fmla="*/ 795337 h 1747837"/>
              <a:gd name="connsiteX49" fmla="*/ 269401 w 1283813"/>
              <a:gd name="connsiteY49" fmla="*/ 752475 h 1747837"/>
              <a:gd name="connsiteX50" fmla="*/ 278926 w 1283813"/>
              <a:gd name="connsiteY50" fmla="*/ 719137 h 1747837"/>
              <a:gd name="connsiteX51" fmla="*/ 317026 w 1283813"/>
              <a:gd name="connsiteY51" fmla="*/ 704850 h 1747837"/>
              <a:gd name="connsiteX52" fmla="*/ 369413 w 1283813"/>
              <a:gd name="connsiteY52" fmla="*/ 681037 h 1747837"/>
              <a:gd name="connsiteX53" fmla="*/ 402751 w 1283813"/>
              <a:gd name="connsiteY53" fmla="*/ 661987 h 1747837"/>
              <a:gd name="connsiteX54" fmla="*/ 431326 w 1283813"/>
              <a:gd name="connsiteY54" fmla="*/ 638175 h 1747837"/>
              <a:gd name="connsiteX55" fmla="*/ 459901 w 1283813"/>
              <a:gd name="connsiteY55" fmla="*/ 609600 h 1747837"/>
              <a:gd name="connsiteX56" fmla="*/ 478951 w 1283813"/>
              <a:gd name="connsiteY56" fmla="*/ 581025 h 1747837"/>
              <a:gd name="connsiteX57" fmla="*/ 507526 w 1283813"/>
              <a:gd name="connsiteY57" fmla="*/ 557212 h 1747837"/>
              <a:gd name="connsiteX58" fmla="*/ 526576 w 1283813"/>
              <a:gd name="connsiteY58" fmla="*/ 528637 h 1747837"/>
              <a:gd name="connsiteX59" fmla="*/ 569438 w 1283813"/>
              <a:gd name="connsiteY59" fmla="*/ 481012 h 1747837"/>
              <a:gd name="connsiteX60" fmla="*/ 602776 w 1283813"/>
              <a:gd name="connsiteY60" fmla="*/ 442912 h 1747837"/>
              <a:gd name="connsiteX61" fmla="*/ 645638 w 1283813"/>
              <a:gd name="connsiteY61" fmla="*/ 376237 h 1747837"/>
              <a:gd name="connsiteX62" fmla="*/ 674213 w 1283813"/>
              <a:gd name="connsiteY62" fmla="*/ 338137 h 1747837"/>
              <a:gd name="connsiteX63" fmla="*/ 693263 w 1283813"/>
              <a:gd name="connsiteY63" fmla="*/ 314325 h 1747837"/>
              <a:gd name="connsiteX64" fmla="*/ 726601 w 1283813"/>
              <a:gd name="connsiteY64" fmla="*/ 261937 h 1747837"/>
              <a:gd name="connsiteX65" fmla="*/ 736126 w 1283813"/>
              <a:gd name="connsiteY65" fmla="*/ 233362 h 1747837"/>
              <a:gd name="connsiteX66" fmla="*/ 774226 w 1283813"/>
              <a:gd name="connsiteY66" fmla="*/ 190500 h 1747837"/>
              <a:gd name="connsiteX67" fmla="*/ 788513 w 1283813"/>
              <a:gd name="connsiteY67" fmla="*/ 176212 h 1747837"/>
              <a:gd name="connsiteX68" fmla="*/ 807563 w 1283813"/>
              <a:gd name="connsiteY68" fmla="*/ 166687 h 1747837"/>
              <a:gd name="connsiteX69" fmla="*/ 845663 w 1283813"/>
              <a:gd name="connsiteY69" fmla="*/ 128587 h 1747837"/>
              <a:gd name="connsiteX70" fmla="*/ 874238 w 1283813"/>
              <a:gd name="connsiteY70" fmla="*/ 104775 h 1747837"/>
              <a:gd name="connsiteX71" fmla="*/ 902813 w 1283813"/>
              <a:gd name="connsiteY71" fmla="*/ 71437 h 1747837"/>
              <a:gd name="connsiteX72" fmla="*/ 921863 w 1283813"/>
              <a:gd name="connsiteY72" fmla="*/ 61912 h 1747837"/>
              <a:gd name="connsiteX73" fmla="*/ 931388 w 1283813"/>
              <a:gd name="connsiteY73" fmla="*/ 47625 h 1747837"/>
              <a:gd name="connsiteX74" fmla="*/ 969488 w 1283813"/>
              <a:gd name="connsiteY74" fmla="*/ 28575 h 1747837"/>
              <a:gd name="connsiteX75" fmla="*/ 988538 w 1283813"/>
              <a:gd name="connsiteY75" fmla="*/ 19050 h 1747837"/>
              <a:gd name="connsiteX76" fmla="*/ 1007588 w 1283813"/>
              <a:gd name="connsiteY76" fmla="*/ 14287 h 1747837"/>
              <a:gd name="connsiteX77" fmla="*/ 1026638 w 1283813"/>
              <a:gd name="connsiteY77" fmla="*/ 4762 h 1747837"/>
              <a:gd name="connsiteX78" fmla="*/ 1040926 w 1283813"/>
              <a:gd name="connsiteY78" fmla="*/ 0 h 1747837"/>
              <a:gd name="connsiteX79" fmla="*/ 1174276 w 1283813"/>
              <a:gd name="connsiteY79" fmla="*/ 4762 h 1747837"/>
              <a:gd name="connsiteX80" fmla="*/ 1188563 w 1283813"/>
              <a:gd name="connsiteY80" fmla="*/ 14287 h 1747837"/>
              <a:gd name="connsiteX81" fmla="*/ 1207613 w 1283813"/>
              <a:gd name="connsiteY81" fmla="*/ 28575 h 1747837"/>
              <a:gd name="connsiteX82" fmla="*/ 1221901 w 1283813"/>
              <a:gd name="connsiteY82" fmla="*/ 38100 h 1747837"/>
              <a:gd name="connsiteX83" fmla="*/ 1255238 w 1283813"/>
              <a:gd name="connsiteY83" fmla="*/ 80962 h 1747837"/>
              <a:gd name="connsiteX84" fmla="*/ 1274288 w 1283813"/>
              <a:gd name="connsiteY84" fmla="*/ 114300 h 1747837"/>
              <a:gd name="connsiteX85" fmla="*/ 1279051 w 1283813"/>
              <a:gd name="connsiteY85" fmla="*/ 133350 h 1747837"/>
              <a:gd name="connsiteX86" fmla="*/ 1283813 w 1283813"/>
              <a:gd name="connsiteY86" fmla="*/ 147637 h 1747837"/>
              <a:gd name="connsiteX87" fmla="*/ 1274288 w 1283813"/>
              <a:gd name="connsiteY87" fmla="*/ 233362 h 1747837"/>
              <a:gd name="connsiteX88" fmla="*/ 1264763 w 1283813"/>
              <a:gd name="connsiteY88" fmla="*/ 261937 h 1747837"/>
              <a:gd name="connsiteX89" fmla="*/ 1250476 w 1283813"/>
              <a:gd name="connsiteY89" fmla="*/ 328612 h 1747837"/>
              <a:gd name="connsiteX90" fmla="*/ 1250476 w 1283813"/>
              <a:gd name="connsiteY90" fmla="*/ 328612 h 1747837"/>
              <a:gd name="connsiteX91" fmla="*/ 1240951 w 1283813"/>
              <a:gd name="connsiteY91" fmla="*/ 371475 h 1747837"/>
              <a:gd name="connsiteX92" fmla="*/ 1236188 w 1283813"/>
              <a:gd name="connsiteY92" fmla="*/ 385762 h 1747837"/>
              <a:gd name="connsiteX93" fmla="*/ 1226663 w 1283813"/>
              <a:gd name="connsiteY93" fmla="*/ 400050 h 1747837"/>
              <a:gd name="connsiteX94" fmla="*/ 1198088 w 1283813"/>
              <a:gd name="connsiteY94" fmla="*/ 438150 h 1747837"/>
              <a:gd name="connsiteX95" fmla="*/ 1183801 w 1283813"/>
              <a:gd name="connsiteY95" fmla="*/ 457200 h 1747837"/>
              <a:gd name="connsiteX96" fmla="*/ 1174276 w 1283813"/>
              <a:gd name="connsiteY96" fmla="*/ 476250 h 1747837"/>
              <a:gd name="connsiteX97" fmla="*/ 1159988 w 1283813"/>
              <a:gd name="connsiteY97" fmla="*/ 485775 h 1747837"/>
              <a:gd name="connsiteX98" fmla="*/ 1126651 w 1283813"/>
              <a:gd name="connsiteY98" fmla="*/ 528637 h 1747837"/>
              <a:gd name="connsiteX99" fmla="*/ 1107601 w 1283813"/>
              <a:gd name="connsiteY99" fmla="*/ 557212 h 1747837"/>
              <a:gd name="connsiteX100" fmla="*/ 1093313 w 1283813"/>
              <a:gd name="connsiteY100" fmla="*/ 566737 h 1747837"/>
              <a:gd name="connsiteX101" fmla="*/ 1079026 w 1283813"/>
              <a:gd name="connsiteY101" fmla="*/ 581025 h 1747837"/>
              <a:gd name="connsiteX102" fmla="*/ 1055213 w 1283813"/>
              <a:gd name="connsiteY102" fmla="*/ 595312 h 1747837"/>
              <a:gd name="connsiteX103" fmla="*/ 1017113 w 1283813"/>
              <a:gd name="connsiteY103" fmla="*/ 633412 h 1747837"/>
              <a:gd name="connsiteX104" fmla="*/ 1012351 w 1283813"/>
              <a:gd name="connsiteY104" fmla="*/ 647700 h 1747837"/>
              <a:gd name="connsiteX105" fmla="*/ 998063 w 1283813"/>
              <a:gd name="connsiteY105" fmla="*/ 661987 h 1747837"/>
              <a:gd name="connsiteX106" fmla="*/ 983776 w 1283813"/>
              <a:gd name="connsiteY106" fmla="*/ 681037 h 1747837"/>
              <a:gd name="connsiteX107" fmla="*/ 974251 w 1283813"/>
              <a:gd name="connsiteY107" fmla="*/ 695325 h 1747837"/>
              <a:gd name="connsiteX108" fmla="*/ 959963 w 1283813"/>
              <a:gd name="connsiteY108" fmla="*/ 714375 h 1747837"/>
              <a:gd name="connsiteX109" fmla="*/ 950438 w 1283813"/>
              <a:gd name="connsiteY109" fmla="*/ 733425 h 1747837"/>
              <a:gd name="connsiteX110" fmla="*/ 940913 w 1283813"/>
              <a:gd name="connsiteY110" fmla="*/ 747712 h 1747837"/>
              <a:gd name="connsiteX111" fmla="*/ 936151 w 1283813"/>
              <a:gd name="connsiteY111" fmla="*/ 766762 h 1747837"/>
              <a:gd name="connsiteX112" fmla="*/ 926626 w 1283813"/>
              <a:gd name="connsiteY112" fmla="*/ 795337 h 1747837"/>
              <a:gd name="connsiteX113" fmla="*/ 921863 w 1283813"/>
              <a:gd name="connsiteY113" fmla="*/ 838200 h 1747837"/>
              <a:gd name="connsiteX114" fmla="*/ 917101 w 1283813"/>
              <a:gd name="connsiteY114" fmla="*/ 890587 h 1747837"/>
              <a:gd name="connsiteX115" fmla="*/ 907576 w 1283813"/>
              <a:gd name="connsiteY115" fmla="*/ 923925 h 1747837"/>
              <a:gd name="connsiteX116" fmla="*/ 898051 w 1283813"/>
              <a:gd name="connsiteY116" fmla="*/ 962025 h 1747837"/>
              <a:gd name="connsiteX117" fmla="*/ 888526 w 1283813"/>
              <a:gd name="connsiteY117" fmla="*/ 981075 h 1747837"/>
              <a:gd name="connsiteX118" fmla="*/ 879001 w 1283813"/>
              <a:gd name="connsiteY118" fmla="*/ 1009650 h 1747837"/>
              <a:gd name="connsiteX119" fmla="*/ 869476 w 1283813"/>
              <a:gd name="connsiteY119" fmla="*/ 1023937 h 1747837"/>
              <a:gd name="connsiteX120" fmla="*/ 859951 w 1283813"/>
              <a:gd name="connsiteY120" fmla="*/ 1057275 h 1747837"/>
              <a:gd name="connsiteX121" fmla="*/ 850426 w 1283813"/>
              <a:gd name="connsiteY121" fmla="*/ 1071562 h 1747837"/>
              <a:gd name="connsiteX122" fmla="*/ 845663 w 1283813"/>
              <a:gd name="connsiteY122" fmla="*/ 1085850 h 1747837"/>
              <a:gd name="connsiteX123" fmla="*/ 831376 w 1283813"/>
              <a:gd name="connsiteY123" fmla="*/ 1095375 h 1747837"/>
              <a:gd name="connsiteX124" fmla="*/ 798038 w 1283813"/>
              <a:gd name="connsiteY124" fmla="*/ 1138237 h 1747837"/>
              <a:gd name="connsiteX125" fmla="*/ 769463 w 1283813"/>
              <a:gd name="connsiteY125" fmla="*/ 1181100 h 1747837"/>
              <a:gd name="connsiteX126" fmla="*/ 750413 w 1283813"/>
              <a:gd name="connsiteY126" fmla="*/ 1209675 h 1747837"/>
              <a:gd name="connsiteX127" fmla="*/ 740888 w 1283813"/>
              <a:gd name="connsiteY127" fmla="*/ 1223962 h 1747837"/>
              <a:gd name="connsiteX128" fmla="*/ 726601 w 1283813"/>
              <a:gd name="connsiteY128" fmla="*/ 1252537 h 1747837"/>
              <a:gd name="connsiteX129" fmla="*/ 717076 w 1283813"/>
              <a:gd name="connsiteY129" fmla="*/ 1281112 h 1747837"/>
              <a:gd name="connsiteX130" fmla="*/ 712313 w 1283813"/>
              <a:gd name="connsiteY130" fmla="*/ 1295400 h 1747837"/>
              <a:gd name="connsiteX131" fmla="*/ 702788 w 1283813"/>
              <a:gd name="connsiteY131" fmla="*/ 1309687 h 1747837"/>
              <a:gd name="connsiteX132" fmla="*/ 698026 w 1283813"/>
              <a:gd name="connsiteY132" fmla="*/ 1323975 h 1747837"/>
              <a:gd name="connsiteX133" fmla="*/ 678976 w 1283813"/>
              <a:gd name="connsiteY133" fmla="*/ 1352550 h 1747837"/>
              <a:gd name="connsiteX134" fmla="*/ 664688 w 1283813"/>
              <a:gd name="connsiteY134" fmla="*/ 1381125 h 1747837"/>
              <a:gd name="connsiteX135" fmla="*/ 650401 w 1283813"/>
              <a:gd name="connsiteY135" fmla="*/ 1423987 h 1747837"/>
              <a:gd name="connsiteX136" fmla="*/ 645638 w 1283813"/>
              <a:gd name="connsiteY136" fmla="*/ 1438275 h 1747837"/>
              <a:gd name="connsiteX137" fmla="*/ 640876 w 1283813"/>
              <a:gd name="connsiteY137" fmla="*/ 1452562 h 1747837"/>
              <a:gd name="connsiteX138" fmla="*/ 664688 w 1283813"/>
              <a:gd name="connsiteY138" fmla="*/ 1447800 h 17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83813" h="1747837">
                <a:moveTo>
                  <a:pt x="664688" y="1447800"/>
                </a:moveTo>
                <a:lnTo>
                  <a:pt x="664688" y="1447800"/>
                </a:lnTo>
                <a:cubicBezTo>
                  <a:pt x="656751" y="1460500"/>
                  <a:pt x="649685" y="1473788"/>
                  <a:pt x="640876" y="1485900"/>
                </a:cubicBezTo>
                <a:cubicBezTo>
                  <a:pt x="636915" y="1491347"/>
                  <a:pt x="630503" y="1494706"/>
                  <a:pt x="626588" y="1500187"/>
                </a:cubicBezTo>
                <a:cubicBezTo>
                  <a:pt x="591735" y="1548980"/>
                  <a:pt x="645672" y="1488241"/>
                  <a:pt x="602776" y="1538287"/>
                </a:cubicBezTo>
                <a:cubicBezTo>
                  <a:pt x="598393" y="1543401"/>
                  <a:pt x="592800" y="1547401"/>
                  <a:pt x="588488" y="1552575"/>
                </a:cubicBezTo>
                <a:cubicBezTo>
                  <a:pt x="584824" y="1556972"/>
                  <a:pt x="582627" y="1562465"/>
                  <a:pt x="578963" y="1566862"/>
                </a:cubicBezTo>
                <a:cubicBezTo>
                  <a:pt x="574651" y="1572036"/>
                  <a:pt x="568591" y="1575669"/>
                  <a:pt x="564676" y="1581150"/>
                </a:cubicBezTo>
                <a:cubicBezTo>
                  <a:pt x="560550" y="1586927"/>
                  <a:pt x="559411" y="1594520"/>
                  <a:pt x="555151" y="1600200"/>
                </a:cubicBezTo>
                <a:cubicBezTo>
                  <a:pt x="549763" y="1607384"/>
                  <a:pt x="541945" y="1612432"/>
                  <a:pt x="536101" y="1619250"/>
                </a:cubicBezTo>
                <a:cubicBezTo>
                  <a:pt x="532376" y="1623596"/>
                  <a:pt x="530973" y="1629873"/>
                  <a:pt x="526576" y="1633537"/>
                </a:cubicBezTo>
                <a:cubicBezTo>
                  <a:pt x="521122" y="1638082"/>
                  <a:pt x="513690" y="1639540"/>
                  <a:pt x="507526" y="1643062"/>
                </a:cubicBezTo>
                <a:cubicBezTo>
                  <a:pt x="489940" y="1653111"/>
                  <a:pt x="495121" y="1654262"/>
                  <a:pt x="474188" y="1662112"/>
                </a:cubicBezTo>
                <a:cubicBezTo>
                  <a:pt x="468059" y="1664410"/>
                  <a:pt x="461488" y="1665287"/>
                  <a:pt x="455138" y="1666875"/>
                </a:cubicBezTo>
                <a:cubicBezTo>
                  <a:pt x="440790" y="1676441"/>
                  <a:pt x="438719" y="1678675"/>
                  <a:pt x="421801" y="1685925"/>
                </a:cubicBezTo>
                <a:cubicBezTo>
                  <a:pt x="417187" y="1687902"/>
                  <a:pt x="412276" y="1689100"/>
                  <a:pt x="407513" y="1690687"/>
                </a:cubicBezTo>
                <a:cubicBezTo>
                  <a:pt x="394625" y="1699279"/>
                  <a:pt x="389283" y="1703694"/>
                  <a:pt x="374176" y="1709737"/>
                </a:cubicBezTo>
                <a:cubicBezTo>
                  <a:pt x="364854" y="1713466"/>
                  <a:pt x="345601" y="1719262"/>
                  <a:pt x="345601" y="1719262"/>
                </a:cubicBezTo>
                <a:cubicBezTo>
                  <a:pt x="312270" y="1741482"/>
                  <a:pt x="347493" y="1721328"/>
                  <a:pt x="274163" y="1733550"/>
                </a:cubicBezTo>
                <a:cubicBezTo>
                  <a:pt x="264259" y="1735201"/>
                  <a:pt x="255433" y="1741106"/>
                  <a:pt x="245588" y="1743075"/>
                </a:cubicBezTo>
                <a:lnTo>
                  <a:pt x="221776" y="1747837"/>
                </a:lnTo>
                <a:cubicBezTo>
                  <a:pt x="177326" y="1746250"/>
                  <a:pt x="132812" y="1745939"/>
                  <a:pt x="88426" y="1743075"/>
                </a:cubicBezTo>
                <a:cubicBezTo>
                  <a:pt x="72676" y="1742059"/>
                  <a:pt x="73791" y="1734761"/>
                  <a:pt x="59851" y="1728787"/>
                </a:cubicBezTo>
                <a:cubicBezTo>
                  <a:pt x="53835" y="1726209"/>
                  <a:pt x="47151" y="1725612"/>
                  <a:pt x="40801" y="1724025"/>
                </a:cubicBezTo>
                <a:cubicBezTo>
                  <a:pt x="37626" y="1719262"/>
                  <a:pt x="33531" y="1714998"/>
                  <a:pt x="31276" y="1709737"/>
                </a:cubicBezTo>
                <a:cubicBezTo>
                  <a:pt x="27869" y="1701788"/>
                  <a:pt x="23691" y="1673666"/>
                  <a:pt x="21751" y="1666875"/>
                </a:cubicBezTo>
                <a:cubicBezTo>
                  <a:pt x="17614" y="1652394"/>
                  <a:pt x="11115" y="1638623"/>
                  <a:pt x="7463" y="1624012"/>
                </a:cubicBezTo>
                <a:lnTo>
                  <a:pt x="2701" y="1604962"/>
                </a:lnTo>
                <a:cubicBezTo>
                  <a:pt x="3878" y="1554325"/>
                  <a:pt x="-8741" y="1451012"/>
                  <a:pt x="12226" y="1381125"/>
                </a:cubicBezTo>
                <a:cubicBezTo>
                  <a:pt x="15111" y="1371508"/>
                  <a:pt x="17673" y="1361725"/>
                  <a:pt x="21751" y="1352550"/>
                </a:cubicBezTo>
                <a:cubicBezTo>
                  <a:pt x="24076" y="1347319"/>
                  <a:pt x="28101" y="1343025"/>
                  <a:pt x="31276" y="1338262"/>
                </a:cubicBezTo>
                <a:cubicBezTo>
                  <a:pt x="45423" y="1295817"/>
                  <a:pt x="22794" y="1362778"/>
                  <a:pt x="45563" y="1300162"/>
                </a:cubicBezTo>
                <a:cubicBezTo>
                  <a:pt x="48994" y="1290726"/>
                  <a:pt x="51913" y="1281112"/>
                  <a:pt x="55088" y="1271587"/>
                </a:cubicBezTo>
                <a:lnTo>
                  <a:pt x="59851" y="1257300"/>
                </a:lnTo>
                <a:cubicBezTo>
                  <a:pt x="61438" y="1241425"/>
                  <a:pt x="61484" y="1225319"/>
                  <a:pt x="64613" y="1209675"/>
                </a:cubicBezTo>
                <a:cubicBezTo>
                  <a:pt x="66290" y="1201292"/>
                  <a:pt x="71136" y="1193867"/>
                  <a:pt x="74138" y="1185862"/>
                </a:cubicBezTo>
                <a:cubicBezTo>
                  <a:pt x="82588" y="1163330"/>
                  <a:pt x="73977" y="1178961"/>
                  <a:pt x="88426" y="1157287"/>
                </a:cubicBezTo>
                <a:cubicBezTo>
                  <a:pt x="90013" y="1150937"/>
                  <a:pt x="90261" y="1144091"/>
                  <a:pt x="93188" y="1138237"/>
                </a:cubicBezTo>
                <a:cubicBezTo>
                  <a:pt x="99886" y="1124842"/>
                  <a:pt x="109296" y="1112979"/>
                  <a:pt x="117001" y="1100137"/>
                </a:cubicBezTo>
                <a:cubicBezTo>
                  <a:pt x="121763" y="1092200"/>
                  <a:pt x="127458" y="1084752"/>
                  <a:pt x="131288" y="1076325"/>
                </a:cubicBezTo>
                <a:cubicBezTo>
                  <a:pt x="135443" y="1067185"/>
                  <a:pt x="136735" y="1056925"/>
                  <a:pt x="140813" y="1047750"/>
                </a:cubicBezTo>
                <a:cubicBezTo>
                  <a:pt x="143138" y="1042519"/>
                  <a:pt x="148013" y="1038693"/>
                  <a:pt x="150338" y="1033462"/>
                </a:cubicBezTo>
                <a:cubicBezTo>
                  <a:pt x="154416" y="1024287"/>
                  <a:pt x="156259" y="1014258"/>
                  <a:pt x="159863" y="1004887"/>
                </a:cubicBezTo>
                <a:cubicBezTo>
                  <a:pt x="169352" y="980215"/>
                  <a:pt x="173204" y="973443"/>
                  <a:pt x="183676" y="952500"/>
                </a:cubicBezTo>
                <a:cubicBezTo>
                  <a:pt x="193084" y="896045"/>
                  <a:pt x="180475" y="950178"/>
                  <a:pt x="202726" y="900112"/>
                </a:cubicBezTo>
                <a:cubicBezTo>
                  <a:pt x="205384" y="894131"/>
                  <a:pt x="204561" y="886916"/>
                  <a:pt x="207488" y="881062"/>
                </a:cubicBezTo>
                <a:cubicBezTo>
                  <a:pt x="212607" y="870823"/>
                  <a:pt x="222918" y="863347"/>
                  <a:pt x="226538" y="852487"/>
                </a:cubicBezTo>
                <a:cubicBezTo>
                  <a:pt x="229713" y="842962"/>
                  <a:pt x="230494" y="832266"/>
                  <a:pt x="236063" y="823912"/>
                </a:cubicBezTo>
                <a:lnTo>
                  <a:pt x="255113" y="795337"/>
                </a:lnTo>
                <a:cubicBezTo>
                  <a:pt x="266530" y="749674"/>
                  <a:pt x="251463" y="806291"/>
                  <a:pt x="269401" y="752475"/>
                </a:cubicBezTo>
                <a:cubicBezTo>
                  <a:pt x="269464" y="752287"/>
                  <a:pt x="276631" y="721432"/>
                  <a:pt x="278926" y="719137"/>
                </a:cubicBezTo>
                <a:cubicBezTo>
                  <a:pt x="290111" y="707952"/>
                  <a:pt x="303737" y="710166"/>
                  <a:pt x="317026" y="704850"/>
                </a:cubicBezTo>
                <a:cubicBezTo>
                  <a:pt x="334836" y="697726"/>
                  <a:pt x="352488" y="690064"/>
                  <a:pt x="369413" y="681037"/>
                </a:cubicBezTo>
                <a:cubicBezTo>
                  <a:pt x="417467" y="655408"/>
                  <a:pt x="365129" y="674529"/>
                  <a:pt x="402751" y="661987"/>
                </a:cubicBezTo>
                <a:cubicBezTo>
                  <a:pt x="424566" y="629266"/>
                  <a:pt x="396797" y="665798"/>
                  <a:pt x="431326" y="638175"/>
                </a:cubicBezTo>
                <a:cubicBezTo>
                  <a:pt x="441845" y="629760"/>
                  <a:pt x="452429" y="620808"/>
                  <a:pt x="459901" y="609600"/>
                </a:cubicBezTo>
                <a:cubicBezTo>
                  <a:pt x="466251" y="600075"/>
                  <a:pt x="469426" y="587375"/>
                  <a:pt x="478951" y="581025"/>
                </a:cubicBezTo>
                <a:cubicBezTo>
                  <a:pt x="491651" y="572558"/>
                  <a:pt x="497653" y="569905"/>
                  <a:pt x="507526" y="557212"/>
                </a:cubicBezTo>
                <a:cubicBezTo>
                  <a:pt x="514554" y="548176"/>
                  <a:pt x="518481" y="536732"/>
                  <a:pt x="526576" y="528637"/>
                </a:cubicBezTo>
                <a:cubicBezTo>
                  <a:pt x="543631" y="511582"/>
                  <a:pt x="552956" y="502987"/>
                  <a:pt x="569438" y="481012"/>
                </a:cubicBezTo>
                <a:cubicBezTo>
                  <a:pt x="598307" y="442521"/>
                  <a:pt x="567320" y="469505"/>
                  <a:pt x="602776" y="442912"/>
                </a:cubicBezTo>
                <a:cubicBezTo>
                  <a:pt x="612581" y="403686"/>
                  <a:pt x="603098" y="430379"/>
                  <a:pt x="645638" y="376237"/>
                </a:cubicBezTo>
                <a:cubicBezTo>
                  <a:pt x="645772" y="376066"/>
                  <a:pt x="674079" y="338309"/>
                  <a:pt x="674213" y="338137"/>
                </a:cubicBezTo>
                <a:cubicBezTo>
                  <a:pt x="680454" y="330113"/>
                  <a:pt x="687806" y="322901"/>
                  <a:pt x="693263" y="314325"/>
                </a:cubicBezTo>
                <a:lnTo>
                  <a:pt x="726601" y="261937"/>
                </a:lnTo>
                <a:cubicBezTo>
                  <a:pt x="729776" y="252412"/>
                  <a:pt x="730557" y="241716"/>
                  <a:pt x="736126" y="233362"/>
                </a:cubicBezTo>
                <a:cubicBezTo>
                  <a:pt x="753124" y="207866"/>
                  <a:pt x="741602" y="223125"/>
                  <a:pt x="774226" y="190500"/>
                </a:cubicBezTo>
                <a:cubicBezTo>
                  <a:pt x="778988" y="185737"/>
                  <a:pt x="782489" y="179224"/>
                  <a:pt x="788513" y="176212"/>
                </a:cubicBezTo>
                <a:lnTo>
                  <a:pt x="807563" y="166687"/>
                </a:lnTo>
                <a:cubicBezTo>
                  <a:pt x="842012" y="120757"/>
                  <a:pt x="797646" y="176604"/>
                  <a:pt x="845663" y="128587"/>
                </a:cubicBezTo>
                <a:cubicBezTo>
                  <a:pt x="872588" y="101662"/>
                  <a:pt x="833371" y="125209"/>
                  <a:pt x="874238" y="104775"/>
                </a:cubicBezTo>
                <a:cubicBezTo>
                  <a:pt x="883837" y="90376"/>
                  <a:pt x="887414" y="82986"/>
                  <a:pt x="902813" y="71437"/>
                </a:cubicBezTo>
                <a:cubicBezTo>
                  <a:pt x="908493" y="67177"/>
                  <a:pt x="915513" y="65087"/>
                  <a:pt x="921863" y="61912"/>
                </a:cubicBezTo>
                <a:cubicBezTo>
                  <a:pt x="925038" y="57150"/>
                  <a:pt x="926699" y="50907"/>
                  <a:pt x="931388" y="47625"/>
                </a:cubicBezTo>
                <a:cubicBezTo>
                  <a:pt x="943020" y="39482"/>
                  <a:pt x="956788" y="34925"/>
                  <a:pt x="969488" y="28575"/>
                </a:cubicBezTo>
                <a:cubicBezTo>
                  <a:pt x="975838" y="25400"/>
                  <a:pt x="981651" y="20772"/>
                  <a:pt x="988538" y="19050"/>
                </a:cubicBezTo>
                <a:cubicBezTo>
                  <a:pt x="994888" y="17462"/>
                  <a:pt x="1001459" y="16585"/>
                  <a:pt x="1007588" y="14287"/>
                </a:cubicBezTo>
                <a:cubicBezTo>
                  <a:pt x="1014235" y="11794"/>
                  <a:pt x="1020112" y="7559"/>
                  <a:pt x="1026638" y="4762"/>
                </a:cubicBezTo>
                <a:cubicBezTo>
                  <a:pt x="1031252" y="2785"/>
                  <a:pt x="1036163" y="1587"/>
                  <a:pt x="1040926" y="0"/>
                </a:cubicBezTo>
                <a:cubicBezTo>
                  <a:pt x="1085376" y="1587"/>
                  <a:pt x="1130004" y="478"/>
                  <a:pt x="1174276" y="4762"/>
                </a:cubicBezTo>
                <a:cubicBezTo>
                  <a:pt x="1179973" y="5313"/>
                  <a:pt x="1183906" y="10960"/>
                  <a:pt x="1188563" y="14287"/>
                </a:cubicBezTo>
                <a:cubicBezTo>
                  <a:pt x="1195022" y="18901"/>
                  <a:pt x="1201154" y="23961"/>
                  <a:pt x="1207613" y="28575"/>
                </a:cubicBezTo>
                <a:cubicBezTo>
                  <a:pt x="1212271" y="31902"/>
                  <a:pt x="1217504" y="34436"/>
                  <a:pt x="1221901" y="38100"/>
                </a:cubicBezTo>
                <a:cubicBezTo>
                  <a:pt x="1238687" y="52088"/>
                  <a:pt x="1241964" y="61051"/>
                  <a:pt x="1255238" y="80962"/>
                </a:cubicBezTo>
                <a:cubicBezTo>
                  <a:pt x="1263133" y="92805"/>
                  <a:pt x="1269109" y="100490"/>
                  <a:pt x="1274288" y="114300"/>
                </a:cubicBezTo>
                <a:cubicBezTo>
                  <a:pt x="1276586" y="120429"/>
                  <a:pt x="1277253" y="127056"/>
                  <a:pt x="1279051" y="133350"/>
                </a:cubicBezTo>
                <a:cubicBezTo>
                  <a:pt x="1280430" y="138177"/>
                  <a:pt x="1282226" y="142875"/>
                  <a:pt x="1283813" y="147637"/>
                </a:cubicBezTo>
                <a:cubicBezTo>
                  <a:pt x="1281652" y="175739"/>
                  <a:pt x="1281851" y="205632"/>
                  <a:pt x="1274288" y="233362"/>
                </a:cubicBezTo>
                <a:cubicBezTo>
                  <a:pt x="1271646" y="243048"/>
                  <a:pt x="1264763" y="261937"/>
                  <a:pt x="1264763" y="261937"/>
                </a:cubicBezTo>
                <a:cubicBezTo>
                  <a:pt x="1257849" y="303425"/>
                  <a:pt x="1262343" y="281144"/>
                  <a:pt x="1250476" y="328612"/>
                </a:cubicBezTo>
                <a:lnTo>
                  <a:pt x="1250476" y="328612"/>
                </a:lnTo>
                <a:cubicBezTo>
                  <a:pt x="1247205" y="344966"/>
                  <a:pt x="1245432" y="355793"/>
                  <a:pt x="1240951" y="371475"/>
                </a:cubicBezTo>
                <a:cubicBezTo>
                  <a:pt x="1239572" y="376302"/>
                  <a:pt x="1238433" y="381272"/>
                  <a:pt x="1236188" y="385762"/>
                </a:cubicBezTo>
                <a:cubicBezTo>
                  <a:pt x="1233628" y="390882"/>
                  <a:pt x="1230030" y="395421"/>
                  <a:pt x="1226663" y="400050"/>
                </a:cubicBezTo>
                <a:cubicBezTo>
                  <a:pt x="1217326" y="412889"/>
                  <a:pt x="1207613" y="425450"/>
                  <a:pt x="1198088" y="438150"/>
                </a:cubicBezTo>
                <a:cubicBezTo>
                  <a:pt x="1193326" y="444500"/>
                  <a:pt x="1187351" y="450101"/>
                  <a:pt x="1183801" y="457200"/>
                </a:cubicBezTo>
                <a:cubicBezTo>
                  <a:pt x="1180626" y="463550"/>
                  <a:pt x="1178821" y="470796"/>
                  <a:pt x="1174276" y="476250"/>
                </a:cubicBezTo>
                <a:cubicBezTo>
                  <a:pt x="1170612" y="480647"/>
                  <a:pt x="1164751" y="482600"/>
                  <a:pt x="1159988" y="485775"/>
                </a:cubicBezTo>
                <a:cubicBezTo>
                  <a:pt x="1125252" y="543669"/>
                  <a:pt x="1167603" y="477448"/>
                  <a:pt x="1126651" y="528637"/>
                </a:cubicBezTo>
                <a:cubicBezTo>
                  <a:pt x="1119500" y="537576"/>
                  <a:pt x="1117126" y="550862"/>
                  <a:pt x="1107601" y="557212"/>
                </a:cubicBezTo>
                <a:cubicBezTo>
                  <a:pt x="1102838" y="560387"/>
                  <a:pt x="1097710" y="563073"/>
                  <a:pt x="1093313" y="566737"/>
                </a:cubicBezTo>
                <a:cubicBezTo>
                  <a:pt x="1088139" y="571049"/>
                  <a:pt x="1084414" y="576984"/>
                  <a:pt x="1079026" y="581025"/>
                </a:cubicBezTo>
                <a:cubicBezTo>
                  <a:pt x="1071621" y="586579"/>
                  <a:pt x="1062279" y="589333"/>
                  <a:pt x="1055213" y="595312"/>
                </a:cubicBezTo>
                <a:cubicBezTo>
                  <a:pt x="1041502" y="606913"/>
                  <a:pt x="1017113" y="633412"/>
                  <a:pt x="1017113" y="633412"/>
                </a:cubicBezTo>
                <a:cubicBezTo>
                  <a:pt x="1015526" y="638175"/>
                  <a:pt x="1015136" y="643523"/>
                  <a:pt x="1012351" y="647700"/>
                </a:cubicBezTo>
                <a:cubicBezTo>
                  <a:pt x="1008615" y="653304"/>
                  <a:pt x="1002446" y="656873"/>
                  <a:pt x="998063" y="661987"/>
                </a:cubicBezTo>
                <a:cubicBezTo>
                  <a:pt x="992897" y="668013"/>
                  <a:pt x="988389" y="674578"/>
                  <a:pt x="983776" y="681037"/>
                </a:cubicBezTo>
                <a:cubicBezTo>
                  <a:pt x="980449" y="685695"/>
                  <a:pt x="977578" y="690667"/>
                  <a:pt x="974251" y="695325"/>
                </a:cubicBezTo>
                <a:cubicBezTo>
                  <a:pt x="969637" y="701784"/>
                  <a:pt x="964170" y="707644"/>
                  <a:pt x="959963" y="714375"/>
                </a:cubicBezTo>
                <a:cubicBezTo>
                  <a:pt x="956200" y="720395"/>
                  <a:pt x="953960" y="727261"/>
                  <a:pt x="950438" y="733425"/>
                </a:cubicBezTo>
                <a:cubicBezTo>
                  <a:pt x="947598" y="738395"/>
                  <a:pt x="944088" y="742950"/>
                  <a:pt x="940913" y="747712"/>
                </a:cubicBezTo>
                <a:cubicBezTo>
                  <a:pt x="939326" y="754062"/>
                  <a:pt x="938032" y="760493"/>
                  <a:pt x="936151" y="766762"/>
                </a:cubicBezTo>
                <a:cubicBezTo>
                  <a:pt x="933266" y="776379"/>
                  <a:pt x="926626" y="795337"/>
                  <a:pt x="926626" y="795337"/>
                </a:cubicBezTo>
                <a:cubicBezTo>
                  <a:pt x="925038" y="809625"/>
                  <a:pt x="923293" y="823896"/>
                  <a:pt x="921863" y="838200"/>
                </a:cubicBezTo>
                <a:cubicBezTo>
                  <a:pt x="920118" y="855647"/>
                  <a:pt x="919418" y="873206"/>
                  <a:pt x="917101" y="890587"/>
                </a:cubicBezTo>
                <a:cubicBezTo>
                  <a:pt x="914558" y="909661"/>
                  <a:pt x="911771" y="907145"/>
                  <a:pt x="907576" y="923925"/>
                </a:cubicBezTo>
                <a:cubicBezTo>
                  <a:pt x="903106" y="941804"/>
                  <a:pt x="904580" y="946790"/>
                  <a:pt x="898051" y="962025"/>
                </a:cubicBezTo>
                <a:cubicBezTo>
                  <a:pt x="895254" y="968551"/>
                  <a:pt x="891163" y="974483"/>
                  <a:pt x="888526" y="981075"/>
                </a:cubicBezTo>
                <a:cubicBezTo>
                  <a:pt x="884797" y="990397"/>
                  <a:pt x="884570" y="1001296"/>
                  <a:pt x="879001" y="1009650"/>
                </a:cubicBezTo>
                <a:cubicBezTo>
                  <a:pt x="875826" y="1014412"/>
                  <a:pt x="872036" y="1018818"/>
                  <a:pt x="869476" y="1023937"/>
                </a:cubicBezTo>
                <a:cubicBezTo>
                  <a:pt x="860203" y="1042482"/>
                  <a:pt x="869111" y="1035901"/>
                  <a:pt x="859951" y="1057275"/>
                </a:cubicBezTo>
                <a:cubicBezTo>
                  <a:pt x="857696" y="1062536"/>
                  <a:pt x="852986" y="1066443"/>
                  <a:pt x="850426" y="1071562"/>
                </a:cubicBezTo>
                <a:cubicBezTo>
                  <a:pt x="848181" y="1076052"/>
                  <a:pt x="848799" y="1081930"/>
                  <a:pt x="845663" y="1085850"/>
                </a:cubicBezTo>
                <a:cubicBezTo>
                  <a:pt x="842087" y="1090319"/>
                  <a:pt x="836138" y="1092200"/>
                  <a:pt x="831376" y="1095375"/>
                </a:cubicBezTo>
                <a:cubicBezTo>
                  <a:pt x="818361" y="1134415"/>
                  <a:pt x="840874" y="1073983"/>
                  <a:pt x="798038" y="1138237"/>
                </a:cubicBezTo>
                <a:lnTo>
                  <a:pt x="769463" y="1181100"/>
                </a:lnTo>
                <a:lnTo>
                  <a:pt x="750413" y="1209675"/>
                </a:lnTo>
                <a:lnTo>
                  <a:pt x="740888" y="1223962"/>
                </a:lnTo>
                <a:cubicBezTo>
                  <a:pt x="723525" y="1276057"/>
                  <a:pt x="751214" y="1197159"/>
                  <a:pt x="726601" y="1252537"/>
                </a:cubicBezTo>
                <a:cubicBezTo>
                  <a:pt x="722523" y="1261712"/>
                  <a:pt x="720251" y="1271587"/>
                  <a:pt x="717076" y="1281112"/>
                </a:cubicBezTo>
                <a:cubicBezTo>
                  <a:pt x="715488" y="1285875"/>
                  <a:pt x="715098" y="1291223"/>
                  <a:pt x="712313" y="1295400"/>
                </a:cubicBezTo>
                <a:lnTo>
                  <a:pt x="702788" y="1309687"/>
                </a:lnTo>
                <a:cubicBezTo>
                  <a:pt x="701201" y="1314450"/>
                  <a:pt x="700464" y="1319587"/>
                  <a:pt x="698026" y="1323975"/>
                </a:cubicBezTo>
                <a:cubicBezTo>
                  <a:pt x="692467" y="1333982"/>
                  <a:pt x="682597" y="1341690"/>
                  <a:pt x="678976" y="1352550"/>
                </a:cubicBezTo>
                <a:cubicBezTo>
                  <a:pt x="672403" y="1372267"/>
                  <a:pt x="676998" y="1362660"/>
                  <a:pt x="664688" y="1381125"/>
                </a:cubicBezTo>
                <a:lnTo>
                  <a:pt x="650401" y="1423987"/>
                </a:lnTo>
                <a:lnTo>
                  <a:pt x="645638" y="1438275"/>
                </a:lnTo>
                <a:cubicBezTo>
                  <a:pt x="644051" y="1443037"/>
                  <a:pt x="645366" y="1450317"/>
                  <a:pt x="640876" y="1452562"/>
                </a:cubicBezTo>
                <a:lnTo>
                  <a:pt x="664688" y="1447800"/>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900488" y="1281113"/>
            <a:ext cx="1190625" cy="1614487"/>
          </a:xfrm>
          <a:custGeom>
            <a:avLst/>
            <a:gdLst>
              <a:gd name="connsiteX0" fmla="*/ 1076325 w 1190625"/>
              <a:gd name="connsiteY0" fmla="*/ 61912 h 1614487"/>
              <a:gd name="connsiteX1" fmla="*/ 1076325 w 1190625"/>
              <a:gd name="connsiteY1" fmla="*/ 61912 h 1614487"/>
              <a:gd name="connsiteX2" fmla="*/ 1028700 w 1190625"/>
              <a:gd name="connsiteY2" fmla="*/ 42862 h 1614487"/>
              <a:gd name="connsiteX3" fmla="*/ 981075 w 1190625"/>
              <a:gd name="connsiteY3" fmla="*/ 28575 h 1614487"/>
              <a:gd name="connsiteX4" fmla="*/ 962025 w 1190625"/>
              <a:gd name="connsiteY4" fmla="*/ 19050 h 1614487"/>
              <a:gd name="connsiteX5" fmla="*/ 947737 w 1190625"/>
              <a:gd name="connsiteY5" fmla="*/ 14287 h 1614487"/>
              <a:gd name="connsiteX6" fmla="*/ 933450 w 1190625"/>
              <a:gd name="connsiteY6" fmla="*/ 4762 h 1614487"/>
              <a:gd name="connsiteX7" fmla="*/ 904875 w 1190625"/>
              <a:gd name="connsiteY7" fmla="*/ 0 h 1614487"/>
              <a:gd name="connsiteX8" fmla="*/ 862012 w 1190625"/>
              <a:gd name="connsiteY8" fmla="*/ 19050 h 1614487"/>
              <a:gd name="connsiteX9" fmla="*/ 828675 w 1190625"/>
              <a:gd name="connsiteY9" fmla="*/ 42862 h 1614487"/>
              <a:gd name="connsiteX10" fmla="*/ 814387 w 1190625"/>
              <a:gd name="connsiteY10" fmla="*/ 52387 h 1614487"/>
              <a:gd name="connsiteX11" fmla="*/ 795337 w 1190625"/>
              <a:gd name="connsiteY11" fmla="*/ 57150 h 1614487"/>
              <a:gd name="connsiteX12" fmla="*/ 781050 w 1190625"/>
              <a:gd name="connsiteY12" fmla="*/ 71437 h 1614487"/>
              <a:gd name="connsiteX13" fmla="*/ 752475 w 1190625"/>
              <a:gd name="connsiteY13" fmla="*/ 90487 h 1614487"/>
              <a:gd name="connsiteX14" fmla="*/ 738187 w 1190625"/>
              <a:gd name="connsiteY14" fmla="*/ 104775 h 1614487"/>
              <a:gd name="connsiteX15" fmla="*/ 709612 w 1190625"/>
              <a:gd name="connsiteY15" fmla="*/ 123825 h 1614487"/>
              <a:gd name="connsiteX16" fmla="*/ 681037 w 1190625"/>
              <a:gd name="connsiteY16" fmla="*/ 152400 h 1614487"/>
              <a:gd name="connsiteX17" fmla="*/ 666750 w 1190625"/>
              <a:gd name="connsiteY17" fmla="*/ 166687 h 1614487"/>
              <a:gd name="connsiteX18" fmla="*/ 661987 w 1190625"/>
              <a:gd name="connsiteY18" fmla="*/ 180975 h 1614487"/>
              <a:gd name="connsiteX19" fmla="*/ 652462 w 1190625"/>
              <a:gd name="connsiteY19" fmla="*/ 195262 h 1614487"/>
              <a:gd name="connsiteX20" fmla="*/ 633412 w 1190625"/>
              <a:gd name="connsiteY20" fmla="*/ 238125 h 1614487"/>
              <a:gd name="connsiteX21" fmla="*/ 619125 w 1190625"/>
              <a:gd name="connsiteY21" fmla="*/ 271462 h 1614487"/>
              <a:gd name="connsiteX22" fmla="*/ 609600 w 1190625"/>
              <a:gd name="connsiteY22" fmla="*/ 309562 h 1614487"/>
              <a:gd name="connsiteX23" fmla="*/ 600075 w 1190625"/>
              <a:gd name="connsiteY23" fmla="*/ 323850 h 1614487"/>
              <a:gd name="connsiteX24" fmla="*/ 595312 w 1190625"/>
              <a:gd name="connsiteY24" fmla="*/ 338137 h 1614487"/>
              <a:gd name="connsiteX25" fmla="*/ 585787 w 1190625"/>
              <a:gd name="connsiteY25" fmla="*/ 357187 h 1614487"/>
              <a:gd name="connsiteX26" fmla="*/ 581025 w 1190625"/>
              <a:gd name="connsiteY26" fmla="*/ 381000 h 1614487"/>
              <a:gd name="connsiteX27" fmla="*/ 571500 w 1190625"/>
              <a:gd name="connsiteY27" fmla="*/ 395287 h 1614487"/>
              <a:gd name="connsiteX28" fmla="*/ 561975 w 1190625"/>
              <a:gd name="connsiteY28" fmla="*/ 414337 h 1614487"/>
              <a:gd name="connsiteX29" fmla="*/ 557212 w 1190625"/>
              <a:gd name="connsiteY29" fmla="*/ 438150 h 1614487"/>
              <a:gd name="connsiteX30" fmla="*/ 547687 w 1190625"/>
              <a:gd name="connsiteY30" fmla="*/ 457200 h 1614487"/>
              <a:gd name="connsiteX31" fmla="*/ 542925 w 1190625"/>
              <a:gd name="connsiteY31" fmla="*/ 471487 h 1614487"/>
              <a:gd name="connsiteX32" fmla="*/ 533400 w 1190625"/>
              <a:gd name="connsiteY32" fmla="*/ 490537 h 1614487"/>
              <a:gd name="connsiteX33" fmla="*/ 519112 w 1190625"/>
              <a:gd name="connsiteY33" fmla="*/ 523875 h 1614487"/>
              <a:gd name="connsiteX34" fmla="*/ 485775 w 1190625"/>
              <a:gd name="connsiteY34" fmla="*/ 557212 h 1614487"/>
              <a:gd name="connsiteX35" fmla="*/ 457200 w 1190625"/>
              <a:gd name="connsiteY35" fmla="*/ 590550 h 1614487"/>
              <a:gd name="connsiteX36" fmla="*/ 438150 w 1190625"/>
              <a:gd name="connsiteY36" fmla="*/ 614362 h 1614487"/>
              <a:gd name="connsiteX37" fmla="*/ 423862 w 1190625"/>
              <a:gd name="connsiteY37" fmla="*/ 638175 h 1614487"/>
              <a:gd name="connsiteX38" fmla="*/ 385762 w 1190625"/>
              <a:gd name="connsiteY38" fmla="*/ 681037 h 1614487"/>
              <a:gd name="connsiteX39" fmla="*/ 376237 w 1190625"/>
              <a:gd name="connsiteY39" fmla="*/ 695325 h 1614487"/>
              <a:gd name="connsiteX40" fmla="*/ 357187 w 1190625"/>
              <a:gd name="connsiteY40" fmla="*/ 719137 h 1614487"/>
              <a:gd name="connsiteX41" fmla="*/ 338137 w 1190625"/>
              <a:gd name="connsiteY41" fmla="*/ 747712 h 1614487"/>
              <a:gd name="connsiteX42" fmla="*/ 328612 w 1190625"/>
              <a:gd name="connsiteY42" fmla="*/ 762000 h 1614487"/>
              <a:gd name="connsiteX43" fmla="*/ 309562 w 1190625"/>
              <a:gd name="connsiteY43" fmla="*/ 781050 h 1614487"/>
              <a:gd name="connsiteX44" fmla="*/ 300037 w 1190625"/>
              <a:gd name="connsiteY44" fmla="*/ 800100 h 1614487"/>
              <a:gd name="connsiteX45" fmla="*/ 285750 w 1190625"/>
              <a:gd name="connsiteY45" fmla="*/ 814387 h 1614487"/>
              <a:gd name="connsiteX46" fmla="*/ 276225 w 1190625"/>
              <a:gd name="connsiteY46" fmla="*/ 828675 h 1614487"/>
              <a:gd name="connsiteX47" fmla="*/ 261937 w 1190625"/>
              <a:gd name="connsiteY47" fmla="*/ 842962 h 1614487"/>
              <a:gd name="connsiteX48" fmla="*/ 252412 w 1190625"/>
              <a:gd name="connsiteY48" fmla="*/ 857250 h 1614487"/>
              <a:gd name="connsiteX49" fmla="*/ 238125 w 1190625"/>
              <a:gd name="connsiteY49" fmla="*/ 876300 h 1614487"/>
              <a:gd name="connsiteX50" fmla="*/ 219075 w 1190625"/>
              <a:gd name="connsiteY50" fmla="*/ 904875 h 1614487"/>
              <a:gd name="connsiteX51" fmla="*/ 204787 w 1190625"/>
              <a:gd name="connsiteY51" fmla="*/ 919162 h 1614487"/>
              <a:gd name="connsiteX52" fmla="*/ 180975 w 1190625"/>
              <a:gd name="connsiteY52" fmla="*/ 942975 h 1614487"/>
              <a:gd name="connsiteX53" fmla="*/ 171450 w 1190625"/>
              <a:gd name="connsiteY53" fmla="*/ 971550 h 1614487"/>
              <a:gd name="connsiteX54" fmla="*/ 161925 w 1190625"/>
              <a:gd name="connsiteY54" fmla="*/ 995362 h 1614487"/>
              <a:gd name="connsiteX55" fmla="*/ 147637 w 1190625"/>
              <a:gd name="connsiteY55" fmla="*/ 1028700 h 1614487"/>
              <a:gd name="connsiteX56" fmla="*/ 133350 w 1190625"/>
              <a:gd name="connsiteY56" fmla="*/ 1057275 h 1614487"/>
              <a:gd name="connsiteX57" fmla="*/ 119062 w 1190625"/>
              <a:gd name="connsiteY57" fmla="*/ 1085850 h 1614487"/>
              <a:gd name="connsiteX58" fmla="*/ 90487 w 1190625"/>
              <a:gd name="connsiteY58" fmla="*/ 1114425 h 1614487"/>
              <a:gd name="connsiteX59" fmla="*/ 76200 w 1190625"/>
              <a:gd name="connsiteY59" fmla="*/ 1143000 h 1614487"/>
              <a:gd name="connsiteX60" fmla="*/ 66675 w 1190625"/>
              <a:gd name="connsiteY60" fmla="*/ 1171575 h 1614487"/>
              <a:gd name="connsiteX61" fmla="*/ 47625 w 1190625"/>
              <a:gd name="connsiteY61" fmla="*/ 1204912 h 1614487"/>
              <a:gd name="connsiteX62" fmla="*/ 38100 w 1190625"/>
              <a:gd name="connsiteY62" fmla="*/ 1238250 h 1614487"/>
              <a:gd name="connsiteX63" fmla="*/ 28575 w 1190625"/>
              <a:gd name="connsiteY63" fmla="*/ 1252537 h 1614487"/>
              <a:gd name="connsiteX64" fmla="*/ 23812 w 1190625"/>
              <a:gd name="connsiteY64" fmla="*/ 1271587 h 1614487"/>
              <a:gd name="connsiteX65" fmla="*/ 19050 w 1190625"/>
              <a:gd name="connsiteY65" fmla="*/ 1285875 h 1614487"/>
              <a:gd name="connsiteX66" fmla="*/ 9525 w 1190625"/>
              <a:gd name="connsiteY66" fmla="*/ 1414462 h 1614487"/>
              <a:gd name="connsiteX67" fmla="*/ 4762 w 1190625"/>
              <a:gd name="connsiteY67" fmla="*/ 1471612 h 1614487"/>
              <a:gd name="connsiteX68" fmla="*/ 0 w 1190625"/>
              <a:gd name="connsiteY68" fmla="*/ 1485900 h 1614487"/>
              <a:gd name="connsiteX69" fmla="*/ 4762 w 1190625"/>
              <a:gd name="connsiteY69" fmla="*/ 1524000 h 1614487"/>
              <a:gd name="connsiteX70" fmla="*/ 28575 w 1190625"/>
              <a:gd name="connsiteY70" fmla="*/ 1552575 h 1614487"/>
              <a:gd name="connsiteX71" fmla="*/ 42862 w 1190625"/>
              <a:gd name="connsiteY71" fmla="*/ 1557337 h 1614487"/>
              <a:gd name="connsiteX72" fmla="*/ 71437 w 1190625"/>
              <a:gd name="connsiteY72" fmla="*/ 1576387 h 1614487"/>
              <a:gd name="connsiteX73" fmla="*/ 123825 w 1190625"/>
              <a:gd name="connsiteY73" fmla="*/ 1595437 h 1614487"/>
              <a:gd name="connsiteX74" fmla="*/ 138112 w 1190625"/>
              <a:gd name="connsiteY74" fmla="*/ 1604962 h 1614487"/>
              <a:gd name="connsiteX75" fmla="*/ 166687 w 1190625"/>
              <a:gd name="connsiteY75" fmla="*/ 1614487 h 1614487"/>
              <a:gd name="connsiteX76" fmla="*/ 266700 w 1190625"/>
              <a:gd name="connsiteY76" fmla="*/ 1609725 h 1614487"/>
              <a:gd name="connsiteX77" fmla="*/ 285750 w 1190625"/>
              <a:gd name="connsiteY77" fmla="*/ 1604962 h 1614487"/>
              <a:gd name="connsiteX78" fmla="*/ 319087 w 1190625"/>
              <a:gd name="connsiteY78" fmla="*/ 1590675 h 1614487"/>
              <a:gd name="connsiteX79" fmla="*/ 342900 w 1190625"/>
              <a:gd name="connsiteY79" fmla="*/ 1576387 h 1614487"/>
              <a:gd name="connsiteX80" fmla="*/ 357187 w 1190625"/>
              <a:gd name="connsiteY80" fmla="*/ 1571625 h 1614487"/>
              <a:gd name="connsiteX81" fmla="*/ 390525 w 1190625"/>
              <a:gd name="connsiteY81" fmla="*/ 1557337 h 1614487"/>
              <a:gd name="connsiteX82" fmla="*/ 404812 w 1190625"/>
              <a:gd name="connsiteY82" fmla="*/ 1547812 h 1614487"/>
              <a:gd name="connsiteX83" fmla="*/ 428625 w 1190625"/>
              <a:gd name="connsiteY83" fmla="*/ 1533525 h 1614487"/>
              <a:gd name="connsiteX84" fmla="*/ 461962 w 1190625"/>
              <a:gd name="connsiteY84" fmla="*/ 1519237 h 1614487"/>
              <a:gd name="connsiteX85" fmla="*/ 495300 w 1190625"/>
              <a:gd name="connsiteY85" fmla="*/ 1495425 h 1614487"/>
              <a:gd name="connsiteX86" fmla="*/ 509587 w 1190625"/>
              <a:gd name="connsiteY86" fmla="*/ 1485900 h 1614487"/>
              <a:gd name="connsiteX87" fmla="*/ 523875 w 1190625"/>
              <a:gd name="connsiteY87" fmla="*/ 1471612 h 1614487"/>
              <a:gd name="connsiteX88" fmla="*/ 542925 w 1190625"/>
              <a:gd name="connsiteY88" fmla="*/ 1457325 h 1614487"/>
              <a:gd name="connsiteX89" fmla="*/ 557212 w 1190625"/>
              <a:gd name="connsiteY89" fmla="*/ 1447800 h 1614487"/>
              <a:gd name="connsiteX90" fmla="*/ 590550 w 1190625"/>
              <a:gd name="connsiteY90" fmla="*/ 1419225 h 1614487"/>
              <a:gd name="connsiteX91" fmla="*/ 614362 w 1190625"/>
              <a:gd name="connsiteY91" fmla="*/ 1404937 h 1614487"/>
              <a:gd name="connsiteX92" fmla="*/ 647700 w 1190625"/>
              <a:gd name="connsiteY92" fmla="*/ 1362075 h 1614487"/>
              <a:gd name="connsiteX93" fmla="*/ 666750 w 1190625"/>
              <a:gd name="connsiteY93" fmla="*/ 1333500 h 1614487"/>
              <a:gd name="connsiteX94" fmla="*/ 676275 w 1190625"/>
              <a:gd name="connsiteY94" fmla="*/ 1319212 h 1614487"/>
              <a:gd name="connsiteX95" fmla="*/ 690562 w 1190625"/>
              <a:gd name="connsiteY95" fmla="*/ 1300162 h 1614487"/>
              <a:gd name="connsiteX96" fmla="*/ 695325 w 1190625"/>
              <a:gd name="connsiteY96" fmla="*/ 1276350 h 1614487"/>
              <a:gd name="connsiteX97" fmla="*/ 704850 w 1190625"/>
              <a:gd name="connsiteY97" fmla="*/ 1262062 h 1614487"/>
              <a:gd name="connsiteX98" fmla="*/ 719137 w 1190625"/>
              <a:gd name="connsiteY98" fmla="*/ 1233487 h 1614487"/>
              <a:gd name="connsiteX99" fmla="*/ 733425 w 1190625"/>
              <a:gd name="connsiteY99" fmla="*/ 1200150 h 1614487"/>
              <a:gd name="connsiteX100" fmla="*/ 742950 w 1190625"/>
              <a:gd name="connsiteY100" fmla="*/ 1171575 h 1614487"/>
              <a:gd name="connsiteX101" fmla="*/ 757237 w 1190625"/>
              <a:gd name="connsiteY101" fmla="*/ 1157287 h 1614487"/>
              <a:gd name="connsiteX102" fmla="*/ 776287 w 1190625"/>
              <a:gd name="connsiteY102" fmla="*/ 1128712 h 1614487"/>
              <a:gd name="connsiteX103" fmla="*/ 790575 w 1190625"/>
              <a:gd name="connsiteY103" fmla="*/ 1114425 h 1614487"/>
              <a:gd name="connsiteX104" fmla="*/ 795337 w 1190625"/>
              <a:gd name="connsiteY104" fmla="*/ 1100137 h 1614487"/>
              <a:gd name="connsiteX105" fmla="*/ 823912 w 1190625"/>
              <a:gd name="connsiteY105" fmla="*/ 1081087 h 1614487"/>
              <a:gd name="connsiteX106" fmla="*/ 852487 w 1190625"/>
              <a:gd name="connsiteY106" fmla="*/ 1052512 h 1614487"/>
              <a:gd name="connsiteX107" fmla="*/ 876300 w 1190625"/>
              <a:gd name="connsiteY107" fmla="*/ 1019175 h 1614487"/>
              <a:gd name="connsiteX108" fmla="*/ 885825 w 1190625"/>
              <a:gd name="connsiteY108" fmla="*/ 1004887 h 1614487"/>
              <a:gd name="connsiteX109" fmla="*/ 900112 w 1190625"/>
              <a:gd name="connsiteY109" fmla="*/ 990600 h 1614487"/>
              <a:gd name="connsiteX110" fmla="*/ 923925 w 1190625"/>
              <a:gd name="connsiteY110" fmla="*/ 962025 h 1614487"/>
              <a:gd name="connsiteX111" fmla="*/ 942975 w 1190625"/>
              <a:gd name="connsiteY111" fmla="*/ 933450 h 1614487"/>
              <a:gd name="connsiteX112" fmla="*/ 962025 w 1190625"/>
              <a:gd name="connsiteY112" fmla="*/ 904875 h 1614487"/>
              <a:gd name="connsiteX113" fmla="*/ 971550 w 1190625"/>
              <a:gd name="connsiteY113" fmla="*/ 890587 h 1614487"/>
              <a:gd name="connsiteX114" fmla="*/ 995362 w 1190625"/>
              <a:gd name="connsiteY114" fmla="*/ 857250 h 1614487"/>
              <a:gd name="connsiteX115" fmla="*/ 1004887 w 1190625"/>
              <a:gd name="connsiteY115" fmla="*/ 838200 h 1614487"/>
              <a:gd name="connsiteX116" fmla="*/ 1014412 w 1190625"/>
              <a:gd name="connsiteY116" fmla="*/ 823912 h 1614487"/>
              <a:gd name="connsiteX117" fmla="*/ 1019175 w 1190625"/>
              <a:gd name="connsiteY117" fmla="*/ 809625 h 1614487"/>
              <a:gd name="connsiteX118" fmla="*/ 1033462 w 1190625"/>
              <a:gd name="connsiteY118" fmla="*/ 800100 h 1614487"/>
              <a:gd name="connsiteX119" fmla="*/ 1042987 w 1190625"/>
              <a:gd name="connsiteY119" fmla="*/ 785812 h 1614487"/>
              <a:gd name="connsiteX120" fmla="*/ 1047750 w 1190625"/>
              <a:gd name="connsiteY120" fmla="*/ 771525 h 1614487"/>
              <a:gd name="connsiteX121" fmla="*/ 1066800 w 1190625"/>
              <a:gd name="connsiteY121" fmla="*/ 752475 h 1614487"/>
              <a:gd name="connsiteX122" fmla="*/ 1095375 w 1190625"/>
              <a:gd name="connsiteY122" fmla="*/ 709612 h 1614487"/>
              <a:gd name="connsiteX123" fmla="*/ 1114425 w 1190625"/>
              <a:gd name="connsiteY123" fmla="*/ 690562 h 1614487"/>
              <a:gd name="connsiteX124" fmla="*/ 1143000 w 1190625"/>
              <a:gd name="connsiteY124" fmla="*/ 647700 h 1614487"/>
              <a:gd name="connsiteX125" fmla="*/ 1157287 w 1190625"/>
              <a:gd name="connsiteY125" fmla="*/ 619125 h 1614487"/>
              <a:gd name="connsiteX126" fmla="*/ 1166812 w 1190625"/>
              <a:gd name="connsiteY126" fmla="*/ 590550 h 1614487"/>
              <a:gd name="connsiteX127" fmla="*/ 1171575 w 1190625"/>
              <a:gd name="connsiteY127" fmla="*/ 576262 h 1614487"/>
              <a:gd name="connsiteX128" fmla="*/ 1181100 w 1190625"/>
              <a:gd name="connsiteY128" fmla="*/ 557212 h 1614487"/>
              <a:gd name="connsiteX129" fmla="*/ 1185862 w 1190625"/>
              <a:gd name="connsiteY129" fmla="*/ 509587 h 1614487"/>
              <a:gd name="connsiteX130" fmla="*/ 1190625 w 1190625"/>
              <a:gd name="connsiteY130" fmla="*/ 490537 h 1614487"/>
              <a:gd name="connsiteX131" fmla="*/ 1181100 w 1190625"/>
              <a:gd name="connsiteY131" fmla="*/ 328612 h 1614487"/>
              <a:gd name="connsiteX132" fmla="*/ 1171575 w 1190625"/>
              <a:gd name="connsiteY132" fmla="*/ 233362 h 1614487"/>
              <a:gd name="connsiteX133" fmla="*/ 1162050 w 1190625"/>
              <a:gd name="connsiteY133" fmla="*/ 195262 h 1614487"/>
              <a:gd name="connsiteX134" fmla="*/ 1157287 w 1190625"/>
              <a:gd name="connsiteY134" fmla="*/ 171450 h 1614487"/>
              <a:gd name="connsiteX135" fmla="*/ 1152525 w 1190625"/>
              <a:gd name="connsiteY135" fmla="*/ 157162 h 1614487"/>
              <a:gd name="connsiteX136" fmla="*/ 1109662 w 1190625"/>
              <a:gd name="connsiteY136" fmla="*/ 142875 h 1614487"/>
              <a:gd name="connsiteX137" fmla="*/ 1062037 w 1190625"/>
              <a:gd name="connsiteY137" fmla="*/ 109537 h 1614487"/>
              <a:gd name="connsiteX138" fmla="*/ 1076325 w 1190625"/>
              <a:gd name="connsiteY138" fmla="*/ 61912 h 16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190625" h="1614487">
                <a:moveTo>
                  <a:pt x="1076325" y="61912"/>
                </a:moveTo>
                <a:lnTo>
                  <a:pt x="1076325" y="61912"/>
                </a:lnTo>
                <a:cubicBezTo>
                  <a:pt x="1060450" y="55562"/>
                  <a:pt x="1044709" y="48865"/>
                  <a:pt x="1028700" y="42862"/>
                </a:cubicBezTo>
                <a:cubicBezTo>
                  <a:pt x="1005508" y="34165"/>
                  <a:pt x="1002308" y="33883"/>
                  <a:pt x="981075" y="28575"/>
                </a:cubicBezTo>
                <a:cubicBezTo>
                  <a:pt x="974725" y="25400"/>
                  <a:pt x="968550" y="21847"/>
                  <a:pt x="962025" y="19050"/>
                </a:cubicBezTo>
                <a:cubicBezTo>
                  <a:pt x="957411" y="17072"/>
                  <a:pt x="952227" y="16532"/>
                  <a:pt x="947737" y="14287"/>
                </a:cubicBezTo>
                <a:cubicBezTo>
                  <a:pt x="942618" y="11727"/>
                  <a:pt x="938880" y="6572"/>
                  <a:pt x="933450" y="4762"/>
                </a:cubicBezTo>
                <a:cubicBezTo>
                  <a:pt x="924289" y="1708"/>
                  <a:pt x="914400" y="1587"/>
                  <a:pt x="904875" y="0"/>
                </a:cubicBezTo>
                <a:cubicBezTo>
                  <a:pt x="885313" y="6521"/>
                  <a:pt x="876420" y="6701"/>
                  <a:pt x="862012" y="19050"/>
                </a:cubicBezTo>
                <a:cubicBezTo>
                  <a:pt x="833248" y="43704"/>
                  <a:pt x="854927" y="34112"/>
                  <a:pt x="828675" y="42862"/>
                </a:cubicBezTo>
                <a:cubicBezTo>
                  <a:pt x="823912" y="46037"/>
                  <a:pt x="819648" y="50132"/>
                  <a:pt x="814387" y="52387"/>
                </a:cubicBezTo>
                <a:cubicBezTo>
                  <a:pt x="808371" y="54965"/>
                  <a:pt x="801020" y="53903"/>
                  <a:pt x="795337" y="57150"/>
                </a:cubicBezTo>
                <a:cubicBezTo>
                  <a:pt x="789489" y="60492"/>
                  <a:pt x="786366" y="67302"/>
                  <a:pt x="781050" y="71437"/>
                </a:cubicBezTo>
                <a:cubicBezTo>
                  <a:pt x="772014" y="78465"/>
                  <a:pt x="760570" y="82392"/>
                  <a:pt x="752475" y="90487"/>
                </a:cubicBezTo>
                <a:cubicBezTo>
                  <a:pt x="747712" y="95250"/>
                  <a:pt x="743504" y="100640"/>
                  <a:pt x="738187" y="104775"/>
                </a:cubicBezTo>
                <a:cubicBezTo>
                  <a:pt x="729151" y="111803"/>
                  <a:pt x="717707" y="115730"/>
                  <a:pt x="709612" y="123825"/>
                </a:cubicBezTo>
                <a:lnTo>
                  <a:pt x="681037" y="152400"/>
                </a:lnTo>
                <a:lnTo>
                  <a:pt x="666750" y="166687"/>
                </a:lnTo>
                <a:cubicBezTo>
                  <a:pt x="665162" y="171450"/>
                  <a:pt x="664232" y="176485"/>
                  <a:pt x="661987" y="180975"/>
                </a:cubicBezTo>
                <a:cubicBezTo>
                  <a:pt x="659427" y="186094"/>
                  <a:pt x="654787" y="190032"/>
                  <a:pt x="652462" y="195262"/>
                </a:cubicBezTo>
                <a:cubicBezTo>
                  <a:pt x="629790" y="246273"/>
                  <a:pt x="654969" y="205788"/>
                  <a:pt x="633412" y="238125"/>
                </a:cubicBezTo>
                <a:cubicBezTo>
                  <a:pt x="623502" y="277770"/>
                  <a:pt x="635569" y="238575"/>
                  <a:pt x="619125" y="271462"/>
                </a:cubicBezTo>
                <a:cubicBezTo>
                  <a:pt x="610309" y="289093"/>
                  <a:pt x="617753" y="287819"/>
                  <a:pt x="609600" y="309562"/>
                </a:cubicBezTo>
                <a:cubicBezTo>
                  <a:pt x="607590" y="314922"/>
                  <a:pt x="602635" y="318730"/>
                  <a:pt x="600075" y="323850"/>
                </a:cubicBezTo>
                <a:cubicBezTo>
                  <a:pt x="597830" y="328340"/>
                  <a:pt x="597290" y="333523"/>
                  <a:pt x="595312" y="338137"/>
                </a:cubicBezTo>
                <a:cubicBezTo>
                  <a:pt x="592515" y="344662"/>
                  <a:pt x="588962" y="350837"/>
                  <a:pt x="585787" y="357187"/>
                </a:cubicBezTo>
                <a:cubicBezTo>
                  <a:pt x="584200" y="365125"/>
                  <a:pt x="583867" y="373421"/>
                  <a:pt x="581025" y="381000"/>
                </a:cubicBezTo>
                <a:cubicBezTo>
                  <a:pt x="579015" y="386359"/>
                  <a:pt x="574340" y="390317"/>
                  <a:pt x="571500" y="395287"/>
                </a:cubicBezTo>
                <a:cubicBezTo>
                  <a:pt x="567978" y="401451"/>
                  <a:pt x="565150" y="407987"/>
                  <a:pt x="561975" y="414337"/>
                </a:cubicBezTo>
                <a:cubicBezTo>
                  <a:pt x="560387" y="422275"/>
                  <a:pt x="559772" y="430471"/>
                  <a:pt x="557212" y="438150"/>
                </a:cubicBezTo>
                <a:cubicBezTo>
                  <a:pt x="554967" y="444885"/>
                  <a:pt x="550484" y="450674"/>
                  <a:pt x="547687" y="457200"/>
                </a:cubicBezTo>
                <a:cubicBezTo>
                  <a:pt x="545710" y="461814"/>
                  <a:pt x="544902" y="466873"/>
                  <a:pt x="542925" y="471487"/>
                </a:cubicBezTo>
                <a:cubicBezTo>
                  <a:pt x="540128" y="478013"/>
                  <a:pt x="535893" y="483890"/>
                  <a:pt x="533400" y="490537"/>
                </a:cubicBezTo>
                <a:cubicBezTo>
                  <a:pt x="520219" y="525684"/>
                  <a:pt x="538415" y="494920"/>
                  <a:pt x="519112" y="523875"/>
                </a:cubicBezTo>
                <a:cubicBezTo>
                  <a:pt x="504987" y="566254"/>
                  <a:pt x="531625" y="496081"/>
                  <a:pt x="485775" y="557212"/>
                </a:cubicBezTo>
                <a:cubicBezTo>
                  <a:pt x="467446" y="581650"/>
                  <a:pt x="477100" y="570649"/>
                  <a:pt x="457200" y="590550"/>
                </a:cubicBezTo>
                <a:cubicBezTo>
                  <a:pt x="446209" y="623518"/>
                  <a:pt x="461651" y="586944"/>
                  <a:pt x="438150" y="614362"/>
                </a:cubicBezTo>
                <a:cubicBezTo>
                  <a:pt x="432126" y="621390"/>
                  <a:pt x="429171" y="630592"/>
                  <a:pt x="423862" y="638175"/>
                </a:cubicBezTo>
                <a:cubicBezTo>
                  <a:pt x="397115" y="676385"/>
                  <a:pt x="413844" y="648275"/>
                  <a:pt x="385762" y="681037"/>
                </a:cubicBezTo>
                <a:cubicBezTo>
                  <a:pt x="382037" y="685383"/>
                  <a:pt x="379412" y="690562"/>
                  <a:pt x="376237" y="695325"/>
                </a:cubicBezTo>
                <a:cubicBezTo>
                  <a:pt x="365513" y="727498"/>
                  <a:pt x="380386" y="692624"/>
                  <a:pt x="357187" y="719137"/>
                </a:cubicBezTo>
                <a:cubicBezTo>
                  <a:pt x="349649" y="727752"/>
                  <a:pt x="344487" y="738187"/>
                  <a:pt x="338137" y="747712"/>
                </a:cubicBezTo>
                <a:cubicBezTo>
                  <a:pt x="334962" y="752475"/>
                  <a:pt x="332659" y="757953"/>
                  <a:pt x="328612" y="762000"/>
                </a:cubicBezTo>
                <a:cubicBezTo>
                  <a:pt x="322262" y="768350"/>
                  <a:pt x="314950" y="773866"/>
                  <a:pt x="309562" y="781050"/>
                </a:cubicBezTo>
                <a:cubicBezTo>
                  <a:pt x="305302" y="786730"/>
                  <a:pt x="304163" y="794323"/>
                  <a:pt x="300037" y="800100"/>
                </a:cubicBezTo>
                <a:cubicBezTo>
                  <a:pt x="296122" y="805580"/>
                  <a:pt x="290062" y="809213"/>
                  <a:pt x="285750" y="814387"/>
                </a:cubicBezTo>
                <a:cubicBezTo>
                  <a:pt x="282086" y="818784"/>
                  <a:pt x="279889" y="824278"/>
                  <a:pt x="276225" y="828675"/>
                </a:cubicBezTo>
                <a:cubicBezTo>
                  <a:pt x="271913" y="833849"/>
                  <a:pt x="266249" y="837788"/>
                  <a:pt x="261937" y="842962"/>
                </a:cubicBezTo>
                <a:cubicBezTo>
                  <a:pt x="258273" y="847359"/>
                  <a:pt x="255739" y="852592"/>
                  <a:pt x="252412" y="857250"/>
                </a:cubicBezTo>
                <a:cubicBezTo>
                  <a:pt x="247799" y="863709"/>
                  <a:pt x="242677" y="869797"/>
                  <a:pt x="238125" y="876300"/>
                </a:cubicBezTo>
                <a:cubicBezTo>
                  <a:pt x="231560" y="885678"/>
                  <a:pt x="227170" y="896781"/>
                  <a:pt x="219075" y="904875"/>
                </a:cubicBezTo>
                <a:cubicBezTo>
                  <a:pt x="214312" y="909637"/>
                  <a:pt x="209099" y="913988"/>
                  <a:pt x="204787" y="919162"/>
                </a:cubicBezTo>
                <a:cubicBezTo>
                  <a:pt x="184941" y="942977"/>
                  <a:pt x="207170" y="925511"/>
                  <a:pt x="180975" y="942975"/>
                </a:cubicBezTo>
                <a:cubicBezTo>
                  <a:pt x="177800" y="952500"/>
                  <a:pt x="175179" y="962228"/>
                  <a:pt x="171450" y="971550"/>
                </a:cubicBezTo>
                <a:cubicBezTo>
                  <a:pt x="168275" y="979487"/>
                  <a:pt x="164628" y="987252"/>
                  <a:pt x="161925" y="995362"/>
                </a:cubicBezTo>
                <a:cubicBezTo>
                  <a:pt x="151673" y="1026116"/>
                  <a:pt x="164378" y="1003587"/>
                  <a:pt x="147637" y="1028700"/>
                </a:cubicBezTo>
                <a:cubicBezTo>
                  <a:pt x="135670" y="1064603"/>
                  <a:pt x="151811" y="1020354"/>
                  <a:pt x="133350" y="1057275"/>
                </a:cubicBezTo>
                <a:cubicBezTo>
                  <a:pt x="123894" y="1076186"/>
                  <a:pt x="134659" y="1068304"/>
                  <a:pt x="119062" y="1085850"/>
                </a:cubicBezTo>
                <a:cubicBezTo>
                  <a:pt x="110113" y="1095918"/>
                  <a:pt x="90487" y="1114425"/>
                  <a:pt x="90487" y="1114425"/>
                </a:cubicBezTo>
                <a:cubicBezTo>
                  <a:pt x="73123" y="1166522"/>
                  <a:pt x="100816" y="1087614"/>
                  <a:pt x="76200" y="1143000"/>
                </a:cubicBezTo>
                <a:cubicBezTo>
                  <a:pt x="72122" y="1152175"/>
                  <a:pt x="72244" y="1163221"/>
                  <a:pt x="66675" y="1171575"/>
                </a:cubicBezTo>
                <a:cubicBezTo>
                  <a:pt x="58779" y="1183419"/>
                  <a:pt x="52805" y="1191099"/>
                  <a:pt x="47625" y="1204912"/>
                </a:cubicBezTo>
                <a:cubicBezTo>
                  <a:pt x="43052" y="1217107"/>
                  <a:pt x="43852" y="1226745"/>
                  <a:pt x="38100" y="1238250"/>
                </a:cubicBezTo>
                <a:cubicBezTo>
                  <a:pt x="35540" y="1243369"/>
                  <a:pt x="31750" y="1247775"/>
                  <a:pt x="28575" y="1252537"/>
                </a:cubicBezTo>
                <a:cubicBezTo>
                  <a:pt x="26987" y="1258887"/>
                  <a:pt x="25610" y="1265293"/>
                  <a:pt x="23812" y="1271587"/>
                </a:cubicBezTo>
                <a:cubicBezTo>
                  <a:pt x="22433" y="1276414"/>
                  <a:pt x="19450" y="1280871"/>
                  <a:pt x="19050" y="1285875"/>
                </a:cubicBezTo>
                <a:cubicBezTo>
                  <a:pt x="7422" y="1431226"/>
                  <a:pt x="22647" y="1348845"/>
                  <a:pt x="9525" y="1414462"/>
                </a:cubicBezTo>
                <a:cubicBezTo>
                  <a:pt x="7937" y="1433512"/>
                  <a:pt x="7288" y="1452664"/>
                  <a:pt x="4762" y="1471612"/>
                </a:cubicBezTo>
                <a:cubicBezTo>
                  <a:pt x="4099" y="1476588"/>
                  <a:pt x="0" y="1480880"/>
                  <a:pt x="0" y="1485900"/>
                </a:cubicBezTo>
                <a:cubicBezTo>
                  <a:pt x="0" y="1498699"/>
                  <a:pt x="1394" y="1511652"/>
                  <a:pt x="4762" y="1524000"/>
                </a:cubicBezTo>
                <a:cubicBezTo>
                  <a:pt x="6714" y="1531158"/>
                  <a:pt x="23548" y="1549224"/>
                  <a:pt x="28575" y="1552575"/>
                </a:cubicBezTo>
                <a:cubicBezTo>
                  <a:pt x="32752" y="1555360"/>
                  <a:pt x="38100" y="1555750"/>
                  <a:pt x="42862" y="1557337"/>
                </a:cubicBezTo>
                <a:cubicBezTo>
                  <a:pt x="52387" y="1563687"/>
                  <a:pt x="60577" y="1572767"/>
                  <a:pt x="71437" y="1576387"/>
                </a:cubicBezTo>
                <a:cubicBezTo>
                  <a:pt x="84772" y="1580832"/>
                  <a:pt x="110573" y="1588811"/>
                  <a:pt x="123825" y="1595437"/>
                </a:cubicBezTo>
                <a:cubicBezTo>
                  <a:pt x="128944" y="1597997"/>
                  <a:pt x="132882" y="1602637"/>
                  <a:pt x="138112" y="1604962"/>
                </a:cubicBezTo>
                <a:cubicBezTo>
                  <a:pt x="147287" y="1609040"/>
                  <a:pt x="166687" y="1614487"/>
                  <a:pt x="166687" y="1614487"/>
                </a:cubicBezTo>
                <a:cubicBezTo>
                  <a:pt x="200025" y="1612900"/>
                  <a:pt x="233431" y="1612387"/>
                  <a:pt x="266700" y="1609725"/>
                </a:cubicBezTo>
                <a:cubicBezTo>
                  <a:pt x="273225" y="1609203"/>
                  <a:pt x="279456" y="1606760"/>
                  <a:pt x="285750" y="1604962"/>
                </a:cubicBezTo>
                <a:cubicBezTo>
                  <a:pt x="299637" y="1600994"/>
                  <a:pt x="305638" y="1598147"/>
                  <a:pt x="319087" y="1590675"/>
                </a:cubicBezTo>
                <a:cubicBezTo>
                  <a:pt x="327179" y="1586179"/>
                  <a:pt x="334620" y="1580527"/>
                  <a:pt x="342900" y="1576387"/>
                </a:cubicBezTo>
                <a:cubicBezTo>
                  <a:pt x="347390" y="1574142"/>
                  <a:pt x="352425" y="1573212"/>
                  <a:pt x="357187" y="1571625"/>
                </a:cubicBezTo>
                <a:cubicBezTo>
                  <a:pt x="393060" y="1547710"/>
                  <a:pt x="347467" y="1575791"/>
                  <a:pt x="390525" y="1557337"/>
                </a:cubicBezTo>
                <a:cubicBezTo>
                  <a:pt x="395786" y="1555082"/>
                  <a:pt x="399958" y="1550845"/>
                  <a:pt x="404812" y="1547812"/>
                </a:cubicBezTo>
                <a:cubicBezTo>
                  <a:pt x="412662" y="1542906"/>
                  <a:pt x="420346" y="1537665"/>
                  <a:pt x="428625" y="1533525"/>
                </a:cubicBezTo>
                <a:cubicBezTo>
                  <a:pt x="439439" y="1528118"/>
                  <a:pt x="451148" y="1524644"/>
                  <a:pt x="461962" y="1519237"/>
                </a:cubicBezTo>
                <a:cubicBezTo>
                  <a:pt x="469445" y="1515495"/>
                  <a:pt x="490265" y="1499021"/>
                  <a:pt x="495300" y="1495425"/>
                </a:cubicBezTo>
                <a:cubicBezTo>
                  <a:pt x="499958" y="1492098"/>
                  <a:pt x="505190" y="1489564"/>
                  <a:pt x="509587" y="1485900"/>
                </a:cubicBezTo>
                <a:cubicBezTo>
                  <a:pt x="514761" y="1481588"/>
                  <a:pt x="518761" y="1475995"/>
                  <a:pt x="523875" y="1471612"/>
                </a:cubicBezTo>
                <a:cubicBezTo>
                  <a:pt x="529902" y="1466446"/>
                  <a:pt x="536466" y="1461939"/>
                  <a:pt x="542925" y="1457325"/>
                </a:cubicBezTo>
                <a:cubicBezTo>
                  <a:pt x="547583" y="1453998"/>
                  <a:pt x="552815" y="1451464"/>
                  <a:pt x="557212" y="1447800"/>
                </a:cubicBezTo>
                <a:cubicBezTo>
                  <a:pt x="586646" y="1423271"/>
                  <a:pt x="554877" y="1443007"/>
                  <a:pt x="590550" y="1419225"/>
                </a:cubicBezTo>
                <a:cubicBezTo>
                  <a:pt x="598252" y="1414090"/>
                  <a:pt x="606957" y="1410491"/>
                  <a:pt x="614362" y="1404937"/>
                </a:cubicBezTo>
                <a:cubicBezTo>
                  <a:pt x="629286" y="1393744"/>
                  <a:pt x="637592" y="1377237"/>
                  <a:pt x="647700" y="1362075"/>
                </a:cubicBezTo>
                <a:lnTo>
                  <a:pt x="666750" y="1333500"/>
                </a:lnTo>
                <a:cubicBezTo>
                  <a:pt x="669925" y="1328737"/>
                  <a:pt x="672841" y="1323791"/>
                  <a:pt x="676275" y="1319212"/>
                </a:cubicBezTo>
                <a:lnTo>
                  <a:pt x="690562" y="1300162"/>
                </a:lnTo>
                <a:cubicBezTo>
                  <a:pt x="692150" y="1292225"/>
                  <a:pt x="692483" y="1283929"/>
                  <a:pt x="695325" y="1276350"/>
                </a:cubicBezTo>
                <a:cubicBezTo>
                  <a:pt x="697335" y="1270991"/>
                  <a:pt x="702290" y="1267182"/>
                  <a:pt x="704850" y="1262062"/>
                </a:cubicBezTo>
                <a:cubicBezTo>
                  <a:pt x="724567" y="1222626"/>
                  <a:pt x="691839" y="1274436"/>
                  <a:pt x="719137" y="1233487"/>
                </a:cubicBezTo>
                <a:cubicBezTo>
                  <a:pt x="731738" y="1183089"/>
                  <a:pt x="714629" y="1242440"/>
                  <a:pt x="733425" y="1200150"/>
                </a:cubicBezTo>
                <a:cubicBezTo>
                  <a:pt x="737503" y="1190975"/>
                  <a:pt x="735851" y="1178675"/>
                  <a:pt x="742950" y="1171575"/>
                </a:cubicBezTo>
                <a:cubicBezTo>
                  <a:pt x="747712" y="1166812"/>
                  <a:pt x="753102" y="1162603"/>
                  <a:pt x="757237" y="1157287"/>
                </a:cubicBezTo>
                <a:cubicBezTo>
                  <a:pt x="764265" y="1148251"/>
                  <a:pt x="768192" y="1136806"/>
                  <a:pt x="776287" y="1128712"/>
                </a:cubicBezTo>
                <a:lnTo>
                  <a:pt x="790575" y="1114425"/>
                </a:lnTo>
                <a:cubicBezTo>
                  <a:pt x="792162" y="1109662"/>
                  <a:pt x="792552" y="1104314"/>
                  <a:pt x="795337" y="1100137"/>
                </a:cubicBezTo>
                <a:cubicBezTo>
                  <a:pt x="805529" y="1084850"/>
                  <a:pt x="808935" y="1086080"/>
                  <a:pt x="823912" y="1081087"/>
                </a:cubicBezTo>
                <a:cubicBezTo>
                  <a:pt x="833437" y="1071562"/>
                  <a:pt x="845015" y="1063720"/>
                  <a:pt x="852487" y="1052512"/>
                </a:cubicBezTo>
                <a:cubicBezTo>
                  <a:pt x="874943" y="1018829"/>
                  <a:pt x="846751" y="1060544"/>
                  <a:pt x="876300" y="1019175"/>
                </a:cubicBezTo>
                <a:cubicBezTo>
                  <a:pt x="879627" y="1014517"/>
                  <a:pt x="882161" y="1009284"/>
                  <a:pt x="885825" y="1004887"/>
                </a:cubicBezTo>
                <a:cubicBezTo>
                  <a:pt x="890137" y="999713"/>
                  <a:pt x="895350" y="995362"/>
                  <a:pt x="900112" y="990600"/>
                </a:cubicBezTo>
                <a:cubicBezTo>
                  <a:pt x="910303" y="960028"/>
                  <a:pt x="896245" y="993165"/>
                  <a:pt x="923925" y="962025"/>
                </a:cubicBezTo>
                <a:cubicBezTo>
                  <a:pt x="931530" y="953469"/>
                  <a:pt x="936625" y="942975"/>
                  <a:pt x="942975" y="933450"/>
                </a:cubicBezTo>
                <a:lnTo>
                  <a:pt x="962025" y="904875"/>
                </a:lnTo>
                <a:cubicBezTo>
                  <a:pt x="965200" y="900112"/>
                  <a:pt x="968116" y="895166"/>
                  <a:pt x="971550" y="890587"/>
                </a:cubicBezTo>
                <a:cubicBezTo>
                  <a:pt x="977679" y="882415"/>
                  <a:pt x="989793" y="866995"/>
                  <a:pt x="995362" y="857250"/>
                </a:cubicBezTo>
                <a:cubicBezTo>
                  <a:pt x="998884" y="851086"/>
                  <a:pt x="1001365" y="844364"/>
                  <a:pt x="1004887" y="838200"/>
                </a:cubicBezTo>
                <a:cubicBezTo>
                  <a:pt x="1007727" y="833230"/>
                  <a:pt x="1011852" y="829032"/>
                  <a:pt x="1014412" y="823912"/>
                </a:cubicBezTo>
                <a:cubicBezTo>
                  <a:pt x="1016657" y="819422"/>
                  <a:pt x="1016039" y="813545"/>
                  <a:pt x="1019175" y="809625"/>
                </a:cubicBezTo>
                <a:cubicBezTo>
                  <a:pt x="1022751" y="805156"/>
                  <a:pt x="1028700" y="803275"/>
                  <a:pt x="1033462" y="800100"/>
                </a:cubicBezTo>
                <a:cubicBezTo>
                  <a:pt x="1036637" y="795337"/>
                  <a:pt x="1040427" y="790932"/>
                  <a:pt x="1042987" y="785812"/>
                </a:cubicBezTo>
                <a:cubicBezTo>
                  <a:pt x="1045232" y="781322"/>
                  <a:pt x="1044832" y="775610"/>
                  <a:pt x="1047750" y="771525"/>
                </a:cubicBezTo>
                <a:cubicBezTo>
                  <a:pt x="1052970" y="764218"/>
                  <a:pt x="1061325" y="759593"/>
                  <a:pt x="1066800" y="752475"/>
                </a:cubicBezTo>
                <a:cubicBezTo>
                  <a:pt x="1077270" y="738864"/>
                  <a:pt x="1083233" y="721754"/>
                  <a:pt x="1095375" y="709612"/>
                </a:cubicBezTo>
                <a:cubicBezTo>
                  <a:pt x="1101725" y="703262"/>
                  <a:pt x="1108950" y="697680"/>
                  <a:pt x="1114425" y="690562"/>
                </a:cubicBezTo>
                <a:cubicBezTo>
                  <a:pt x="1124895" y="676952"/>
                  <a:pt x="1143000" y="647700"/>
                  <a:pt x="1143000" y="647700"/>
                </a:cubicBezTo>
                <a:cubicBezTo>
                  <a:pt x="1160363" y="595605"/>
                  <a:pt x="1132674" y="674503"/>
                  <a:pt x="1157287" y="619125"/>
                </a:cubicBezTo>
                <a:cubicBezTo>
                  <a:pt x="1161365" y="609950"/>
                  <a:pt x="1163637" y="600075"/>
                  <a:pt x="1166812" y="590550"/>
                </a:cubicBezTo>
                <a:cubicBezTo>
                  <a:pt x="1168400" y="585787"/>
                  <a:pt x="1169330" y="580752"/>
                  <a:pt x="1171575" y="576262"/>
                </a:cubicBezTo>
                <a:lnTo>
                  <a:pt x="1181100" y="557212"/>
                </a:lnTo>
                <a:cubicBezTo>
                  <a:pt x="1182687" y="541337"/>
                  <a:pt x="1183606" y="525381"/>
                  <a:pt x="1185862" y="509587"/>
                </a:cubicBezTo>
                <a:cubicBezTo>
                  <a:pt x="1186788" y="503107"/>
                  <a:pt x="1190625" y="497082"/>
                  <a:pt x="1190625" y="490537"/>
                </a:cubicBezTo>
                <a:cubicBezTo>
                  <a:pt x="1190625" y="260346"/>
                  <a:pt x="1190572" y="428066"/>
                  <a:pt x="1181100" y="328612"/>
                </a:cubicBezTo>
                <a:cubicBezTo>
                  <a:pt x="1176825" y="283721"/>
                  <a:pt x="1179490" y="270301"/>
                  <a:pt x="1171575" y="233362"/>
                </a:cubicBezTo>
                <a:cubicBezTo>
                  <a:pt x="1168832" y="220562"/>
                  <a:pt x="1164618" y="208099"/>
                  <a:pt x="1162050" y="195262"/>
                </a:cubicBezTo>
                <a:cubicBezTo>
                  <a:pt x="1160462" y="187325"/>
                  <a:pt x="1159250" y="179303"/>
                  <a:pt x="1157287" y="171450"/>
                </a:cubicBezTo>
                <a:cubicBezTo>
                  <a:pt x="1156069" y="166580"/>
                  <a:pt x="1156382" y="160376"/>
                  <a:pt x="1152525" y="157162"/>
                </a:cubicBezTo>
                <a:cubicBezTo>
                  <a:pt x="1144839" y="150757"/>
                  <a:pt x="1120006" y="145461"/>
                  <a:pt x="1109662" y="142875"/>
                </a:cubicBezTo>
                <a:cubicBezTo>
                  <a:pt x="1067712" y="117704"/>
                  <a:pt x="1103424" y="140577"/>
                  <a:pt x="1062037" y="109537"/>
                </a:cubicBezTo>
                <a:cubicBezTo>
                  <a:pt x="1040494" y="93380"/>
                  <a:pt x="1073944" y="69849"/>
                  <a:pt x="1076325" y="61912"/>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819650" y="1281113"/>
            <a:ext cx="919288" cy="566737"/>
          </a:xfrm>
          <a:custGeom>
            <a:avLst/>
            <a:gdLst>
              <a:gd name="connsiteX0" fmla="*/ 338263 w 919288"/>
              <a:gd name="connsiteY0" fmla="*/ 152400 h 566737"/>
              <a:gd name="connsiteX1" fmla="*/ 338263 w 919288"/>
              <a:gd name="connsiteY1" fmla="*/ 152400 h 566737"/>
              <a:gd name="connsiteX2" fmla="*/ 395413 w 919288"/>
              <a:gd name="connsiteY2" fmla="*/ 138112 h 566737"/>
              <a:gd name="connsiteX3" fmla="*/ 414463 w 919288"/>
              <a:gd name="connsiteY3" fmla="*/ 128587 h 566737"/>
              <a:gd name="connsiteX4" fmla="*/ 428750 w 919288"/>
              <a:gd name="connsiteY4" fmla="*/ 123825 h 566737"/>
              <a:gd name="connsiteX5" fmla="*/ 443038 w 919288"/>
              <a:gd name="connsiteY5" fmla="*/ 114300 h 566737"/>
              <a:gd name="connsiteX6" fmla="*/ 471613 w 919288"/>
              <a:gd name="connsiteY6" fmla="*/ 104775 h 566737"/>
              <a:gd name="connsiteX7" fmla="*/ 504950 w 919288"/>
              <a:gd name="connsiteY7" fmla="*/ 85725 h 566737"/>
              <a:gd name="connsiteX8" fmla="*/ 519238 w 919288"/>
              <a:gd name="connsiteY8" fmla="*/ 80962 h 566737"/>
              <a:gd name="connsiteX9" fmla="*/ 533525 w 919288"/>
              <a:gd name="connsiteY9" fmla="*/ 71437 h 566737"/>
              <a:gd name="connsiteX10" fmla="*/ 566863 w 919288"/>
              <a:gd name="connsiteY10" fmla="*/ 61912 h 566737"/>
              <a:gd name="connsiteX11" fmla="*/ 585913 w 919288"/>
              <a:gd name="connsiteY11" fmla="*/ 47625 h 566737"/>
              <a:gd name="connsiteX12" fmla="*/ 619250 w 919288"/>
              <a:gd name="connsiteY12" fmla="*/ 38100 h 566737"/>
              <a:gd name="connsiteX13" fmla="*/ 638300 w 919288"/>
              <a:gd name="connsiteY13" fmla="*/ 33337 h 566737"/>
              <a:gd name="connsiteX14" fmla="*/ 676400 w 919288"/>
              <a:gd name="connsiteY14" fmla="*/ 14287 h 566737"/>
              <a:gd name="connsiteX15" fmla="*/ 690688 w 919288"/>
              <a:gd name="connsiteY15" fmla="*/ 4762 h 566737"/>
              <a:gd name="connsiteX16" fmla="*/ 704975 w 919288"/>
              <a:gd name="connsiteY16" fmla="*/ 0 h 566737"/>
              <a:gd name="connsiteX17" fmla="*/ 747838 w 919288"/>
              <a:gd name="connsiteY17" fmla="*/ 9525 h 566737"/>
              <a:gd name="connsiteX18" fmla="*/ 766888 w 919288"/>
              <a:gd name="connsiteY18" fmla="*/ 19050 h 566737"/>
              <a:gd name="connsiteX19" fmla="*/ 809750 w 919288"/>
              <a:gd name="connsiteY19" fmla="*/ 33337 h 566737"/>
              <a:gd name="connsiteX20" fmla="*/ 838325 w 919288"/>
              <a:gd name="connsiteY20" fmla="*/ 42862 h 566737"/>
              <a:gd name="connsiteX21" fmla="*/ 900238 w 919288"/>
              <a:gd name="connsiteY21" fmla="*/ 57150 h 566737"/>
              <a:gd name="connsiteX22" fmla="*/ 919288 w 919288"/>
              <a:gd name="connsiteY22" fmla="*/ 100012 h 566737"/>
              <a:gd name="connsiteX23" fmla="*/ 914525 w 919288"/>
              <a:gd name="connsiteY23" fmla="*/ 185737 h 566737"/>
              <a:gd name="connsiteX24" fmla="*/ 905000 w 919288"/>
              <a:gd name="connsiteY24" fmla="*/ 233362 h 566737"/>
              <a:gd name="connsiteX25" fmla="*/ 900238 w 919288"/>
              <a:gd name="connsiteY25" fmla="*/ 261937 h 566737"/>
              <a:gd name="connsiteX26" fmla="*/ 881188 w 919288"/>
              <a:gd name="connsiteY26" fmla="*/ 295275 h 566737"/>
              <a:gd name="connsiteX27" fmla="*/ 857375 w 919288"/>
              <a:gd name="connsiteY27" fmla="*/ 333375 h 566737"/>
              <a:gd name="connsiteX28" fmla="*/ 843088 w 919288"/>
              <a:gd name="connsiteY28" fmla="*/ 342900 h 566737"/>
              <a:gd name="connsiteX29" fmla="*/ 804988 w 919288"/>
              <a:gd name="connsiteY29" fmla="*/ 371475 h 566737"/>
              <a:gd name="connsiteX30" fmla="*/ 771650 w 919288"/>
              <a:gd name="connsiteY30" fmla="*/ 395287 h 566737"/>
              <a:gd name="connsiteX31" fmla="*/ 757363 w 919288"/>
              <a:gd name="connsiteY31" fmla="*/ 400050 h 566737"/>
              <a:gd name="connsiteX32" fmla="*/ 743075 w 919288"/>
              <a:gd name="connsiteY32" fmla="*/ 409575 h 566737"/>
              <a:gd name="connsiteX33" fmla="*/ 685925 w 919288"/>
              <a:gd name="connsiteY33" fmla="*/ 419100 h 566737"/>
              <a:gd name="connsiteX34" fmla="*/ 657350 w 919288"/>
              <a:gd name="connsiteY34" fmla="*/ 428625 h 566737"/>
              <a:gd name="connsiteX35" fmla="*/ 638300 w 919288"/>
              <a:gd name="connsiteY35" fmla="*/ 433387 h 566737"/>
              <a:gd name="connsiteX36" fmla="*/ 543050 w 919288"/>
              <a:gd name="connsiteY36" fmla="*/ 476250 h 566737"/>
              <a:gd name="connsiteX37" fmla="*/ 528763 w 919288"/>
              <a:gd name="connsiteY37" fmla="*/ 490537 h 566737"/>
              <a:gd name="connsiteX38" fmla="*/ 500188 w 919288"/>
              <a:gd name="connsiteY38" fmla="*/ 509587 h 566737"/>
              <a:gd name="connsiteX39" fmla="*/ 457325 w 919288"/>
              <a:gd name="connsiteY39" fmla="*/ 538162 h 566737"/>
              <a:gd name="connsiteX40" fmla="*/ 443038 w 919288"/>
              <a:gd name="connsiteY40" fmla="*/ 547687 h 566737"/>
              <a:gd name="connsiteX41" fmla="*/ 423988 w 919288"/>
              <a:gd name="connsiteY41" fmla="*/ 561975 h 566737"/>
              <a:gd name="connsiteX42" fmla="*/ 395413 w 919288"/>
              <a:gd name="connsiteY42" fmla="*/ 566737 h 566737"/>
              <a:gd name="connsiteX43" fmla="*/ 257300 w 919288"/>
              <a:gd name="connsiteY43" fmla="*/ 561975 h 566737"/>
              <a:gd name="connsiteX44" fmla="*/ 195388 w 919288"/>
              <a:gd name="connsiteY44" fmla="*/ 557212 h 566737"/>
              <a:gd name="connsiteX45" fmla="*/ 166813 w 919288"/>
              <a:gd name="connsiteY45" fmla="*/ 552450 h 566737"/>
              <a:gd name="connsiteX46" fmla="*/ 52513 w 919288"/>
              <a:gd name="connsiteY46" fmla="*/ 542925 h 566737"/>
              <a:gd name="connsiteX47" fmla="*/ 38225 w 919288"/>
              <a:gd name="connsiteY47" fmla="*/ 514350 h 566737"/>
              <a:gd name="connsiteX48" fmla="*/ 14413 w 919288"/>
              <a:gd name="connsiteY48" fmla="*/ 485775 h 566737"/>
              <a:gd name="connsiteX49" fmla="*/ 9650 w 919288"/>
              <a:gd name="connsiteY49" fmla="*/ 466725 h 566737"/>
              <a:gd name="connsiteX50" fmla="*/ 125 w 919288"/>
              <a:gd name="connsiteY50" fmla="*/ 452437 h 566737"/>
              <a:gd name="connsiteX51" fmla="*/ 9650 w 919288"/>
              <a:gd name="connsiteY51" fmla="*/ 390525 h 566737"/>
              <a:gd name="connsiteX52" fmla="*/ 19175 w 919288"/>
              <a:gd name="connsiteY52" fmla="*/ 376237 h 566737"/>
              <a:gd name="connsiteX53" fmla="*/ 23938 w 919288"/>
              <a:gd name="connsiteY53" fmla="*/ 361950 h 566737"/>
              <a:gd name="connsiteX54" fmla="*/ 33463 w 919288"/>
              <a:gd name="connsiteY54" fmla="*/ 347662 h 566737"/>
              <a:gd name="connsiteX55" fmla="*/ 42988 w 919288"/>
              <a:gd name="connsiteY55" fmla="*/ 328612 h 566737"/>
              <a:gd name="connsiteX56" fmla="*/ 71563 w 919288"/>
              <a:gd name="connsiteY56" fmla="*/ 304800 h 566737"/>
              <a:gd name="connsiteX57" fmla="*/ 100138 w 919288"/>
              <a:gd name="connsiteY57" fmla="*/ 285750 h 566737"/>
              <a:gd name="connsiteX58" fmla="*/ 128713 w 919288"/>
              <a:gd name="connsiteY58" fmla="*/ 257175 h 566737"/>
              <a:gd name="connsiteX59" fmla="*/ 138238 w 919288"/>
              <a:gd name="connsiteY59" fmla="*/ 242887 h 566737"/>
              <a:gd name="connsiteX60" fmla="*/ 166813 w 919288"/>
              <a:gd name="connsiteY60" fmla="*/ 223837 h 566737"/>
              <a:gd name="connsiteX61" fmla="*/ 195388 w 919288"/>
              <a:gd name="connsiteY61" fmla="*/ 204787 h 566737"/>
              <a:gd name="connsiteX62" fmla="*/ 209675 w 919288"/>
              <a:gd name="connsiteY62" fmla="*/ 200025 h 566737"/>
              <a:gd name="connsiteX63" fmla="*/ 243013 w 919288"/>
              <a:gd name="connsiteY63" fmla="*/ 180975 h 566737"/>
              <a:gd name="connsiteX64" fmla="*/ 257300 w 919288"/>
              <a:gd name="connsiteY64" fmla="*/ 171450 h 566737"/>
              <a:gd name="connsiteX65" fmla="*/ 338263 w 919288"/>
              <a:gd name="connsiteY65" fmla="*/ 152400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9288" h="566737">
                <a:moveTo>
                  <a:pt x="338263" y="152400"/>
                </a:moveTo>
                <a:lnTo>
                  <a:pt x="338263" y="152400"/>
                </a:lnTo>
                <a:cubicBezTo>
                  <a:pt x="357313" y="147637"/>
                  <a:pt x="376671" y="143969"/>
                  <a:pt x="395413" y="138112"/>
                </a:cubicBezTo>
                <a:cubicBezTo>
                  <a:pt x="402189" y="135994"/>
                  <a:pt x="407937" y="131384"/>
                  <a:pt x="414463" y="128587"/>
                </a:cubicBezTo>
                <a:cubicBezTo>
                  <a:pt x="419077" y="126610"/>
                  <a:pt x="423988" y="125412"/>
                  <a:pt x="428750" y="123825"/>
                </a:cubicBezTo>
                <a:cubicBezTo>
                  <a:pt x="433513" y="120650"/>
                  <a:pt x="437807" y="116625"/>
                  <a:pt x="443038" y="114300"/>
                </a:cubicBezTo>
                <a:cubicBezTo>
                  <a:pt x="452213" y="110222"/>
                  <a:pt x="471613" y="104775"/>
                  <a:pt x="471613" y="104775"/>
                </a:cubicBezTo>
                <a:cubicBezTo>
                  <a:pt x="485962" y="95208"/>
                  <a:pt x="488030" y="92977"/>
                  <a:pt x="504950" y="85725"/>
                </a:cubicBezTo>
                <a:cubicBezTo>
                  <a:pt x="509564" y="83747"/>
                  <a:pt x="514748" y="83207"/>
                  <a:pt x="519238" y="80962"/>
                </a:cubicBezTo>
                <a:cubicBezTo>
                  <a:pt x="524357" y="78402"/>
                  <a:pt x="528406" y="73997"/>
                  <a:pt x="533525" y="71437"/>
                </a:cubicBezTo>
                <a:cubicBezTo>
                  <a:pt x="540353" y="68023"/>
                  <a:pt x="560766" y="63436"/>
                  <a:pt x="566863" y="61912"/>
                </a:cubicBezTo>
                <a:cubicBezTo>
                  <a:pt x="573213" y="57150"/>
                  <a:pt x="578687" y="50909"/>
                  <a:pt x="585913" y="47625"/>
                </a:cubicBezTo>
                <a:cubicBezTo>
                  <a:pt x="596434" y="42843"/>
                  <a:pt x="608100" y="41141"/>
                  <a:pt x="619250" y="38100"/>
                </a:cubicBezTo>
                <a:cubicBezTo>
                  <a:pt x="625565" y="36378"/>
                  <a:pt x="632258" y="35855"/>
                  <a:pt x="638300" y="33337"/>
                </a:cubicBezTo>
                <a:cubicBezTo>
                  <a:pt x="651407" y="27876"/>
                  <a:pt x="664586" y="22163"/>
                  <a:pt x="676400" y="14287"/>
                </a:cubicBezTo>
                <a:cubicBezTo>
                  <a:pt x="681163" y="11112"/>
                  <a:pt x="685568" y="7322"/>
                  <a:pt x="690688" y="4762"/>
                </a:cubicBezTo>
                <a:cubicBezTo>
                  <a:pt x="695178" y="2517"/>
                  <a:pt x="700213" y="1587"/>
                  <a:pt x="704975" y="0"/>
                </a:cubicBezTo>
                <a:cubicBezTo>
                  <a:pt x="719263" y="3175"/>
                  <a:pt x="733849" y="5221"/>
                  <a:pt x="747838" y="9525"/>
                </a:cubicBezTo>
                <a:cubicBezTo>
                  <a:pt x="754624" y="11613"/>
                  <a:pt x="760262" y="16501"/>
                  <a:pt x="766888" y="19050"/>
                </a:cubicBezTo>
                <a:cubicBezTo>
                  <a:pt x="780944" y="24456"/>
                  <a:pt x="795463" y="28575"/>
                  <a:pt x="809750" y="33337"/>
                </a:cubicBezTo>
                <a:cubicBezTo>
                  <a:pt x="819275" y="36512"/>
                  <a:pt x="828421" y="41211"/>
                  <a:pt x="838325" y="42862"/>
                </a:cubicBezTo>
                <a:cubicBezTo>
                  <a:pt x="878300" y="49525"/>
                  <a:pt x="857615" y="44972"/>
                  <a:pt x="900238" y="57150"/>
                </a:cubicBezTo>
                <a:cubicBezTo>
                  <a:pt x="911573" y="91155"/>
                  <a:pt x="904194" y="77371"/>
                  <a:pt x="919288" y="100012"/>
                </a:cubicBezTo>
                <a:cubicBezTo>
                  <a:pt x="917700" y="128587"/>
                  <a:pt x="916902" y="157217"/>
                  <a:pt x="914525" y="185737"/>
                </a:cubicBezTo>
                <a:cubicBezTo>
                  <a:pt x="912192" y="213728"/>
                  <a:pt x="909729" y="209716"/>
                  <a:pt x="905000" y="233362"/>
                </a:cubicBezTo>
                <a:cubicBezTo>
                  <a:pt x="903106" y="242831"/>
                  <a:pt x="903013" y="252688"/>
                  <a:pt x="900238" y="261937"/>
                </a:cubicBezTo>
                <a:cubicBezTo>
                  <a:pt x="895694" y="277084"/>
                  <a:pt x="888571" y="282354"/>
                  <a:pt x="881188" y="295275"/>
                </a:cubicBezTo>
                <a:cubicBezTo>
                  <a:pt x="871127" y="312881"/>
                  <a:pt x="872553" y="318197"/>
                  <a:pt x="857375" y="333375"/>
                </a:cubicBezTo>
                <a:cubicBezTo>
                  <a:pt x="853328" y="337422"/>
                  <a:pt x="847717" y="339533"/>
                  <a:pt x="843088" y="342900"/>
                </a:cubicBezTo>
                <a:cubicBezTo>
                  <a:pt x="830249" y="352237"/>
                  <a:pt x="817688" y="361950"/>
                  <a:pt x="804988" y="371475"/>
                </a:cubicBezTo>
                <a:cubicBezTo>
                  <a:pt x="800672" y="374712"/>
                  <a:pt x="778615" y="391804"/>
                  <a:pt x="771650" y="395287"/>
                </a:cubicBezTo>
                <a:cubicBezTo>
                  <a:pt x="767160" y="397532"/>
                  <a:pt x="761853" y="397805"/>
                  <a:pt x="757363" y="400050"/>
                </a:cubicBezTo>
                <a:cubicBezTo>
                  <a:pt x="752243" y="402610"/>
                  <a:pt x="748336" y="407320"/>
                  <a:pt x="743075" y="409575"/>
                </a:cubicBezTo>
                <a:cubicBezTo>
                  <a:pt x="730121" y="415127"/>
                  <a:pt x="694321" y="418050"/>
                  <a:pt x="685925" y="419100"/>
                </a:cubicBezTo>
                <a:cubicBezTo>
                  <a:pt x="676400" y="422275"/>
                  <a:pt x="666967" y="425740"/>
                  <a:pt x="657350" y="428625"/>
                </a:cubicBezTo>
                <a:cubicBezTo>
                  <a:pt x="651081" y="430506"/>
                  <a:pt x="644316" y="430809"/>
                  <a:pt x="638300" y="433387"/>
                </a:cubicBezTo>
                <a:cubicBezTo>
                  <a:pt x="515057" y="486205"/>
                  <a:pt x="591986" y="459937"/>
                  <a:pt x="543050" y="476250"/>
                </a:cubicBezTo>
                <a:cubicBezTo>
                  <a:pt x="538288" y="481012"/>
                  <a:pt x="534079" y="486402"/>
                  <a:pt x="528763" y="490537"/>
                </a:cubicBezTo>
                <a:cubicBezTo>
                  <a:pt x="519727" y="497565"/>
                  <a:pt x="509713" y="503237"/>
                  <a:pt x="500188" y="509587"/>
                </a:cubicBezTo>
                <a:lnTo>
                  <a:pt x="457325" y="538162"/>
                </a:lnTo>
                <a:cubicBezTo>
                  <a:pt x="452563" y="541337"/>
                  <a:pt x="447617" y="544253"/>
                  <a:pt x="443038" y="547687"/>
                </a:cubicBezTo>
                <a:cubicBezTo>
                  <a:pt x="436688" y="552450"/>
                  <a:pt x="431358" y="559027"/>
                  <a:pt x="423988" y="561975"/>
                </a:cubicBezTo>
                <a:cubicBezTo>
                  <a:pt x="415022" y="565561"/>
                  <a:pt x="404938" y="565150"/>
                  <a:pt x="395413" y="566737"/>
                </a:cubicBezTo>
                <a:lnTo>
                  <a:pt x="257300" y="561975"/>
                </a:lnTo>
                <a:cubicBezTo>
                  <a:pt x="236625" y="560990"/>
                  <a:pt x="215973" y="559379"/>
                  <a:pt x="195388" y="557212"/>
                </a:cubicBezTo>
                <a:cubicBezTo>
                  <a:pt x="185785" y="556201"/>
                  <a:pt x="176430" y="553324"/>
                  <a:pt x="166813" y="552450"/>
                </a:cubicBezTo>
                <a:cubicBezTo>
                  <a:pt x="3683" y="537620"/>
                  <a:pt x="153160" y="555505"/>
                  <a:pt x="52513" y="542925"/>
                </a:cubicBezTo>
                <a:cubicBezTo>
                  <a:pt x="25215" y="501976"/>
                  <a:pt x="57944" y="553786"/>
                  <a:pt x="38225" y="514350"/>
                </a:cubicBezTo>
                <a:cubicBezTo>
                  <a:pt x="31593" y="501087"/>
                  <a:pt x="24947" y="496309"/>
                  <a:pt x="14413" y="485775"/>
                </a:cubicBezTo>
                <a:cubicBezTo>
                  <a:pt x="12825" y="479425"/>
                  <a:pt x="12228" y="472741"/>
                  <a:pt x="9650" y="466725"/>
                </a:cubicBezTo>
                <a:cubicBezTo>
                  <a:pt x="7395" y="461464"/>
                  <a:pt x="564" y="458144"/>
                  <a:pt x="125" y="452437"/>
                </a:cubicBezTo>
                <a:cubicBezTo>
                  <a:pt x="-603" y="442971"/>
                  <a:pt x="1728" y="406369"/>
                  <a:pt x="9650" y="390525"/>
                </a:cubicBezTo>
                <a:cubicBezTo>
                  <a:pt x="12210" y="385405"/>
                  <a:pt x="16615" y="381357"/>
                  <a:pt x="19175" y="376237"/>
                </a:cubicBezTo>
                <a:cubicBezTo>
                  <a:pt x="21420" y="371747"/>
                  <a:pt x="21693" y="366440"/>
                  <a:pt x="23938" y="361950"/>
                </a:cubicBezTo>
                <a:cubicBezTo>
                  <a:pt x="26498" y="356830"/>
                  <a:pt x="30623" y="352632"/>
                  <a:pt x="33463" y="347662"/>
                </a:cubicBezTo>
                <a:cubicBezTo>
                  <a:pt x="36985" y="341498"/>
                  <a:pt x="38862" y="334389"/>
                  <a:pt x="42988" y="328612"/>
                </a:cubicBezTo>
                <a:cubicBezTo>
                  <a:pt x="55266" y="311423"/>
                  <a:pt x="56819" y="317087"/>
                  <a:pt x="71563" y="304800"/>
                </a:cubicBezTo>
                <a:cubicBezTo>
                  <a:pt x="95346" y="284980"/>
                  <a:pt x="75028" y="294119"/>
                  <a:pt x="100138" y="285750"/>
                </a:cubicBezTo>
                <a:cubicBezTo>
                  <a:pt x="109663" y="276225"/>
                  <a:pt x="121241" y="268383"/>
                  <a:pt x="128713" y="257175"/>
                </a:cubicBezTo>
                <a:cubicBezTo>
                  <a:pt x="131888" y="252412"/>
                  <a:pt x="133930" y="246656"/>
                  <a:pt x="138238" y="242887"/>
                </a:cubicBezTo>
                <a:cubicBezTo>
                  <a:pt x="146853" y="235349"/>
                  <a:pt x="157288" y="230187"/>
                  <a:pt x="166813" y="223837"/>
                </a:cubicBezTo>
                <a:lnTo>
                  <a:pt x="195388" y="204787"/>
                </a:lnTo>
                <a:lnTo>
                  <a:pt x="209675" y="200025"/>
                </a:lnTo>
                <a:cubicBezTo>
                  <a:pt x="255740" y="165475"/>
                  <a:pt x="206649" y="199156"/>
                  <a:pt x="243013" y="180975"/>
                </a:cubicBezTo>
                <a:cubicBezTo>
                  <a:pt x="248132" y="178415"/>
                  <a:pt x="251627" y="172206"/>
                  <a:pt x="257300" y="171450"/>
                </a:cubicBezTo>
                <a:cubicBezTo>
                  <a:pt x="276183" y="168932"/>
                  <a:pt x="324769" y="155575"/>
                  <a:pt x="338263" y="1524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772150" y="671319"/>
            <a:ext cx="542925" cy="671706"/>
          </a:xfrm>
          <a:custGeom>
            <a:avLst/>
            <a:gdLst>
              <a:gd name="connsiteX0" fmla="*/ 381000 w 542925"/>
              <a:gd name="connsiteY0" fmla="*/ 633606 h 671706"/>
              <a:gd name="connsiteX1" fmla="*/ 381000 w 542925"/>
              <a:gd name="connsiteY1" fmla="*/ 633606 h 671706"/>
              <a:gd name="connsiteX2" fmla="*/ 333375 w 542925"/>
              <a:gd name="connsiteY2" fmla="*/ 566931 h 671706"/>
              <a:gd name="connsiteX3" fmla="*/ 304800 w 542925"/>
              <a:gd name="connsiteY3" fmla="*/ 538356 h 671706"/>
              <a:gd name="connsiteX4" fmla="*/ 285750 w 542925"/>
              <a:gd name="connsiteY4" fmla="*/ 509781 h 671706"/>
              <a:gd name="connsiteX5" fmla="*/ 257175 w 542925"/>
              <a:gd name="connsiteY5" fmla="*/ 500256 h 671706"/>
              <a:gd name="connsiteX6" fmla="*/ 238125 w 542925"/>
              <a:gd name="connsiteY6" fmla="*/ 471681 h 671706"/>
              <a:gd name="connsiteX7" fmla="*/ 180975 w 542925"/>
              <a:gd name="connsiteY7" fmla="*/ 433581 h 671706"/>
              <a:gd name="connsiteX8" fmla="*/ 133350 w 542925"/>
              <a:gd name="connsiteY8" fmla="*/ 366906 h 671706"/>
              <a:gd name="connsiteX9" fmla="*/ 66675 w 542925"/>
              <a:gd name="connsiteY9" fmla="*/ 271656 h 671706"/>
              <a:gd name="connsiteX10" fmla="*/ 47625 w 542925"/>
              <a:gd name="connsiteY10" fmla="*/ 243081 h 671706"/>
              <a:gd name="connsiteX11" fmla="*/ 28575 w 542925"/>
              <a:gd name="connsiteY11" fmla="*/ 214506 h 671706"/>
              <a:gd name="connsiteX12" fmla="*/ 9525 w 542925"/>
              <a:gd name="connsiteY12" fmla="*/ 147831 h 671706"/>
              <a:gd name="connsiteX13" fmla="*/ 0 w 542925"/>
              <a:gd name="connsiteY13" fmla="*/ 109731 h 671706"/>
              <a:gd name="connsiteX14" fmla="*/ 123825 w 542925"/>
              <a:gd name="connsiteY14" fmla="*/ 14481 h 671706"/>
              <a:gd name="connsiteX15" fmla="*/ 152400 w 542925"/>
              <a:gd name="connsiteY15" fmla="*/ 24006 h 671706"/>
              <a:gd name="connsiteX16" fmla="*/ 180975 w 542925"/>
              <a:gd name="connsiteY16" fmla="*/ 81156 h 671706"/>
              <a:gd name="connsiteX17" fmla="*/ 209550 w 542925"/>
              <a:gd name="connsiteY17" fmla="*/ 100206 h 671706"/>
              <a:gd name="connsiteX18" fmla="*/ 247650 w 542925"/>
              <a:gd name="connsiteY18" fmla="*/ 157356 h 671706"/>
              <a:gd name="connsiteX19" fmla="*/ 266700 w 542925"/>
              <a:gd name="connsiteY19" fmla="*/ 195456 h 671706"/>
              <a:gd name="connsiteX20" fmla="*/ 295275 w 542925"/>
              <a:gd name="connsiteY20" fmla="*/ 224031 h 671706"/>
              <a:gd name="connsiteX21" fmla="*/ 333375 w 542925"/>
              <a:gd name="connsiteY21" fmla="*/ 271656 h 671706"/>
              <a:gd name="connsiteX22" fmla="*/ 371475 w 542925"/>
              <a:gd name="connsiteY22" fmla="*/ 328806 h 671706"/>
              <a:gd name="connsiteX23" fmla="*/ 428625 w 542925"/>
              <a:gd name="connsiteY23" fmla="*/ 376431 h 671706"/>
              <a:gd name="connsiteX24" fmla="*/ 447675 w 542925"/>
              <a:gd name="connsiteY24" fmla="*/ 405006 h 671706"/>
              <a:gd name="connsiteX25" fmla="*/ 457200 w 542925"/>
              <a:gd name="connsiteY25" fmla="*/ 433581 h 671706"/>
              <a:gd name="connsiteX26" fmla="*/ 485775 w 542925"/>
              <a:gd name="connsiteY26" fmla="*/ 452631 h 671706"/>
              <a:gd name="connsiteX27" fmla="*/ 504825 w 542925"/>
              <a:gd name="connsiteY27" fmla="*/ 481206 h 671706"/>
              <a:gd name="connsiteX28" fmla="*/ 514350 w 542925"/>
              <a:gd name="connsiteY28" fmla="*/ 509781 h 671706"/>
              <a:gd name="connsiteX29" fmla="*/ 542925 w 542925"/>
              <a:gd name="connsiteY29" fmla="*/ 538356 h 671706"/>
              <a:gd name="connsiteX30" fmla="*/ 514350 w 542925"/>
              <a:gd name="connsiteY30" fmla="*/ 652656 h 671706"/>
              <a:gd name="connsiteX31" fmla="*/ 485775 w 542925"/>
              <a:gd name="connsiteY31" fmla="*/ 671706 h 671706"/>
              <a:gd name="connsiteX32" fmla="*/ 381000 w 542925"/>
              <a:gd name="connsiteY32" fmla="*/ 633606 h 67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2925" h="671706">
                <a:moveTo>
                  <a:pt x="381000" y="633606"/>
                </a:moveTo>
                <a:lnTo>
                  <a:pt x="381000" y="633606"/>
                </a:lnTo>
                <a:cubicBezTo>
                  <a:pt x="365125" y="611381"/>
                  <a:pt x="350437" y="588258"/>
                  <a:pt x="333375" y="566931"/>
                </a:cubicBezTo>
                <a:cubicBezTo>
                  <a:pt x="324960" y="556412"/>
                  <a:pt x="313424" y="548704"/>
                  <a:pt x="304800" y="538356"/>
                </a:cubicBezTo>
                <a:cubicBezTo>
                  <a:pt x="297471" y="529562"/>
                  <a:pt x="294689" y="516932"/>
                  <a:pt x="285750" y="509781"/>
                </a:cubicBezTo>
                <a:cubicBezTo>
                  <a:pt x="277910" y="503509"/>
                  <a:pt x="266700" y="503431"/>
                  <a:pt x="257175" y="500256"/>
                </a:cubicBezTo>
                <a:cubicBezTo>
                  <a:pt x="250825" y="490731"/>
                  <a:pt x="246740" y="479219"/>
                  <a:pt x="238125" y="471681"/>
                </a:cubicBezTo>
                <a:cubicBezTo>
                  <a:pt x="220895" y="456604"/>
                  <a:pt x="180975" y="433581"/>
                  <a:pt x="180975" y="433581"/>
                </a:cubicBezTo>
                <a:cubicBezTo>
                  <a:pt x="147760" y="367151"/>
                  <a:pt x="179688" y="420967"/>
                  <a:pt x="133350" y="366906"/>
                </a:cubicBezTo>
                <a:cubicBezTo>
                  <a:pt x="112194" y="342224"/>
                  <a:pt x="83069" y="296247"/>
                  <a:pt x="66675" y="271656"/>
                </a:cubicBezTo>
                <a:lnTo>
                  <a:pt x="47625" y="243081"/>
                </a:lnTo>
                <a:lnTo>
                  <a:pt x="28575" y="214506"/>
                </a:lnTo>
                <a:cubicBezTo>
                  <a:pt x="-1202" y="95399"/>
                  <a:pt x="36854" y="243484"/>
                  <a:pt x="9525" y="147831"/>
                </a:cubicBezTo>
                <a:cubicBezTo>
                  <a:pt x="5929" y="135244"/>
                  <a:pt x="3175" y="122431"/>
                  <a:pt x="0" y="109731"/>
                </a:cubicBezTo>
                <a:cubicBezTo>
                  <a:pt x="12372" y="-26356"/>
                  <a:pt x="-24753" y="-5329"/>
                  <a:pt x="123825" y="14481"/>
                </a:cubicBezTo>
                <a:cubicBezTo>
                  <a:pt x="133777" y="15808"/>
                  <a:pt x="142875" y="20831"/>
                  <a:pt x="152400" y="24006"/>
                </a:cubicBezTo>
                <a:cubicBezTo>
                  <a:pt x="160147" y="47247"/>
                  <a:pt x="162511" y="62692"/>
                  <a:pt x="180975" y="81156"/>
                </a:cubicBezTo>
                <a:cubicBezTo>
                  <a:pt x="189070" y="89251"/>
                  <a:pt x="200025" y="93856"/>
                  <a:pt x="209550" y="100206"/>
                </a:cubicBezTo>
                <a:cubicBezTo>
                  <a:pt x="229982" y="161503"/>
                  <a:pt x="203057" y="94926"/>
                  <a:pt x="247650" y="157356"/>
                </a:cubicBezTo>
                <a:cubicBezTo>
                  <a:pt x="255903" y="168910"/>
                  <a:pt x="258447" y="183902"/>
                  <a:pt x="266700" y="195456"/>
                </a:cubicBezTo>
                <a:cubicBezTo>
                  <a:pt x="274530" y="206417"/>
                  <a:pt x="286405" y="213894"/>
                  <a:pt x="295275" y="224031"/>
                </a:cubicBezTo>
                <a:cubicBezTo>
                  <a:pt x="308662" y="239331"/>
                  <a:pt x="321418" y="255214"/>
                  <a:pt x="333375" y="271656"/>
                </a:cubicBezTo>
                <a:cubicBezTo>
                  <a:pt x="346841" y="290172"/>
                  <a:pt x="355286" y="312617"/>
                  <a:pt x="371475" y="328806"/>
                </a:cubicBezTo>
                <a:cubicBezTo>
                  <a:pt x="408145" y="365476"/>
                  <a:pt x="388842" y="349909"/>
                  <a:pt x="428625" y="376431"/>
                </a:cubicBezTo>
                <a:cubicBezTo>
                  <a:pt x="434975" y="385956"/>
                  <a:pt x="442555" y="394767"/>
                  <a:pt x="447675" y="405006"/>
                </a:cubicBezTo>
                <a:cubicBezTo>
                  <a:pt x="452165" y="413986"/>
                  <a:pt x="450928" y="425741"/>
                  <a:pt x="457200" y="433581"/>
                </a:cubicBezTo>
                <a:cubicBezTo>
                  <a:pt x="464351" y="442520"/>
                  <a:pt x="476250" y="446281"/>
                  <a:pt x="485775" y="452631"/>
                </a:cubicBezTo>
                <a:cubicBezTo>
                  <a:pt x="492125" y="462156"/>
                  <a:pt x="499705" y="470967"/>
                  <a:pt x="504825" y="481206"/>
                </a:cubicBezTo>
                <a:cubicBezTo>
                  <a:pt x="509315" y="490186"/>
                  <a:pt x="508781" y="501427"/>
                  <a:pt x="514350" y="509781"/>
                </a:cubicBezTo>
                <a:cubicBezTo>
                  <a:pt x="521822" y="520989"/>
                  <a:pt x="533400" y="528831"/>
                  <a:pt x="542925" y="538356"/>
                </a:cubicBezTo>
                <a:cubicBezTo>
                  <a:pt x="537629" y="586016"/>
                  <a:pt x="547161" y="619845"/>
                  <a:pt x="514350" y="652656"/>
                </a:cubicBezTo>
                <a:cubicBezTo>
                  <a:pt x="506255" y="660751"/>
                  <a:pt x="495300" y="665356"/>
                  <a:pt x="485775" y="671706"/>
                </a:cubicBezTo>
                <a:lnTo>
                  <a:pt x="381000" y="633606"/>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92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emanuel\Desktop\Coo lake ppt\Landslides Along the Redwater Draina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533400"/>
            <a:ext cx="7696200" cy="5947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990600"/>
            <a:ext cx="3048000" cy="181588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b="1" dirty="0" smtClean="0">
                <a:solidFill>
                  <a:schemeClr val="tx2">
                    <a:lumMod val="75000"/>
                  </a:schemeClr>
                </a:solidFill>
              </a:rPr>
              <a:t>The </a:t>
            </a:r>
            <a:r>
              <a:rPr lang="en-US" sz="1600" b="1" dirty="0" err="1" smtClean="0">
                <a:solidFill>
                  <a:schemeClr val="tx2">
                    <a:lumMod val="75000"/>
                  </a:schemeClr>
                </a:solidFill>
              </a:rPr>
              <a:t>Redwater</a:t>
            </a:r>
            <a:r>
              <a:rPr lang="en-US" sz="1600" b="1" dirty="0" smtClean="0">
                <a:solidFill>
                  <a:schemeClr val="tx2">
                    <a:lumMod val="75000"/>
                  </a:schemeClr>
                </a:solidFill>
              </a:rPr>
              <a:t> drainage is similarly lined by numerous large landslides…shown shaded in red.</a:t>
            </a:r>
          </a:p>
          <a:p>
            <a:pPr marL="285750" indent="-285750">
              <a:buFont typeface="Arial" panose="020B0604020202020204" pitchFamily="34" charset="0"/>
              <a:buChar char="•"/>
            </a:pPr>
            <a:r>
              <a:rPr lang="en-US" sz="1600" b="1" dirty="0" smtClean="0">
                <a:solidFill>
                  <a:schemeClr val="tx2">
                    <a:lumMod val="75000"/>
                  </a:schemeClr>
                </a:solidFill>
              </a:rPr>
              <a:t>The WGS also regards these as active…as indicated by dashed outlines.  </a:t>
            </a:r>
          </a:p>
        </p:txBody>
      </p:sp>
      <p:sp>
        <p:nvSpPr>
          <p:cNvPr id="4" name="Freeform 3"/>
          <p:cNvSpPr/>
          <p:nvPr/>
        </p:nvSpPr>
        <p:spPr>
          <a:xfrm>
            <a:off x="2514600" y="3609975"/>
            <a:ext cx="1457452" cy="1400175"/>
          </a:xfrm>
          <a:custGeom>
            <a:avLst/>
            <a:gdLst>
              <a:gd name="connsiteX0" fmla="*/ 923925 w 1457452"/>
              <a:gd name="connsiteY0" fmla="*/ 1314450 h 1400175"/>
              <a:gd name="connsiteX1" fmla="*/ 923925 w 1457452"/>
              <a:gd name="connsiteY1" fmla="*/ 1314450 h 1400175"/>
              <a:gd name="connsiteX2" fmla="*/ 838200 w 1457452"/>
              <a:gd name="connsiteY2" fmla="*/ 1304925 h 1400175"/>
              <a:gd name="connsiteX3" fmla="*/ 790575 w 1457452"/>
              <a:gd name="connsiteY3" fmla="*/ 1295400 h 1400175"/>
              <a:gd name="connsiteX4" fmla="*/ 704850 w 1457452"/>
              <a:gd name="connsiteY4" fmla="*/ 1285875 h 1400175"/>
              <a:gd name="connsiteX5" fmla="*/ 447675 w 1457452"/>
              <a:gd name="connsiteY5" fmla="*/ 1304925 h 1400175"/>
              <a:gd name="connsiteX6" fmla="*/ 419100 w 1457452"/>
              <a:gd name="connsiteY6" fmla="*/ 1314450 h 1400175"/>
              <a:gd name="connsiteX7" fmla="*/ 352425 w 1457452"/>
              <a:gd name="connsiteY7" fmla="*/ 1333500 h 1400175"/>
              <a:gd name="connsiteX8" fmla="*/ 323850 w 1457452"/>
              <a:gd name="connsiteY8" fmla="*/ 1352550 h 1400175"/>
              <a:gd name="connsiteX9" fmla="*/ 285750 w 1457452"/>
              <a:gd name="connsiteY9" fmla="*/ 1362075 h 1400175"/>
              <a:gd name="connsiteX10" fmla="*/ 228600 w 1457452"/>
              <a:gd name="connsiteY10" fmla="*/ 1381125 h 1400175"/>
              <a:gd name="connsiteX11" fmla="*/ 200025 w 1457452"/>
              <a:gd name="connsiteY11" fmla="*/ 1390650 h 1400175"/>
              <a:gd name="connsiteX12" fmla="*/ 133350 w 1457452"/>
              <a:gd name="connsiteY12" fmla="*/ 1400175 h 1400175"/>
              <a:gd name="connsiteX13" fmla="*/ 66675 w 1457452"/>
              <a:gd name="connsiteY13" fmla="*/ 1390650 h 1400175"/>
              <a:gd name="connsiteX14" fmla="*/ 57150 w 1457452"/>
              <a:gd name="connsiteY14" fmla="*/ 1362075 h 1400175"/>
              <a:gd name="connsiteX15" fmla="*/ 38100 w 1457452"/>
              <a:gd name="connsiteY15" fmla="*/ 1333500 h 1400175"/>
              <a:gd name="connsiteX16" fmla="*/ 19050 w 1457452"/>
              <a:gd name="connsiteY16" fmla="*/ 1276350 h 1400175"/>
              <a:gd name="connsiteX17" fmla="*/ 0 w 1457452"/>
              <a:gd name="connsiteY17" fmla="*/ 1209675 h 1400175"/>
              <a:gd name="connsiteX18" fmla="*/ 9525 w 1457452"/>
              <a:gd name="connsiteY18" fmla="*/ 1019175 h 1400175"/>
              <a:gd name="connsiteX19" fmla="*/ 19050 w 1457452"/>
              <a:gd name="connsiteY19" fmla="*/ 990600 h 1400175"/>
              <a:gd name="connsiteX20" fmla="*/ 28575 w 1457452"/>
              <a:gd name="connsiteY20" fmla="*/ 952500 h 1400175"/>
              <a:gd name="connsiteX21" fmla="*/ 47625 w 1457452"/>
              <a:gd name="connsiteY21" fmla="*/ 923925 h 1400175"/>
              <a:gd name="connsiteX22" fmla="*/ 76200 w 1457452"/>
              <a:gd name="connsiteY22" fmla="*/ 866775 h 1400175"/>
              <a:gd name="connsiteX23" fmla="*/ 104775 w 1457452"/>
              <a:gd name="connsiteY23" fmla="*/ 790575 h 1400175"/>
              <a:gd name="connsiteX24" fmla="*/ 152400 w 1457452"/>
              <a:gd name="connsiteY24" fmla="*/ 676275 h 1400175"/>
              <a:gd name="connsiteX25" fmla="*/ 209550 w 1457452"/>
              <a:gd name="connsiteY25" fmla="*/ 619125 h 1400175"/>
              <a:gd name="connsiteX26" fmla="*/ 247650 w 1457452"/>
              <a:gd name="connsiteY26" fmla="*/ 561975 h 1400175"/>
              <a:gd name="connsiteX27" fmla="*/ 323850 w 1457452"/>
              <a:gd name="connsiteY27" fmla="*/ 476250 h 1400175"/>
              <a:gd name="connsiteX28" fmla="*/ 361950 w 1457452"/>
              <a:gd name="connsiteY28" fmla="*/ 447675 h 1400175"/>
              <a:gd name="connsiteX29" fmla="*/ 447675 w 1457452"/>
              <a:gd name="connsiteY29" fmla="*/ 371475 h 1400175"/>
              <a:gd name="connsiteX30" fmla="*/ 504825 w 1457452"/>
              <a:gd name="connsiteY30" fmla="*/ 352425 h 1400175"/>
              <a:gd name="connsiteX31" fmla="*/ 533400 w 1457452"/>
              <a:gd name="connsiteY31" fmla="*/ 342900 h 1400175"/>
              <a:gd name="connsiteX32" fmla="*/ 581025 w 1457452"/>
              <a:gd name="connsiteY32" fmla="*/ 304800 h 1400175"/>
              <a:gd name="connsiteX33" fmla="*/ 638175 w 1457452"/>
              <a:gd name="connsiteY33" fmla="*/ 247650 h 1400175"/>
              <a:gd name="connsiteX34" fmla="*/ 704850 w 1457452"/>
              <a:gd name="connsiteY34" fmla="*/ 200025 h 1400175"/>
              <a:gd name="connsiteX35" fmla="*/ 733425 w 1457452"/>
              <a:gd name="connsiteY35" fmla="*/ 180975 h 1400175"/>
              <a:gd name="connsiteX36" fmla="*/ 790575 w 1457452"/>
              <a:gd name="connsiteY36" fmla="*/ 123825 h 1400175"/>
              <a:gd name="connsiteX37" fmla="*/ 971550 w 1457452"/>
              <a:gd name="connsiteY37" fmla="*/ 114300 h 1400175"/>
              <a:gd name="connsiteX38" fmla="*/ 981075 w 1457452"/>
              <a:gd name="connsiteY38" fmla="*/ 85725 h 1400175"/>
              <a:gd name="connsiteX39" fmla="*/ 990600 w 1457452"/>
              <a:gd name="connsiteY39" fmla="*/ 28575 h 1400175"/>
              <a:gd name="connsiteX40" fmla="*/ 1019175 w 1457452"/>
              <a:gd name="connsiteY40" fmla="*/ 0 h 1400175"/>
              <a:gd name="connsiteX41" fmla="*/ 1104900 w 1457452"/>
              <a:gd name="connsiteY41" fmla="*/ 19050 h 1400175"/>
              <a:gd name="connsiteX42" fmla="*/ 1181100 w 1457452"/>
              <a:gd name="connsiteY42" fmla="*/ 47625 h 1400175"/>
              <a:gd name="connsiteX43" fmla="*/ 1247775 w 1457452"/>
              <a:gd name="connsiteY43" fmla="*/ 66675 h 1400175"/>
              <a:gd name="connsiteX44" fmla="*/ 1257300 w 1457452"/>
              <a:gd name="connsiteY44" fmla="*/ 95250 h 1400175"/>
              <a:gd name="connsiteX45" fmla="*/ 1276350 w 1457452"/>
              <a:gd name="connsiteY45" fmla="*/ 123825 h 1400175"/>
              <a:gd name="connsiteX46" fmla="*/ 1333500 w 1457452"/>
              <a:gd name="connsiteY46" fmla="*/ 200025 h 1400175"/>
              <a:gd name="connsiteX47" fmla="*/ 1371600 w 1457452"/>
              <a:gd name="connsiteY47" fmla="*/ 257175 h 1400175"/>
              <a:gd name="connsiteX48" fmla="*/ 1390650 w 1457452"/>
              <a:gd name="connsiteY48" fmla="*/ 285750 h 1400175"/>
              <a:gd name="connsiteX49" fmla="*/ 1400175 w 1457452"/>
              <a:gd name="connsiteY49" fmla="*/ 314325 h 1400175"/>
              <a:gd name="connsiteX50" fmla="*/ 1409700 w 1457452"/>
              <a:gd name="connsiteY50" fmla="*/ 361950 h 1400175"/>
              <a:gd name="connsiteX51" fmla="*/ 1428750 w 1457452"/>
              <a:gd name="connsiteY51" fmla="*/ 390525 h 1400175"/>
              <a:gd name="connsiteX52" fmla="*/ 1438275 w 1457452"/>
              <a:gd name="connsiteY52" fmla="*/ 419100 h 1400175"/>
              <a:gd name="connsiteX53" fmla="*/ 1457325 w 1457452"/>
              <a:gd name="connsiteY53" fmla="*/ 457200 h 1400175"/>
              <a:gd name="connsiteX54" fmla="*/ 1428750 w 1457452"/>
              <a:gd name="connsiteY54" fmla="*/ 695325 h 1400175"/>
              <a:gd name="connsiteX55" fmla="*/ 1409700 w 1457452"/>
              <a:gd name="connsiteY55" fmla="*/ 723900 h 1400175"/>
              <a:gd name="connsiteX56" fmla="*/ 1400175 w 1457452"/>
              <a:gd name="connsiteY56" fmla="*/ 771525 h 1400175"/>
              <a:gd name="connsiteX57" fmla="*/ 1390650 w 1457452"/>
              <a:gd name="connsiteY57" fmla="*/ 809625 h 1400175"/>
              <a:gd name="connsiteX58" fmla="*/ 1371600 w 1457452"/>
              <a:gd name="connsiteY58" fmla="*/ 962025 h 1400175"/>
              <a:gd name="connsiteX59" fmla="*/ 1352550 w 1457452"/>
              <a:gd name="connsiteY59" fmla="*/ 1066800 h 1400175"/>
              <a:gd name="connsiteX60" fmla="*/ 1343025 w 1457452"/>
              <a:gd name="connsiteY60" fmla="*/ 1095375 h 1400175"/>
              <a:gd name="connsiteX61" fmla="*/ 1257300 w 1457452"/>
              <a:gd name="connsiteY61" fmla="*/ 1162050 h 1400175"/>
              <a:gd name="connsiteX62" fmla="*/ 1228725 w 1457452"/>
              <a:gd name="connsiteY62" fmla="*/ 1171575 h 1400175"/>
              <a:gd name="connsiteX63" fmla="*/ 1200150 w 1457452"/>
              <a:gd name="connsiteY63" fmla="*/ 1190625 h 1400175"/>
              <a:gd name="connsiteX64" fmla="*/ 1114425 w 1457452"/>
              <a:gd name="connsiteY64" fmla="*/ 1219200 h 1400175"/>
              <a:gd name="connsiteX65" fmla="*/ 1057275 w 1457452"/>
              <a:gd name="connsiteY65" fmla="*/ 1238250 h 1400175"/>
              <a:gd name="connsiteX66" fmla="*/ 1028700 w 1457452"/>
              <a:gd name="connsiteY66" fmla="*/ 1247775 h 1400175"/>
              <a:gd name="connsiteX67" fmla="*/ 990600 w 1457452"/>
              <a:gd name="connsiteY67" fmla="*/ 1257300 h 1400175"/>
              <a:gd name="connsiteX68" fmla="*/ 962025 w 1457452"/>
              <a:gd name="connsiteY68" fmla="*/ 1276350 h 1400175"/>
              <a:gd name="connsiteX69" fmla="*/ 933450 w 1457452"/>
              <a:gd name="connsiteY69" fmla="*/ 1285875 h 1400175"/>
              <a:gd name="connsiteX70" fmla="*/ 923925 w 1457452"/>
              <a:gd name="connsiteY70" fmla="*/ 131445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57452" h="1400175">
                <a:moveTo>
                  <a:pt x="923925" y="1314450"/>
                </a:moveTo>
                <a:lnTo>
                  <a:pt x="923925" y="1314450"/>
                </a:lnTo>
                <a:cubicBezTo>
                  <a:pt x="895350" y="1311275"/>
                  <a:pt x="866662" y="1308991"/>
                  <a:pt x="838200" y="1304925"/>
                </a:cubicBezTo>
                <a:cubicBezTo>
                  <a:pt x="822173" y="1302635"/>
                  <a:pt x="806602" y="1297690"/>
                  <a:pt x="790575" y="1295400"/>
                </a:cubicBezTo>
                <a:cubicBezTo>
                  <a:pt x="762113" y="1291334"/>
                  <a:pt x="733425" y="1289050"/>
                  <a:pt x="704850" y="1285875"/>
                </a:cubicBezTo>
                <a:cubicBezTo>
                  <a:pt x="654191" y="1288855"/>
                  <a:pt x="512263" y="1294988"/>
                  <a:pt x="447675" y="1304925"/>
                </a:cubicBezTo>
                <a:cubicBezTo>
                  <a:pt x="437752" y="1306452"/>
                  <a:pt x="428754" y="1311692"/>
                  <a:pt x="419100" y="1314450"/>
                </a:cubicBezTo>
                <a:cubicBezTo>
                  <a:pt x="404858" y="1318519"/>
                  <a:pt x="367650" y="1325887"/>
                  <a:pt x="352425" y="1333500"/>
                </a:cubicBezTo>
                <a:cubicBezTo>
                  <a:pt x="342186" y="1338620"/>
                  <a:pt x="334372" y="1348041"/>
                  <a:pt x="323850" y="1352550"/>
                </a:cubicBezTo>
                <a:cubicBezTo>
                  <a:pt x="311818" y="1357707"/>
                  <a:pt x="298289" y="1358313"/>
                  <a:pt x="285750" y="1362075"/>
                </a:cubicBezTo>
                <a:cubicBezTo>
                  <a:pt x="266516" y="1367845"/>
                  <a:pt x="247650" y="1374775"/>
                  <a:pt x="228600" y="1381125"/>
                </a:cubicBezTo>
                <a:cubicBezTo>
                  <a:pt x="219075" y="1384300"/>
                  <a:pt x="209964" y="1389230"/>
                  <a:pt x="200025" y="1390650"/>
                </a:cubicBezTo>
                <a:lnTo>
                  <a:pt x="133350" y="1400175"/>
                </a:lnTo>
                <a:cubicBezTo>
                  <a:pt x="111125" y="1397000"/>
                  <a:pt x="86755" y="1400690"/>
                  <a:pt x="66675" y="1390650"/>
                </a:cubicBezTo>
                <a:cubicBezTo>
                  <a:pt x="57695" y="1386160"/>
                  <a:pt x="61640" y="1371055"/>
                  <a:pt x="57150" y="1362075"/>
                </a:cubicBezTo>
                <a:cubicBezTo>
                  <a:pt x="52030" y="1351836"/>
                  <a:pt x="42749" y="1343961"/>
                  <a:pt x="38100" y="1333500"/>
                </a:cubicBezTo>
                <a:cubicBezTo>
                  <a:pt x="29945" y="1315150"/>
                  <a:pt x="25400" y="1295400"/>
                  <a:pt x="19050" y="1276350"/>
                </a:cubicBezTo>
                <a:cubicBezTo>
                  <a:pt x="5385" y="1235356"/>
                  <a:pt x="11960" y="1257515"/>
                  <a:pt x="0" y="1209675"/>
                </a:cubicBezTo>
                <a:cubicBezTo>
                  <a:pt x="3175" y="1146175"/>
                  <a:pt x="4017" y="1082515"/>
                  <a:pt x="9525" y="1019175"/>
                </a:cubicBezTo>
                <a:cubicBezTo>
                  <a:pt x="10395" y="1009173"/>
                  <a:pt x="16292" y="1000254"/>
                  <a:pt x="19050" y="990600"/>
                </a:cubicBezTo>
                <a:cubicBezTo>
                  <a:pt x="22646" y="978013"/>
                  <a:pt x="23418" y="964532"/>
                  <a:pt x="28575" y="952500"/>
                </a:cubicBezTo>
                <a:cubicBezTo>
                  <a:pt x="33084" y="941978"/>
                  <a:pt x="42505" y="934164"/>
                  <a:pt x="47625" y="923925"/>
                </a:cubicBezTo>
                <a:cubicBezTo>
                  <a:pt x="87060" y="845055"/>
                  <a:pt x="21605" y="948667"/>
                  <a:pt x="76200" y="866775"/>
                </a:cubicBezTo>
                <a:cubicBezTo>
                  <a:pt x="101692" y="739316"/>
                  <a:pt x="67042" y="881134"/>
                  <a:pt x="104775" y="790575"/>
                </a:cubicBezTo>
                <a:cubicBezTo>
                  <a:pt x="124448" y="743359"/>
                  <a:pt x="121401" y="711149"/>
                  <a:pt x="152400" y="676275"/>
                </a:cubicBezTo>
                <a:cubicBezTo>
                  <a:pt x="170298" y="656139"/>
                  <a:pt x="194606" y="641541"/>
                  <a:pt x="209550" y="619125"/>
                </a:cubicBezTo>
                <a:lnTo>
                  <a:pt x="247650" y="561975"/>
                </a:lnTo>
                <a:cubicBezTo>
                  <a:pt x="272403" y="524846"/>
                  <a:pt x="280354" y="508872"/>
                  <a:pt x="323850" y="476250"/>
                </a:cubicBezTo>
                <a:cubicBezTo>
                  <a:pt x="336550" y="466725"/>
                  <a:pt x="350150" y="458295"/>
                  <a:pt x="361950" y="447675"/>
                </a:cubicBezTo>
                <a:cubicBezTo>
                  <a:pt x="382979" y="428749"/>
                  <a:pt x="415472" y="385787"/>
                  <a:pt x="447675" y="371475"/>
                </a:cubicBezTo>
                <a:cubicBezTo>
                  <a:pt x="466025" y="363320"/>
                  <a:pt x="485775" y="358775"/>
                  <a:pt x="504825" y="352425"/>
                </a:cubicBezTo>
                <a:lnTo>
                  <a:pt x="533400" y="342900"/>
                </a:lnTo>
                <a:cubicBezTo>
                  <a:pt x="585689" y="264467"/>
                  <a:pt x="517322" y="354347"/>
                  <a:pt x="581025" y="304800"/>
                </a:cubicBezTo>
                <a:cubicBezTo>
                  <a:pt x="602291" y="288260"/>
                  <a:pt x="615759" y="262594"/>
                  <a:pt x="638175" y="247650"/>
                </a:cubicBezTo>
                <a:cubicBezTo>
                  <a:pt x="705518" y="202755"/>
                  <a:pt x="622148" y="259098"/>
                  <a:pt x="704850" y="200025"/>
                </a:cubicBezTo>
                <a:cubicBezTo>
                  <a:pt x="714165" y="193371"/>
                  <a:pt x="724869" y="188580"/>
                  <a:pt x="733425" y="180975"/>
                </a:cubicBezTo>
                <a:cubicBezTo>
                  <a:pt x="753561" y="163077"/>
                  <a:pt x="763671" y="125241"/>
                  <a:pt x="790575" y="123825"/>
                </a:cubicBezTo>
                <a:lnTo>
                  <a:pt x="971550" y="114300"/>
                </a:lnTo>
                <a:cubicBezTo>
                  <a:pt x="974725" y="104775"/>
                  <a:pt x="978897" y="95526"/>
                  <a:pt x="981075" y="85725"/>
                </a:cubicBezTo>
                <a:cubicBezTo>
                  <a:pt x="985265" y="66872"/>
                  <a:pt x="982756" y="46223"/>
                  <a:pt x="990600" y="28575"/>
                </a:cubicBezTo>
                <a:cubicBezTo>
                  <a:pt x="996071" y="16266"/>
                  <a:pt x="1009650" y="9525"/>
                  <a:pt x="1019175" y="0"/>
                </a:cubicBezTo>
                <a:cubicBezTo>
                  <a:pt x="1051911" y="6547"/>
                  <a:pt x="1073513" y="10082"/>
                  <a:pt x="1104900" y="19050"/>
                </a:cubicBezTo>
                <a:cubicBezTo>
                  <a:pt x="1135168" y="27698"/>
                  <a:pt x="1148892" y="35547"/>
                  <a:pt x="1181100" y="47625"/>
                </a:cubicBezTo>
                <a:cubicBezTo>
                  <a:pt x="1208429" y="57874"/>
                  <a:pt x="1217751" y="59169"/>
                  <a:pt x="1247775" y="66675"/>
                </a:cubicBezTo>
                <a:cubicBezTo>
                  <a:pt x="1250950" y="76200"/>
                  <a:pt x="1252810" y="86270"/>
                  <a:pt x="1257300" y="95250"/>
                </a:cubicBezTo>
                <a:cubicBezTo>
                  <a:pt x="1262420" y="105489"/>
                  <a:pt x="1269617" y="114567"/>
                  <a:pt x="1276350" y="123825"/>
                </a:cubicBezTo>
                <a:cubicBezTo>
                  <a:pt x="1295024" y="149502"/>
                  <a:pt x="1315888" y="173607"/>
                  <a:pt x="1333500" y="200025"/>
                </a:cubicBezTo>
                <a:lnTo>
                  <a:pt x="1371600" y="257175"/>
                </a:lnTo>
                <a:cubicBezTo>
                  <a:pt x="1377950" y="266700"/>
                  <a:pt x="1387030" y="274890"/>
                  <a:pt x="1390650" y="285750"/>
                </a:cubicBezTo>
                <a:cubicBezTo>
                  <a:pt x="1393825" y="295275"/>
                  <a:pt x="1397740" y="304585"/>
                  <a:pt x="1400175" y="314325"/>
                </a:cubicBezTo>
                <a:cubicBezTo>
                  <a:pt x="1404102" y="330031"/>
                  <a:pt x="1404016" y="346791"/>
                  <a:pt x="1409700" y="361950"/>
                </a:cubicBezTo>
                <a:cubicBezTo>
                  <a:pt x="1413720" y="372669"/>
                  <a:pt x="1423630" y="380286"/>
                  <a:pt x="1428750" y="390525"/>
                </a:cubicBezTo>
                <a:cubicBezTo>
                  <a:pt x="1433240" y="399505"/>
                  <a:pt x="1434320" y="409872"/>
                  <a:pt x="1438275" y="419100"/>
                </a:cubicBezTo>
                <a:cubicBezTo>
                  <a:pt x="1443868" y="432151"/>
                  <a:pt x="1450975" y="444500"/>
                  <a:pt x="1457325" y="457200"/>
                </a:cubicBezTo>
                <a:cubicBezTo>
                  <a:pt x="1456583" y="471307"/>
                  <a:pt x="1463633" y="643001"/>
                  <a:pt x="1428750" y="695325"/>
                </a:cubicBezTo>
                <a:lnTo>
                  <a:pt x="1409700" y="723900"/>
                </a:lnTo>
                <a:cubicBezTo>
                  <a:pt x="1406525" y="739775"/>
                  <a:pt x="1403687" y="755721"/>
                  <a:pt x="1400175" y="771525"/>
                </a:cubicBezTo>
                <a:cubicBezTo>
                  <a:pt x="1397335" y="784304"/>
                  <a:pt x="1392592" y="796679"/>
                  <a:pt x="1390650" y="809625"/>
                </a:cubicBezTo>
                <a:cubicBezTo>
                  <a:pt x="1383056" y="860254"/>
                  <a:pt x="1380016" y="911526"/>
                  <a:pt x="1371600" y="962025"/>
                </a:cubicBezTo>
                <a:cubicBezTo>
                  <a:pt x="1367354" y="987501"/>
                  <a:pt x="1359206" y="1040175"/>
                  <a:pt x="1352550" y="1066800"/>
                </a:cubicBezTo>
                <a:cubicBezTo>
                  <a:pt x="1350115" y="1076540"/>
                  <a:pt x="1348594" y="1087021"/>
                  <a:pt x="1343025" y="1095375"/>
                </a:cubicBezTo>
                <a:cubicBezTo>
                  <a:pt x="1328936" y="1116508"/>
                  <a:pt x="1273519" y="1156644"/>
                  <a:pt x="1257300" y="1162050"/>
                </a:cubicBezTo>
                <a:cubicBezTo>
                  <a:pt x="1247775" y="1165225"/>
                  <a:pt x="1237705" y="1167085"/>
                  <a:pt x="1228725" y="1171575"/>
                </a:cubicBezTo>
                <a:cubicBezTo>
                  <a:pt x="1218486" y="1176695"/>
                  <a:pt x="1210611" y="1185976"/>
                  <a:pt x="1200150" y="1190625"/>
                </a:cubicBezTo>
                <a:lnTo>
                  <a:pt x="1114425" y="1219200"/>
                </a:lnTo>
                <a:lnTo>
                  <a:pt x="1057275" y="1238250"/>
                </a:lnTo>
                <a:cubicBezTo>
                  <a:pt x="1047750" y="1241425"/>
                  <a:pt x="1038440" y="1245340"/>
                  <a:pt x="1028700" y="1247775"/>
                </a:cubicBezTo>
                <a:lnTo>
                  <a:pt x="990600" y="1257300"/>
                </a:lnTo>
                <a:cubicBezTo>
                  <a:pt x="981075" y="1263650"/>
                  <a:pt x="972264" y="1271230"/>
                  <a:pt x="962025" y="1276350"/>
                </a:cubicBezTo>
                <a:cubicBezTo>
                  <a:pt x="953045" y="1280840"/>
                  <a:pt x="942772" y="1282146"/>
                  <a:pt x="933450" y="1285875"/>
                </a:cubicBezTo>
                <a:cubicBezTo>
                  <a:pt x="926858" y="1288512"/>
                  <a:pt x="925512" y="1309688"/>
                  <a:pt x="923925" y="13144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932312" y="4391025"/>
            <a:ext cx="1420738" cy="962025"/>
          </a:xfrm>
          <a:custGeom>
            <a:avLst/>
            <a:gdLst>
              <a:gd name="connsiteX0" fmla="*/ 68188 w 1420738"/>
              <a:gd name="connsiteY0" fmla="*/ 133350 h 962025"/>
              <a:gd name="connsiteX1" fmla="*/ 68188 w 1420738"/>
              <a:gd name="connsiteY1" fmla="*/ 133350 h 962025"/>
              <a:gd name="connsiteX2" fmla="*/ 49138 w 1420738"/>
              <a:gd name="connsiteY2" fmla="*/ 447675 h 962025"/>
              <a:gd name="connsiteX3" fmla="*/ 30088 w 1420738"/>
              <a:gd name="connsiteY3" fmla="*/ 504825 h 962025"/>
              <a:gd name="connsiteX4" fmla="*/ 11038 w 1420738"/>
              <a:gd name="connsiteY4" fmla="*/ 533400 h 962025"/>
              <a:gd name="connsiteX5" fmla="*/ 11038 w 1420738"/>
              <a:gd name="connsiteY5" fmla="*/ 714375 h 962025"/>
              <a:gd name="connsiteX6" fmla="*/ 20563 w 1420738"/>
              <a:gd name="connsiteY6" fmla="*/ 742950 h 962025"/>
              <a:gd name="connsiteX7" fmla="*/ 58663 w 1420738"/>
              <a:gd name="connsiteY7" fmla="*/ 800100 h 962025"/>
              <a:gd name="connsiteX8" fmla="*/ 115813 w 1420738"/>
              <a:gd name="connsiteY8" fmla="*/ 828675 h 962025"/>
              <a:gd name="connsiteX9" fmla="*/ 182488 w 1420738"/>
              <a:gd name="connsiteY9" fmla="*/ 876300 h 962025"/>
              <a:gd name="connsiteX10" fmla="*/ 249163 w 1420738"/>
              <a:gd name="connsiteY10" fmla="*/ 895350 h 962025"/>
              <a:gd name="connsiteX11" fmla="*/ 277738 w 1420738"/>
              <a:gd name="connsiteY11" fmla="*/ 904875 h 962025"/>
              <a:gd name="connsiteX12" fmla="*/ 306313 w 1420738"/>
              <a:gd name="connsiteY12" fmla="*/ 923925 h 962025"/>
              <a:gd name="connsiteX13" fmla="*/ 363463 w 1420738"/>
              <a:gd name="connsiteY13" fmla="*/ 933450 h 962025"/>
              <a:gd name="connsiteX14" fmla="*/ 401563 w 1420738"/>
              <a:gd name="connsiteY14" fmla="*/ 942975 h 962025"/>
              <a:gd name="connsiteX15" fmla="*/ 496813 w 1420738"/>
              <a:gd name="connsiteY15" fmla="*/ 962025 h 962025"/>
              <a:gd name="connsiteX16" fmla="*/ 830188 w 1420738"/>
              <a:gd name="connsiteY16" fmla="*/ 952500 h 962025"/>
              <a:gd name="connsiteX17" fmla="*/ 868288 w 1420738"/>
              <a:gd name="connsiteY17" fmla="*/ 942975 h 962025"/>
              <a:gd name="connsiteX18" fmla="*/ 954013 w 1420738"/>
              <a:gd name="connsiteY18" fmla="*/ 895350 h 962025"/>
              <a:gd name="connsiteX19" fmla="*/ 982588 w 1420738"/>
              <a:gd name="connsiteY19" fmla="*/ 876300 h 962025"/>
              <a:gd name="connsiteX20" fmla="*/ 1011163 w 1420738"/>
              <a:gd name="connsiteY20" fmla="*/ 866775 h 962025"/>
              <a:gd name="connsiteX21" fmla="*/ 1125463 w 1420738"/>
              <a:gd name="connsiteY21" fmla="*/ 809625 h 962025"/>
              <a:gd name="connsiteX22" fmla="*/ 1163563 w 1420738"/>
              <a:gd name="connsiteY22" fmla="*/ 790575 h 962025"/>
              <a:gd name="connsiteX23" fmla="*/ 1249288 w 1420738"/>
              <a:gd name="connsiteY23" fmla="*/ 704850 h 962025"/>
              <a:gd name="connsiteX24" fmla="*/ 1277863 w 1420738"/>
              <a:gd name="connsiteY24" fmla="*/ 676275 h 962025"/>
              <a:gd name="connsiteX25" fmla="*/ 1315963 w 1420738"/>
              <a:gd name="connsiteY25" fmla="*/ 647700 h 962025"/>
              <a:gd name="connsiteX26" fmla="*/ 1373113 w 1420738"/>
              <a:gd name="connsiteY26" fmla="*/ 590550 h 962025"/>
              <a:gd name="connsiteX27" fmla="*/ 1411213 w 1420738"/>
              <a:gd name="connsiteY27" fmla="*/ 523875 h 962025"/>
              <a:gd name="connsiteX28" fmla="*/ 1420738 w 1420738"/>
              <a:gd name="connsiteY28" fmla="*/ 495300 h 962025"/>
              <a:gd name="connsiteX29" fmla="*/ 1401688 w 1420738"/>
              <a:gd name="connsiteY29" fmla="*/ 276225 h 962025"/>
              <a:gd name="connsiteX30" fmla="*/ 1392163 w 1420738"/>
              <a:gd name="connsiteY30" fmla="*/ 238125 h 962025"/>
              <a:gd name="connsiteX31" fmla="*/ 1382638 w 1420738"/>
              <a:gd name="connsiteY31" fmla="*/ 161925 h 962025"/>
              <a:gd name="connsiteX32" fmla="*/ 1325488 w 1420738"/>
              <a:gd name="connsiteY32" fmla="*/ 104775 h 962025"/>
              <a:gd name="connsiteX33" fmla="*/ 1268338 w 1420738"/>
              <a:gd name="connsiteY33" fmla="*/ 66675 h 962025"/>
              <a:gd name="connsiteX34" fmla="*/ 1239763 w 1420738"/>
              <a:gd name="connsiteY34" fmla="*/ 47625 h 962025"/>
              <a:gd name="connsiteX35" fmla="*/ 1173088 w 1420738"/>
              <a:gd name="connsiteY35" fmla="*/ 28575 h 962025"/>
              <a:gd name="connsiteX36" fmla="*/ 1144513 w 1420738"/>
              <a:gd name="connsiteY36" fmla="*/ 19050 h 962025"/>
              <a:gd name="connsiteX37" fmla="*/ 1077838 w 1420738"/>
              <a:gd name="connsiteY37" fmla="*/ 0 h 962025"/>
              <a:gd name="connsiteX38" fmla="*/ 954013 w 1420738"/>
              <a:gd name="connsiteY38" fmla="*/ 19050 h 962025"/>
              <a:gd name="connsiteX39" fmla="*/ 906388 w 1420738"/>
              <a:gd name="connsiteY39" fmla="*/ 47625 h 962025"/>
              <a:gd name="connsiteX40" fmla="*/ 868288 w 1420738"/>
              <a:gd name="connsiteY40" fmla="*/ 57150 h 962025"/>
              <a:gd name="connsiteX41" fmla="*/ 839713 w 1420738"/>
              <a:gd name="connsiteY41" fmla="*/ 66675 h 962025"/>
              <a:gd name="connsiteX42" fmla="*/ 715888 w 1420738"/>
              <a:gd name="connsiteY42" fmla="*/ 57150 h 962025"/>
              <a:gd name="connsiteX43" fmla="*/ 658738 w 1420738"/>
              <a:gd name="connsiteY43" fmla="*/ 38100 h 962025"/>
              <a:gd name="connsiteX44" fmla="*/ 563488 w 1420738"/>
              <a:gd name="connsiteY44" fmla="*/ 28575 h 962025"/>
              <a:gd name="connsiteX45" fmla="*/ 268213 w 1420738"/>
              <a:gd name="connsiteY45" fmla="*/ 9525 h 962025"/>
              <a:gd name="connsiteX46" fmla="*/ 192013 w 1420738"/>
              <a:gd name="connsiteY46" fmla="*/ 0 h 962025"/>
              <a:gd name="connsiteX47" fmla="*/ 115813 w 1420738"/>
              <a:gd name="connsiteY47" fmla="*/ 28575 h 962025"/>
              <a:gd name="connsiteX48" fmla="*/ 87238 w 1420738"/>
              <a:gd name="connsiteY48" fmla="*/ 57150 h 962025"/>
              <a:gd name="connsiteX49" fmla="*/ 68188 w 1420738"/>
              <a:gd name="connsiteY49" fmla="*/ 85725 h 962025"/>
              <a:gd name="connsiteX50" fmla="*/ 68188 w 1420738"/>
              <a:gd name="connsiteY50" fmla="*/ 13335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20738" h="962025">
                <a:moveTo>
                  <a:pt x="68188" y="133350"/>
                </a:moveTo>
                <a:lnTo>
                  <a:pt x="68188" y="133350"/>
                </a:lnTo>
                <a:cubicBezTo>
                  <a:pt x="64038" y="253712"/>
                  <a:pt x="80180" y="344202"/>
                  <a:pt x="49138" y="447675"/>
                </a:cubicBezTo>
                <a:cubicBezTo>
                  <a:pt x="43368" y="466909"/>
                  <a:pt x="41227" y="488117"/>
                  <a:pt x="30088" y="504825"/>
                </a:cubicBezTo>
                <a:lnTo>
                  <a:pt x="11038" y="533400"/>
                </a:lnTo>
                <a:cubicBezTo>
                  <a:pt x="-3459" y="620381"/>
                  <a:pt x="-3899" y="594879"/>
                  <a:pt x="11038" y="714375"/>
                </a:cubicBezTo>
                <a:cubicBezTo>
                  <a:pt x="12283" y="724338"/>
                  <a:pt x="15687" y="734173"/>
                  <a:pt x="20563" y="742950"/>
                </a:cubicBezTo>
                <a:cubicBezTo>
                  <a:pt x="31682" y="762964"/>
                  <a:pt x="36943" y="792860"/>
                  <a:pt x="58663" y="800100"/>
                </a:cubicBezTo>
                <a:cubicBezTo>
                  <a:pt x="87302" y="809646"/>
                  <a:pt x="91194" y="808159"/>
                  <a:pt x="115813" y="828675"/>
                </a:cubicBezTo>
                <a:cubicBezTo>
                  <a:pt x="161933" y="867108"/>
                  <a:pt x="124429" y="851418"/>
                  <a:pt x="182488" y="876300"/>
                </a:cubicBezTo>
                <a:cubicBezTo>
                  <a:pt x="205326" y="886088"/>
                  <a:pt x="224996" y="888445"/>
                  <a:pt x="249163" y="895350"/>
                </a:cubicBezTo>
                <a:cubicBezTo>
                  <a:pt x="258817" y="898108"/>
                  <a:pt x="268758" y="900385"/>
                  <a:pt x="277738" y="904875"/>
                </a:cubicBezTo>
                <a:cubicBezTo>
                  <a:pt x="287977" y="909995"/>
                  <a:pt x="295453" y="920305"/>
                  <a:pt x="306313" y="923925"/>
                </a:cubicBezTo>
                <a:cubicBezTo>
                  <a:pt x="324635" y="930032"/>
                  <a:pt x="344525" y="929662"/>
                  <a:pt x="363463" y="933450"/>
                </a:cubicBezTo>
                <a:cubicBezTo>
                  <a:pt x="376300" y="936017"/>
                  <a:pt x="388763" y="940232"/>
                  <a:pt x="401563" y="942975"/>
                </a:cubicBezTo>
                <a:cubicBezTo>
                  <a:pt x="433223" y="949759"/>
                  <a:pt x="496813" y="962025"/>
                  <a:pt x="496813" y="962025"/>
                </a:cubicBezTo>
                <a:cubicBezTo>
                  <a:pt x="607938" y="958850"/>
                  <a:pt x="719164" y="958194"/>
                  <a:pt x="830188" y="952500"/>
                </a:cubicBezTo>
                <a:cubicBezTo>
                  <a:pt x="843262" y="951830"/>
                  <a:pt x="855701" y="946571"/>
                  <a:pt x="868288" y="942975"/>
                </a:cubicBezTo>
                <a:cubicBezTo>
                  <a:pt x="912296" y="930401"/>
                  <a:pt x="902845" y="929462"/>
                  <a:pt x="954013" y="895350"/>
                </a:cubicBezTo>
                <a:cubicBezTo>
                  <a:pt x="963538" y="889000"/>
                  <a:pt x="971728" y="879920"/>
                  <a:pt x="982588" y="876300"/>
                </a:cubicBezTo>
                <a:cubicBezTo>
                  <a:pt x="992113" y="873125"/>
                  <a:pt x="1002023" y="870930"/>
                  <a:pt x="1011163" y="866775"/>
                </a:cubicBezTo>
                <a:lnTo>
                  <a:pt x="1125463" y="809625"/>
                </a:lnTo>
                <a:cubicBezTo>
                  <a:pt x="1138163" y="803275"/>
                  <a:pt x="1153523" y="800615"/>
                  <a:pt x="1163563" y="790575"/>
                </a:cubicBezTo>
                <a:lnTo>
                  <a:pt x="1249288" y="704850"/>
                </a:lnTo>
                <a:cubicBezTo>
                  <a:pt x="1258813" y="695325"/>
                  <a:pt x="1267087" y="684357"/>
                  <a:pt x="1277863" y="676275"/>
                </a:cubicBezTo>
                <a:cubicBezTo>
                  <a:pt x="1290563" y="666750"/>
                  <a:pt x="1304163" y="658320"/>
                  <a:pt x="1315963" y="647700"/>
                </a:cubicBezTo>
                <a:cubicBezTo>
                  <a:pt x="1335988" y="629678"/>
                  <a:pt x="1373113" y="590550"/>
                  <a:pt x="1373113" y="590550"/>
                </a:cubicBezTo>
                <a:cubicBezTo>
                  <a:pt x="1394952" y="525032"/>
                  <a:pt x="1365081" y="604606"/>
                  <a:pt x="1411213" y="523875"/>
                </a:cubicBezTo>
                <a:cubicBezTo>
                  <a:pt x="1416194" y="515158"/>
                  <a:pt x="1417563" y="504825"/>
                  <a:pt x="1420738" y="495300"/>
                </a:cubicBezTo>
                <a:cubicBezTo>
                  <a:pt x="1416628" y="437765"/>
                  <a:pt x="1411319" y="338825"/>
                  <a:pt x="1401688" y="276225"/>
                </a:cubicBezTo>
                <a:cubicBezTo>
                  <a:pt x="1399697" y="263286"/>
                  <a:pt x="1394315" y="251038"/>
                  <a:pt x="1392163" y="238125"/>
                </a:cubicBezTo>
                <a:cubicBezTo>
                  <a:pt x="1387955" y="212876"/>
                  <a:pt x="1389373" y="186621"/>
                  <a:pt x="1382638" y="161925"/>
                </a:cubicBezTo>
                <a:cubicBezTo>
                  <a:pt x="1375701" y="136488"/>
                  <a:pt x="1343737" y="117550"/>
                  <a:pt x="1325488" y="104775"/>
                </a:cubicBezTo>
                <a:cubicBezTo>
                  <a:pt x="1306731" y="91645"/>
                  <a:pt x="1287388" y="79375"/>
                  <a:pt x="1268338" y="66675"/>
                </a:cubicBezTo>
                <a:cubicBezTo>
                  <a:pt x="1258813" y="60325"/>
                  <a:pt x="1250623" y="51245"/>
                  <a:pt x="1239763" y="47625"/>
                </a:cubicBezTo>
                <a:cubicBezTo>
                  <a:pt x="1171250" y="24787"/>
                  <a:pt x="1256809" y="52495"/>
                  <a:pt x="1173088" y="28575"/>
                </a:cubicBezTo>
                <a:cubicBezTo>
                  <a:pt x="1163434" y="25817"/>
                  <a:pt x="1154167" y="21808"/>
                  <a:pt x="1144513" y="19050"/>
                </a:cubicBezTo>
                <a:cubicBezTo>
                  <a:pt x="1060792" y="-4870"/>
                  <a:pt x="1146351" y="22838"/>
                  <a:pt x="1077838" y="0"/>
                </a:cubicBezTo>
                <a:cubicBezTo>
                  <a:pt x="1063648" y="1577"/>
                  <a:pt x="981510" y="6829"/>
                  <a:pt x="954013" y="19050"/>
                </a:cubicBezTo>
                <a:cubicBezTo>
                  <a:pt x="937095" y="26569"/>
                  <a:pt x="923306" y="40106"/>
                  <a:pt x="906388" y="47625"/>
                </a:cubicBezTo>
                <a:cubicBezTo>
                  <a:pt x="894425" y="52942"/>
                  <a:pt x="880875" y="53554"/>
                  <a:pt x="868288" y="57150"/>
                </a:cubicBezTo>
                <a:cubicBezTo>
                  <a:pt x="858634" y="59908"/>
                  <a:pt x="849238" y="63500"/>
                  <a:pt x="839713" y="66675"/>
                </a:cubicBezTo>
                <a:cubicBezTo>
                  <a:pt x="798438" y="63500"/>
                  <a:pt x="756778" y="63606"/>
                  <a:pt x="715888" y="57150"/>
                </a:cubicBezTo>
                <a:cubicBezTo>
                  <a:pt x="696053" y="54018"/>
                  <a:pt x="678719" y="40098"/>
                  <a:pt x="658738" y="38100"/>
                </a:cubicBezTo>
                <a:lnTo>
                  <a:pt x="563488" y="28575"/>
                </a:lnTo>
                <a:cubicBezTo>
                  <a:pt x="437866" y="-2831"/>
                  <a:pt x="566645" y="26578"/>
                  <a:pt x="268213" y="9525"/>
                </a:cubicBezTo>
                <a:cubicBezTo>
                  <a:pt x="242657" y="8065"/>
                  <a:pt x="217413" y="3175"/>
                  <a:pt x="192013" y="0"/>
                </a:cubicBezTo>
                <a:cubicBezTo>
                  <a:pt x="161332" y="7670"/>
                  <a:pt x="142633" y="9418"/>
                  <a:pt x="115813" y="28575"/>
                </a:cubicBezTo>
                <a:cubicBezTo>
                  <a:pt x="104852" y="36405"/>
                  <a:pt x="95862" y="46802"/>
                  <a:pt x="87238" y="57150"/>
                </a:cubicBezTo>
                <a:cubicBezTo>
                  <a:pt x="79909" y="65944"/>
                  <a:pt x="71808" y="74865"/>
                  <a:pt x="68188" y="85725"/>
                </a:cubicBezTo>
                <a:cubicBezTo>
                  <a:pt x="65176" y="94761"/>
                  <a:pt x="68188" y="125413"/>
                  <a:pt x="68188" y="1333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91050" y="3571875"/>
            <a:ext cx="904875" cy="819150"/>
          </a:xfrm>
          <a:custGeom>
            <a:avLst/>
            <a:gdLst>
              <a:gd name="connsiteX0" fmla="*/ 514350 w 904875"/>
              <a:gd name="connsiteY0" fmla="*/ 723900 h 819150"/>
              <a:gd name="connsiteX1" fmla="*/ 514350 w 904875"/>
              <a:gd name="connsiteY1" fmla="*/ 723900 h 819150"/>
              <a:gd name="connsiteX2" fmla="*/ 428625 w 904875"/>
              <a:gd name="connsiteY2" fmla="*/ 714375 h 819150"/>
              <a:gd name="connsiteX3" fmla="*/ 390525 w 904875"/>
              <a:gd name="connsiteY3" fmla="*/ 704850 h 819150"/>
              <a:gd name="connsiteX4" fmla="*/ 342900 w 904875"/>
              <a:gd name="connsiteY4" fmla="*/ 695325 h 819150"/>
              <a:gd name="connsiteX5" fmla="*/ 314325 w 904875"/>
              <a:gd name="connsiteY5" fmla="*/ 685800 h 819150"/>
              <a:gd name="connsiteX6" fmla="*/ 276225 w 904875"/>
              <a:gd name="connsiteY6" fmla="*/ 676275 h 819150"/>
              <a:gd name="connsiteX7" fmla="*/ 209550 w 904875"/>
              <a:gd name="connsiteY7" fmla="*/ 657225 h 819150"/>
              <a:gd name="connsiteX8" fmla="*/ 142875 w 904875"/>
              <a:gd name="connsiteY8" fmla="*/ 600075 h 819150"/>
              <a:gd name="connsiteX9" fmla="*/ 114300 w 904875"/>
              <a:gd name="connsiteY9" fmla="*/ 581025 h 819150"/>
              <a:gd name="connsiteX10" fmla="*/ 57150 w 904875"/>
              <a:gd name="connsiteY10" fmla="*/ 533400 h 819150"/>
              <a:gd name="connsiteX11" fmla="*/ 38100 w 904875"/>
              <a:gd name="connsiteY11" fmla="*/ 504825 h 819150"/>
              <a:gd name="connsiteX12" fmla="*/ 28575 w 904875"/>
              <a:gd name="connsiteY12" fmla="*/ 476250 h 819150"/>
              <a:gd name="connsiteX13" fmla="*/ 0 w 904875"/>
              <a:gd name="connsiteY13" fmla="*/ 447675 h 819150"/>
              <a:gd name="connsiteX14" fmla="*/ 9525 w 904875"/>
              <a:gd name="connsiteY14" fmla="*/ 104775 h 819150"/>
              <a:gd name="connsiteX15" fmla="*/ 38100 w 904875"/>
              <a:gd name="connsiteY15" fmla="*/ 28575 h 819150"/>
              <a:gd name="connsiteX16" fmla="*/ 95250 w 904875"/>
              <a:gd name="connsiteY16" fmla="*/ 0 h 819150"/>
              <a:gd name="connsiteX17" fmla="*/ 200025 w 904875"/>
              <a:gd name="connsiteY17" fmla="*/ 9525 h 819150"/>
              <a:gd name="connsiteX18" fmla="*/ 285750 w 904875"/>
              <a:gd name="connsiteY18" fmla="*/ 47625 h 819150"/>
              <a:gd name="connsiteX19" fmla="*/ 333375 w 904875"/>
              <a:gd name="connsiteY19" fmla="*/ 66675 h 819150"/>
              <a:gd name="connsiteX20" fmla="*/ 361950 w 904875"/>
              <a:gd name="connsiteY20" fmla="*/ 76200 h 819150"/>
              <a:gd name="connsiteX21" fmla="*/ 428625 w 904875"/>
              <a:gd name="connsiteY21" fmla="*/ 104775 h 819150"/>
              <a:gd name="connsiteX22" fmla="*/ 447675 w 904875"/>
              <a:gd name="connsiteY22" fmla="*/ 133350 h 819150"/>
              <a:gd name="connsiteX23" fmla="*/ 476250 w 904875"/>
              <a:gd name="connsiteY23" fmla="*/ 152400 h 819150"/>
              <a:gd name="connsiteX24" fmla="*/ 514350 w 904875"/>
              <a:gd name="connsiteY24" fmla="*/ 180975 h 819150"/>
              <a:gd name="connsiteX25" fmla="*/ 561975 w 904875"/>
              <a:gd name="connsiteY25" fmla="*/ 209550 h 819150"/>
              <a:gd name="connsiteX26" fmla="*/ 647700 w 904875"/>
              <a:gd name="connsiteY26" fmla="*/ 276225 h 819150"/>
              <a:gd name="connsiteX27" fmla="*/ 695325 w 904875"/>
              <a:gd name="connsiteY27" fmla="*/ 333375 h 819150"/>
              <a:gd name="connsiteX28" fmla="*/ 752475 w 904875"/>
              <a:gd name="connsiteY28" fmla="*/ 409575 h 819150"/>
              <a:gd name="connsiteX29" fmla="*/ 781050 w 904875"/>
              <a:gd name="connsiteY29" fmla="*/ 447675 h 819150"/>
              <a:gd name="connsiteX30" fmla="*/ 809625 w 904875"/>
              <a:gd name="connsiteY30" fmla="*/ 514350 h 819150"/>
              <a:gd name="connsiteX31" fmla="*/ 819150 w 904875"/>
              <a:gd name="connsiteY31" fmla="*/ 542925 h 819150"/>
              <a:gd name="connsiteX32" fmla="*/ 857250 w 904875"/>
              <a:gd name="connsiteY32" fmla="*/ 638175 h 819150"/>
              <a:gd name="connsiteX33" fmla="*/ 885825 w 904875"/>
              <a:gd name="connsiteY33" fmla="*/ 695325 h 819150"/>
              <a:gd name="connsiteX34" fmla="*/ 904875 w 904875"/>
              <a:gd name="connsiteY34" fmla="*/ 752475 h 819150"/>
              <a:gd name="connsiteX35" fmla="*/ 876300 w 904875"/>
              <a:gd name="connsiteY35" fmla="*/ 809625 h 819150"/>
              <a:gd name="connsiteX36" fmla="*/ 838200 w 904875"/>
              <a:gd name="connsiteY36" fmla="*/ 819150 h 819150"/>
              <a:gd name="connsiteX37" fmla="*/ 685800 w 904875"/>
              <a:gd name="connsiteY37" fmla="*/ 809625 h 819150"/>
              <a:gd name="connsiteX38" fmla="*/ 628650 w 904875"/>
              <a:gd name="connsiteY38" fmla="*/ 771525 h 819150"/>
              <a:gd name="connsiteX39" fmla="*/ 600075 w 904875"/>
              <a:gd name="connsiteY39" fmla="*/ 742950 h 819150"/>
              <a:gd name="connsiteX40" fmla="*/ 514350 w 904875"/>
              <a:gd name="connsiteY40" fmla="*/ 7239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04875" h="819150">
                <a:moveTo>
                  <a:pt x="514350" y="723900"/>
                </a:moveTo>
                <a:lnTo>
                  <a:pt x="514350" y="723900"/>
                </a:lnTo>
                <a:cubicBezTo>
                  <a:pt x="485775" y="720725"/>
                  <a:pt x="457042" y="718747"/>
                  <a:pt x="428625" y="714375"/>
                </a:cubicBezTo>
                <a:cubicBezTo>
                  <a:pt x="415686" y="712384"/>
                  <a:pt x="403304" y="707690"/>
                  <a:pt x="390525" y="704850"/>
                </a:cubicBezTo>
                <a:cubicBezTo>
                  <a:pt x="374721" y="701338"/>
                  <a:pt x="358606" y="699252"/>
                  <a:pt x="342900" y="695325"/>
                </a:cubicBezTo>
                <a:cubicBezTo>
                  <a:pt x="333160" y="692890"/>
                  <a:pt x="323979" y="688558"/>
                  <a:pt x="314325" y="685800"/>
                </a:cubicBezTo>
                <a:cubicBezTo>
                  <a:pt x="301738" y="682204"/>
                  <a:pt x="288812" y="679871"/>
                  <a:pt x="276225" y="676275"/>
                </a:cubicBezTo>
                <a:cubicBezTo>
                  <a:pt x="180572" y="648946"/>
                  <a:pt x="328657" y="687002"/>
                  <a:pt x="209550" y="657225"/>
                </a:cubicBezTo>
                <a:cubicBezTo>
                  <a:pt x="143948" y="613491"/>
                  <a:pt x="223716" y="669367"/>
                  <a:pt x="142875" y="600075"/>
                </a:cubicBezTo>
                <a:cubicBezTo>
                  <a:pt x="134183" y="592625"/>
                  <a:pt x="123094" y="588354"/>
                  <a:pt x="114300" y="581025"/>
                </a:cubicBezTo>
                <a:cubicBezTo>
                  <a:pt x="40961" y="519909"/>
                  <a:pt x="128096" y="580698"/>
                  <a:pt x="57150" y="533400"/>
                </a:cubicBezTo>
                <a:cubicBezTo>
                  <a:pt x="50800" y="523875"/>
                  <a:pt x="43220" y="515064"/>
                  <a:pt x="38100" y="504825"/>
                </a:cubicBezTo>
                <a:cubicBezTo>
                  <a:pt x="33610" y="495845"/>
                  <a:pt x="34144" y="484604"/>
                  <a:pt x="28575" y="476250"/>
                </a:cubicBezTo>
                <a:cubicBezTo>
                  <a:pt x="21103" y="465042"/>
                  <a:pt x="9525" y="457200"/>
                  <a:pt x="0" y="447675"/>
                </a:cubicBezTo>
                <a:cubicBezTo>
                  <a:pt x="3175" y="333375"/>
                  <a:pt x="3954" y="218983"/>
                  <a:pt x="9525" y="104775"/>
                </a:cubicBezTo>
                <a:cubicBezTo>
                  <a:pt x="10923" y="76117"/>
                  <a:pt x="17404" y="49271"/>
                  <a:pt x="38100" y="28575"/>
                </a:cubicBezTo>
                <a:cubicBezTo>
                  <a:pt x="56564" y="10111"/>
                  <a:pt x="72009" y="7747"/>
                  <a:pt x="95250" y="0"/>
                </a:cubicBezTo>
                <a:cubicBezTo>
                  <a:pt x="130175" y="3175"/>
                  <a:pt x="165557" y="3062"/>
                  <a:pt x="200025" y="9525"/>
                </a:cubicBezTo>
                <a:cubicBezTo>
                  <a:pt x="224445" y="14104"/>
                  <a:pt x="262577" y="37326"/>
                  <a:pt x="285750" y="47625"/>
                </a:cubicBezTo>
                <a:cubicBezTo>
                  <a:pt x="301374" y="54569"/>
                  <a:pt x="317366" y="60672"/>
                  <a:pt x="333375" y="66675"/>
                </a:cubicBezTo>
                <a:cubicBezTo>
                  <a:pt x="342776" y="70200"/>
                  <a:pt x="352722" y="72245"/>
                  <a:pt x="361950" y="76200"/>
                </a:cubicBezTo>
                <a:cubicBezTo>
                  <a:pt x="444340" y="111510"/>
                  <a:pt x="361612" y="82437"/>
                  <a:pt x="428625" y="104775"/>
                </a:cubicBezTo>
                <a:cubicBezTo>
                  <a:pt x="434975" y="114300"/>
                  <a:pt x="439580" y="125255"/>
                  <a:pt x="447675" y="133350"/>
                </a:cubicBezTo>
                <a:cubicBezTo>
                  <a:pt x="455770" y="141445"/>
                  <a:pt x="466935" y="145746"/>
                  <a:pt x="476250" y="152400"/>
                </a:cubicBezTo>
                <a:cubicBezTo>
                  <a:pt x="489168" y="161627"/>
                  <a:pt x="501141" y="172169"/>
                  <a:pt x="514350" y="180975"/>
                </a:cubicBezTo>
                <a:cubicBezTo>
                  <a:pt x="529754" y="191244"/>
                  <a:pt x="546910" y="198789"/>
                  <a:pt x="561975" y="209550"/>
                </a:cubicBezTo>
                <a:cubicBezTo>
                  <a:pt x="591433" y="230591"/>
                  <a:pt x="627620" y="246104"/>
                  <a:pt x="647700" y="276225"/>
                </a:cubicBezTo>
                <a:cubicBezTo>
                  <a:pt x="699153" y="353404"/>
                  <a:pt x="629320" y="252702"/>
                  <a:pt x="695325" y="333375"/>
                </a:cubicBezTo>
                <a:cubicBezTo>
                  <a:pt x="715430" y="357948"/>
                  <a:pt x="733425" y="384175"/>
                  <a:pt x="752475" y="409575"/>
                </a:cubicBezTo>
                <a:lnTo>
                  <a:pt x="781050" y="447675"/>
                </a:lnTo>
                <a:cubicBezTo>
                  <a:pt x="803388" y="514688"/>
                  <a:pt x="774315" y="431960"/>
                  <a:pt x="809625" y="514350"/>
                </a:cubicBezTo>
                <a:cubicBezTo>
                  <a:pt x="813580" y="523578"/>
                  <a:pt x="815195" y="533697"/>
                  <a:pt x="819150" y="542925"/>
                </a:cubicBezTo>
                <a:cubicBezTo>
                  <a:pt x="861195" y="641031"/>
                  <a:pt x="813889" y="508093"/>
                  <a:pt x="857250" y="638175"/>
                </a:cubicBezTo>
                <a:cubicBezTo>
                  <a:pt x="891988" y="742388"/>
                  <a:pt x="836586" y="584538"/>
                  <a:pt x="885825" y="695325"/>
                </a:cubicBezTo>
                <a:cubicBezTo>
                  <a:pt x="893980" y="713675"/>
                  <a:pt x="904875" y="752475"/>
                  <a:pt x="904875" y="752475"/>
                </a:cubicBezTo>
                <a:cubicBezTo>
                  <a:pt x="899442" y="768775"/>
                  <a:pt x="892127" y="799074"/>
                  <a:pt x="876300" y="809625"/>
                </a:cubicBezTo>
                <a:cubicBezTo>
                  <a:pt x="865408" y="816887"/>
                  <a:pt x="850900" y="815975"/>
                  <a:pt x="838200" y="819150"/>
                </a:cubicBezTo>
                <a:cubicBezTo>
                  <a:pt x="787400" y="815975"/>
                  <a:pt x="735433" y="820905"/>
                  <a:pt x="685800" y="809625"/>
                </a:cubicBezTo>
                <a:cubicBezTo>
                  <a:pt x="663474" y="804551"/>
                  <a:pt x="644839" y="787714"/>
                  <a:pt x="628650" y="771525"/>
                </a:cubicBezTo>
                <a:cubicBezTo>
                  <a:pt x="619125" y="762000"/>
                  <a:pt x="613071" y="746494"/>
                  <a:pt x="600075" y="742950"/>
                </a:cubicBezTo>
                <a:cubicBezTo>
                  <a:pt x="575570" y="736267"/>
                  <a:pt x="528637" y="727075"/>
                  <a:pt x="514350" y="7239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553075" y="3305175"/>
            <a:ext cx="1771650" cy="1409700"/>
          </a:xfrm>
          <a:custGeom>
            <a:avLst/>
            <a:gdLst>
              <a:gd name="connsiteX0" fmla="*/ 638175 w 1771650"/>
              <a:gd name="connsiteY0" fmla="*/ 1095375 h 1409700"/>
              <a:gd name="connsiteX1" fmla="*/ 638175 w 1771650"/>
              <a:gd name="connsiteY1" fmla="*/ 1095375 h 1409700"/>
              <a:gd name="connsiteX2" fmla="*/ 561975 w 1771650"/>
              <a:gd name="connsiteY2" fmla="*/ 1066800 h 1409700"/>
              <a:gd name="connsiteX3" fmla="*/ 533400 w 1771650"/>
              <a:gd name="connsiteY3" fmla="*/ 1057275 h 1409700"/>
              <a:gd name="connsiteX4" fmla="*/ 419100 w 1771650"/>
              <a:gd name="connsiteY4" fmla="*/ 1009650 h 1409700"/>
              <a:gd name="connsiteX5" fmla="*/ 390525 w 1771650"/>
              <a:gd name="connsiteY5" fmla="*/ 981075 h 1409700"/>
              <a:gd name="connsiteX6" fmla="*/ 361950 w 1771650"/>
              <a:gd name="connsiteY6" fmla="*/ 962025 h 1409700"/>
              <a:gd name="connsiteX7" fmla="*/ 323850 w 1771650"/>
              <a:gd name="connsiteY7" fmla="*/ 904875 h 1409700"/>
              <a:gd name="connsiteX8" fmla="*/ 295275 w 1771650"/>
              <a:gd name="connsiteY8" fmla="*/ 885825 h 1409700"/>
              <a:gd name="connsiteX9" fmla="*/ 257175 w 1771650"/>
              <a:gd name="connsiteY9" fmla="*/ 857250 h 1409700"/>
              <a:gd name="connsiteX10" fmla="*/ 190500 w 1771650"/>
              <a:gd name="connsiteY10" fmla="*/ 809625 h 1409700"/>
              <a:gd name="connsiteX11" fmla="*/ 133350 w 1771650"/>
              <a:gd name="connsiteY11" fmla="*/ 752475 h 1409700"/>
              <a:gd name="connsiteX12" fmla="*/ 76200 w 1771650"/>
              <a:gd name="connsiteY12" fmla="*/ 666750 h 1409700"/>
              <a:gd name="connsiteX13" fmla="*/ 57150 w 1771650"/>
              <a:gd name="connsiteY13" fmla="*/ 638175 h 1409700"/>
              <a:gd name="connsiteX14" fmla="*/ 47625 w 1771650"/>
              <a:gd name="connsiteY14" fmla="*/ 609600 h 1409700"/>
              <a:gd name="connsiteX15" fmla="*/ 28575 w 1771650"/>
              <a:gd name="connsiteY15" fmla="*/ 581025 h 1409700"/>
              <a:gd name="connsiteX16" fmla="*/ 9525 w 1771650"/>
              <a:gd name="connsiteY16" fmla="*/ 514350 h 1409700"/>
              <a:gd name="connsiteX17" fmla="*/ 0 w 1771650"/>
              <a:gd name="connsiteY17" fmla="*/ 485775 h 1409700"/>
              <a:gd name="connsiteX18" fmla="*/ 28575 w 1771650"/>
              <a:gd name="connsiteY18" fmla="*/ 276225 h 1409700"/>
              <a:gd name="connsiteX19" fmla="*/ 38100 w 1771650"/>
              <a:gd name="connsiteY19" fmla="*/ 238125 h 1409700"/>
              <a:gd name="connsiteX20" fmla="*/ 114300 w 1771650"/>
              <a:gd name="connsiteY20" fmla="*/ 171450 h 1409700"/>
              <a:gd name="connsiteX21" fmla="*/ 142875 w 1771650"/>
              <a:gd name="connsiteY21" fmla="*/ 142875 h 1409700"/>
              <a:gd name="connsiteX22" fmla="*/ 238125 w 1771650"/>
              <a:gd name="connsiteY22" fmla="*/ 76200 h 1409700"/>
              <a:gd name="connsiteX23" fmla="*/ 304800 w 1771650"/>
              <a:gd name="connsiteY23" fmla="*/ 38100 h 1409700"/>
              <a:gd name="connsiteX24" fmla="*/ 342900 w 1771650"/>
              <a:gd name="connsiteY24" fmla="*/ 19050 h 1409700"/>
              <a:gd name="connsiteX25" fmla="*/ 542925 w 1771650"/>
              <a:gd name="connsiteY25" fmla="*/ 0 h 1409700"/>
              <a:gd name="connsiteX26" fmla="*/ 781050 w 1771650"/>
              <a:gd name="connsiteY26" fmla="*/ 19050 h 1409700"/>
              <a:gd name="connsiteX27" fmla="*/ 828675 w 1771650"/>
              <a:gd name="connsiteY27" fmla="*/ 28575 h 1409700"/>
              <a:gd name="connsiteX28" fmla="*/ 857250 w 1771650"/>
              <a:gd name="connsiteY28" fmla="*/ 38100 h 1409700"/>
              <a:gd name="connsiteX29" fmla="*/ 952500 w 1771650"/>
              <a:gd name="connsiteY29" fmla="*/ 47625 h 1409700"/>
              <a:gd name="connsiteX30" fmla="*/ 1028700 w 1771650"/>
              <a:gd name="connsiteY30" fmla="*/ 66675 h 1409700"/>
              <a:gd name="connsiteX31" fmla="*/ 1104900 w 1771650"/>
              <a:gd name="connsiteY31" fmla="*/ 85725 h 1409700"/>
              <a:gd name="connsiteX32" fmla="*/ 1190625 w 1771650"/>
              <a:gd name="connsiteY32" fmla="*/ 123825 h 1409700"/>
              <a:gd name="connsiteX33" fmla="*/ 1228725 w 1771650"/>
              <a:gd name="connsiteY33" fmla="*/ 133350 h 1409700"/>
              <a:gd name="connsiteX34" fmla="*/ 1323975 w 1771650"/>
              <a:gd name="connsiteY34" fmla="*/ 171450 h 1409700"/>
              <a:gd name="connsiteX35" fmla="*/ 1409700 w 1771650"/>
              <a:gd name="connsiteY35" fmla="*/ 238125 h 1409700"/>
              <a:gd name="connsiteX36" fmla="*/ 1466850 w 1771650"/>
              <a:gd name="connsiteY36" fmla="*/ 276225 h 1409700"/>
              <a:gd name="connsiteX37" fmla="*/ 1485900 w 1771650"/>
              <a:gd name="connsiteY37" fmla="*/ 304800 h 1409700"/>
              <a:gd name="connsiteX38" fmla="*/ 1495425 w 1771650"/>
              <a:gd name="connsiteY38" fmla="*/ 333375 h 1409700"/>
              <a:gd name="connsiteX39" fmla="*/ 1533525 w 1771650"/>
              <a:gd name="connsiteY39" fmla="*/ 361950 h 1409700"/>
              <a:gd name="connsiteX40" fmla="*/ 1571625 w 1771650"/>
              <a:gd name="connsiteY40" fmla="*/ 419100 h 1409700"/>
              <a:gd name="connsiteX41" fmla="*/ 1619250 w 1771650"/>
              <a:gd name="connsiteY41" fmla="*/ 485775 h 1409700"/>
              <a:gd name="connsiteX42" fmla="*/ 1638300 w 1771650"/>
              <a:gd name="connsiteY42" fmla="*/ 514350 h 1409700"/>
              <a:gd name="connsiteX43" fmla="*/ 1666875 w 1771650"/>
              <a:gd name="connsiteY43" fmla="*/ 533400 h 1409700"/>
              <a:gd name="connsiteX44" fmla="*/ 1676400 w 1771650"/>
              <a:gd name="connsiteY44" fmla="*/ 561975 h 1409700"/>
              <a:gd name="connsiteX45" fmla="*/ 1714500 w 1771650"/>
              <a:gd name="connsiteY45" fmla="*/ 619125 h 1409700"/>
              <a:gd name="connsiteX46" fmla="*/ 1743075 w 1771650"/>
              <a:gd name="connsiteY46" fmla="*/ 714375 h 1409700"/>
              <a:gd name="connsiteX47" fmla="*/ 1752600 w 1771650"/>
              <a:gd name="connsiteY47" fmla="*/ 800100 h 1409700"/>
              <a:gd name="connsiteX48" fmla="*/ 1762125 w 1771650"/>
              <a:gd name="connsiteY48" fmla="*/ 828675 h 1409700"/>
              <a:gd name="connsiteX49" fmla="*/ 1771650 w 1771650"/>
              <a:gd name="connsiteY49" fmla="*/ 923925 h 1409700"/>
              <a:gd name="connsiteX50" fmla="*/ 1752600 w 1771650"/>
              <a:gd name="connsiteY50" fmla="*/ 1047750 h 1409700"/>
              <a:gd name="connsiteX51" fmla="*/ 1733550 w 1771650"/>
              <a:gd name="connsiteY51" fmla="*/ 1076325 h 1409700"/>
              <a:gd name="connsiteX52" fmla="*/ 1628775 w 1771650"/>
              <a:gd name="connsiteY52" fmla="*/ 1114425 h 1409700"/>
              <a:gd name="connsiteX53" fmla="*/ 1562100 w 1771650"/>
              <a:gd name="connsiteY53" fmla="*/ 1133475 h 1409700"/>
              <a:gd name="connsiteX54" fmla="*/ 1524000 w 1771650"/>
              <a:gd name="connsiteY54" fmla="*/ 1143000 h 1409700"/>
              <a:gd name="connsiteX55" fmla="*/ 1514475 w 1771650"/>
              <a:gd name="connsiteY55" fmla="*/ 1171575 h 1409700"/>
              <a:gd name="connsiteX56" fmla="*/ 1447800 w 1771650"/>
              <a:gd name="connsiteY56" fmla="*/ 1257300 h 1409700"/>
              <a:gd name="connsiteX57" fmla="*/ 1428750 w 1771650"/>
              <a:gd name="connsiteY57" fmla="*/ 1314450 h 1409700"/>
              <a:gd name="connsiteX58" fmla="*/ 1419225 w 1771650"/>
              <a:gd name="connsiteY58" fmla="*/ 1343025 h 1409700"/>
              <a:gd name="connsiteX59" fmla="*/ 1390650 w 1771650"/>
              <a:gd name="connsiteY59" fmla="*/ 1362075 h 1409700"/>
              <a:gd name="connsiteX60" fmla="*/ 1371600 w 1771650"/>
              <a:gd name="connsiteY60" fmla="*/ 1390650 h 1409700"/>
              <a:gd name="connsiteX61" fmla="*/ 1314450 w 1771650"/>
              <a:gd name="connsiteY61" fmla="*/ 1409700 h 1409700"/>
              <a:gd name="connsiteX62" fmla="*/ 1143000 w 1771650"/>
              <a:gd name="connsiteY62" fmla="*/ 1400175 h 1409700"/>
              <a:gd name="connsiteX63" fmla="*/ 1076325 w 1771650"/>
              <a:gd name="connsiteY63" fmla="*/ 1381125 h 1409700"/>
              <a:gd name="connsiteX64" fmla="*/ 1047750 w 1771650"/>
              <a:gd name="connsiteY64" fmla="*/ 1362075 h 1409700"/>
              <a:gd name="connsiteX65" fmla="*/ 1009650 w 1771650"/>
              <a:gd name="connsiteY65" fmla="*/ 1352550 h 1409700"/>
              <a:gd name="connsiteX66" fmla="*/ 952500 w 1771650"/>
              <a:gd name="connsiteY66" fmla="*/ 1304925 h 1409700"/>
              <a:gd name="connsiteX67" fmla="*/ 923925 w 1771650"/>
              <a:gd name="connsiteY67" fmla="*/ 1285875 h 1409700"/>
              <a:gd name="connsiteX68" fmla="*/ 895350 w 1771650"/>
              <a:gd name="connsiteY68" fmla="*/ 1257300 h 1409700"/>
              <a:gd name="connsiteX69" fmla="*/ 866775 w 1771650"/>
              <a:gd name="connsiteY69" fmla="*/ 1247775 h 1409700"/>
              <a:gd name="connsiteX70" fmla="*/ 838200 w 1771650"/>
              <a:gd name="connsiteY70" fmla="*/ 1228725 h 1409700"/>
              <a:gd name="connsiteX71" fmla="*/ 809625 w 1771650"/>
              <a:gd name="connsiteY71" fmla="*/ 1219200 h 1409700"/>
              <a:gd name="connsiteX72" fmla="*/ 781050 w 1771650"/>
              <a:gd name="connsiteY72" fmla="*/ 1200150 h 1409700"/>
              <a:gd name="connsiteX73" fmla="*/ 752475 w 1771650"/>
              <a:gd name="connsiteY73" fmla="*/ 1190625 h 1409700"/>
              <a:gd name="connsiteX74" fmla="*/ 695325 w 1771650"/>
              <a:gd name="connsiteY74" fmla="*/ 1143000 h 1409700"/>
              <a:gd name="connsiteX75" fmla="*/ 638175 w 1771650"/>
              <a:gd name="connsiteY75" fmla="*/ 1095375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71650" h="1409700">
                <a:moveTo>
                  <a:pt x="638175" y="1095375"/>
                </a:moveTo>
                <a:lnTo>
                  <a:pt x="638175" y="1095375"/>
                </a:lnTo>
                <a:lnTo>
                  <a:pt x="561975" y="1066800"/>
                </a:lnTo>
                <a:cubicBezTo>
                  <a:pt x="552539" y="1063369"/>
                  <a:pt x="542540" y="1061430"/>
                  <a:pt x="533400" y="1057275"/>
                </a:cubicBezTo>
                <a:cubicBezTo>
                  <a:pt x="425956" y="1008437"/>
                  <a:pt x="493755" y="1028314"/>
                  <a:pt x="419100" y="1009650"/>
                </a:cubicBezTo>
                <a:cubicBezTo>
                  <a:pt x="409575" y="1000125"/>
                  <a:pt x="400873" y="989699"/>
                  <a:pt x="390525" y="981075"/>
                </a:cubicBezTo>
                <a:cubicBezTo>
                  <a:pt x="381731" y="973746"/>
                  <a:pt x="369101" y="970964"/>
                  <a:pt x="361950" y="962025"/>
                </a:cubicBezTo>
                <a:cubicBezTo>
                  <a:pt x="300906" y="885719"/>
                  <a:pt x="422930" y="987442"/>
                  <a:pt x="323850" y="904875"/>
                </a:cubicBezTo>
                <a:cubicBezTo>
                  <a:pt x="315056" y="897546"/>
                  <a:pt x="304590" y="892479"/>
                  <a:pt x="295275" y="885825"/>
                </a:cubicBezTo>
                <a:cubicBezTo>
                  <a:pt x="282357" y="876598"/>
                  <a:pt x="270093" y="866477"/>
                  <a:pt x="257175" y="857250"/>
                </a:cubicBezTo>
                <a:cubicBezTo>
                  <a:pt x="232202" y="839412"/>
                  <a:pt x="214445" y="831176"/>
                  <a:pt x="190500" y="809625"/>
                </a:cubicBezTo>
                <a:cubicBezTo>
                  <a:pt x="170475" y="791603"/>
                  <a:pt x="148294" y="774891"/>
                  <a:pt x="133350" y="752475"/>
                </a:cubicBezTo>
                <a:lnTo>
                  <a:pt x="76200" y="666750"/>
                </a:lnTo>
                <a:cubicBezTo>
                  <a:pt x="69850" y="657225"/>
                  <a:pt x="60770" y="649035"/>
                  <a:pt x="57150" y="638175"/>
                </a:cubicBezTo>
                <a:cubicBezTo>
                  <a:pt x="53975" y="628650"/>
                  <a:pt x="52115" y="618580"/>
                  <a:pt x="47625" y="609600"/>
                </a:cubicBezTo>
                <a:cubicBezTo>
                  <a:pt x="42505" y="599361"/>
                  <a:pt x="33695" y="591264"/>
                  <a:pt x="28575" y="581025"/>
                </a:cubicBezTo>
                <a:cubicBezTo>
                  <a:pt x="20962" y="565800"/>
                  <a:pt x="13594" y="528592"/>
                  <a:pt x="9525" y="514350"/>
                </a:cubicBezTo>
                <a:cubicBezTo>
                  <a:pt x="6767" y="504696"/>
                  <a:pt x="3175" y="495300"/>
                  <a:pt x="0" y="485775"/>
                </a:cubicBezTo>
                <a:cubicBezTo>
                  <a:pt x="11390" y="326310"/>
                  <a:pt x="-1283" y="395658"/>
                  <a:pt x="28575" y="276225"/>
                </a:cubicBezTo>
                <a:cubicBezTo>
                  <a:pt x="31750" y="263525"/>
                  <a:pt x="30838" y="249017"/>
                  <a:pt x="38100" y="238125"/>
                </a:cubicBezTo>
                <a:cubicBezTo>
                  <a:pt x="92075" y="157163"/>
                  <a:pt x="3175" y="282575"/>
                  <a:pt x="114300" y="171450"/>
                </a:cubicBezTo>
                <a:cubicBezTo>
                  <a:pt x="123825" y="161925"/>
                  <a:pt x="132648" y="151641"/>
                  <a:pt x="142875" y="142875"/>
                </a:cubicBezTo>
                <a:cubicBezTo>
                  <a:pt x="180819" y="110352"/>
                  <a:pt x="194407" y="108988"/>
                  <a:pt x="238125" y="76200"/>
                </a:cubicBezTo>
                <a:cubicBezTo>
                  <a:pt x="304700" y="26269"/>
                  <a:pt x="248236" y="62342"/>
                  <a:pt x="304800" y="38100"/>
                </a:cubicBezTo>
                <a:cubicBezTo>
                  <a:pt x="317851" y="32507"/>
                  <a:pt x="329430" y="23540"/>
                  <a:pt x="342900" y="19050"/>
                </a:cubicBezTo>
                <a:cubicBezTo>
                  <a:pt x="392418" y="2544"/>
                  <a:pt x="525333" y="1099"/>
                  <a:pt x="542925" y="0"/>
                </a:cubicBezTo>
                <a:cubicBezTo>
                  <a:pt x="628683" y="5360"/>
                  <a:pt x="698589" y="7270"/>
                  <a:pt x="781050" y="19050"/>
                </a:cubicBezTo>
                <a:cubicBezTo>
                  <a:pt x="797077" y="21340"/>
                  <a:pt x="812969" y="24648"/>
                  <a:pt x="828675" y="28575"/>
                </a:cubicBezTo>
                <a:cubicBezTo>
                  <a:pt x="838415" y="31010"/>
                  <a:pt x="847327" y="36573"/>
                  <a:pt x="857250" y="38100"/>
                </a:cubicBezTo>
                <a:cubicBezTo>
                  <a:pt x="888787" y="42952"/>
                  <a:pt x="920750" y="44450"/>
                  <a:pt x="952500" y="47625"/>
                </a:cubicBezTo>
                <a:cubicBezTo>
                  <a:pt x="977900" y="53975"/>
                  <a:pt x="1003027" y="61540"/>
                  <a:pt x="1028700" y="66675"/>
                </a:cubicBezTo>
                <a:cubicBezTo>
                  <a:pt x="1056653" y="72266"/>
                  <a:pt x="1079272" y="74742"/>
                  <a:pt x="1104900" y="85725"/>
                </a:cubicBezTo>
                <a:cubicBezTo>
                  <a:pt x="1162988" y="110620"/>
                  <a:pt x="1124162" y="101671"/>
                  <a:pt x="1190625" y="123825"/>
                </a:cubicBezTo>
                <a:cubicBezTo>
                  <a:pt x="1203044" y="127965"/>
                  <a:pt x="1216186" y="129588"/>
                  <a:pt x="1228725" y="133350"/>
                </a:cubicBezTo>
                <a:cubicBezTo>
                  <a:pt x="1265071" y="144254"/>
                  <a:pt x="1292150" y="152355"/>
                  <a:pt x="1323975" y="171450"/>
                </a:cubicBezTo>
                <a:cubicBezTo>
                  <a:pt x="1461805" y="254148"/>
                  <a:pt x="1324062" y="171518"/>
                  <a:pt x="1409700" y="238125"/>
                </a:cubicBezTo>
                <a:cubicBezTo>
                  <a:pt x="1427772" y="252181"/>
                  <a:pt x="1466850" y="276225"/>
                  <a:pt x="1466850" y="276225"/>
                </a:cubicBezTo>
                <a:cubicBezTo>
                  <a:pt x="1473200" y="285750"/>
                  <a:pt x="1480780" y="294561"/>
                  <a:pt x="1485900" y="304800"/>
                </a:cubicBezTo>
                <a:cubicBezTo>
                  <a:pt x="1490390" y="313780"/>
                  <a:pt x="1488997" y="325662"/>
                  <a:pt x="1495425" y="333375"/>
                </a:cubicBezTo>
                <a:cubicBezTo>
                  <a:pt x="1505588" y="345571"/>
                  <a:pt x="1522978" y="350085"/>
                  <a:pt x="1533525" y="361950"/>
                </a:cubicBezTo>
                <a:cubicBezTo>
                  <a:pt x="1548736" y="379062"/>
                  <a:pt x="1558925" y="400050"/>
                  <a:pt x="1571625" y="419100"/>
                </a:cubicBezTo>
                <a:cubicBezTo>
                  <a:pt x="1616520" y="486443"/>
                  <a:pt x="1560177" y="403073"/>
                  <a:pt x="1619250" y="485775"/>
                </a:cubicBezTo>
                <a:cubicBezTo>
                  <a:pt x="1625904" y="495090"/>
                  <a:pt x="1630205" y="506255"/>
                  <a:pt x="1638300" y="514350"/>
                </a:cubicBezTo>
                <a:cubicBezTo>
                  <a:pt x="1646395" y="522445"/>
                  <a:pt x="1657350" y="527050"/>
                  <a:pt x="1666875" y="533400"/>
                </a:cubicBezTo>
                <a:cubicBezTo>
                  <a:pt x="1670050" y="542925"/>
                  <a:pt x="1671524" y="553198"/>
                  <a:pt x="1676400" y="561975"/>
                </a:cubicBezTo>
                <a:cubicBezTo>
                  <a:pt x="1687519" y="581989"/>
                  <a:pt x="1707260" y="597405"/>
                  <a:pt x="1714500" y="619125"/>
                </a:cubicBezTo>
                <a:cubicBezTo>
                  <a:pt x="1737690" y="688694"/>
                  <a:pt x="1728680" y="656794"/>
                  <a:pt x="1743075" y="714375"/>
                </a:cubicBezTo>
                <a:cubicBezTo>
                  <a:pt x="1746250" y="742950"/>
                  <a:pt x="1747873" y="771740"/>
                  <a:pt x="1752600" y="800100"/>
                </a:cubicBezTo>
                <a:cubicBezTo>
                  <a:pt x="1754251" y="810004"/>
                  <a:pt x="1760598" y="818752"/>
                  <a:pt x="1762125" y="828675"/>
                </a:cubicBezTo>
                <a:cubicBezTo>
                  <a:pt x="1766977" y="860212"/>
                  <a:pt x="1768475" y="892175"/>
                  <a:pt x="1771650" y="923925"/>
                </a:cubicBezTo>
                <a:cubicBezTo>
                  <a:pt x="1768918" y="951242"/>
                  <a:pt x="1769763" y="1013423"/>
                  <a:pt x="1752600" y="1047750"/>
                </a:cubicBezTo>
                <a:cubicBezTo>
                  <a:pt x="1747480" y="1057989"/>
                  <a:pt x="1741645" y="1068230"/>
                  <a:pt x="1733550" y="1076325"/>
                </a:cubicBezTo>
                <a:cubicBezTo>
                  <a:pt x="1705572" y="1104303"/>
                  <a:pt x="1664891" y="1105396"/>
                  <a:pt x="1628775" y="1114425"/>
                </a:cubicBezTo>
                <a:cubicBezTo>
                  <a:pt x="1509668" y="1144202"/>
                  <a:pt x="1657753" y="1106146"/>
                  <a:pt x="1562100" y="1133475"/>
                </a:cubicBezTo>
                <a:cubicBezTo>
                  <a:pt x="1549513" y="1137071"/>
                  <a:pt x="1536700" y="1139825"/>
                  <a:pt x="1524000" y="1143000"/>
                </a:cubicBezTo>
                <a:cubicBezTo>
                  <a:pt x="1520825" y="1152525"/>
                  <a:pt x="1520044" y="1163221"/>
                  <a:pt x="1514475" y="1171575"/>
                </a:cubicBezTo>
                <a:cubicBezTo>
                  <a:pt x="1481601" y="1220885"/>
                  <a:pt x="1473162" y="1181215"/>
                  <a:pt x="1447800" y="1257300"/>
                </a:cubicBezTo>
                <a:lnTo>
                  <a:pt x="1428750" y="1314450"/>
                </a:lnTo>
                <a:cubicBezTo>
                  <a:pt x="1425575" y="1323975"/>
                  <a:pt x="1427579" y="1337456"/>
                  <a:pt x="1419225" y="1343025"/>
                </a:cubicBezTo>
                <a:lnTo>
                  <a:pt x="1390650" y="1362075"/>
                </a:lnTo>
                <a:cubicBezTo>
                  <a:pt x="1384300" y="1371600"/>
                  <a:pt x="1381308" y="1384583"/>
                  <a:pt x="1371600" y="1390650"/>
                </a:cubicBezTo>
                <a:cubicBezTo>
                  <a:pt x="1354572" y="1401293"/>
                  <a:pt x="1314450" y="1409700"/>
                  <a:pt x="1314450" y="1409700"/>
                </a:cubicBezTo>
                <a:cubicBezTo>
                  <a:pt x="1257300" y="1406525"/>
                  <a:pt x="1200003" y="1405357"/>
                  <a:pt x="1143000" y="1400175"/>
                </a:cubicBezTo>
                <a:cubicBezTo>
                  <a:pt x="1135540" y="1399497"/>
                  <a:pt x="1086349" y="1386137"/>
                  <a:pt x="1076325" y="1381125"/>
                </a:cubicBezTo>
                <a:cubicBezTo>
                  <a:pt x="1066086" y="1376005"/>
                  <a:pt x="1058272" y="1366584"/>
                  <a:pt x="1047750" y="1362075"/>
                </a:cubicBezTo>
                <a:cubicBezTo>
                  <a:pt x="1035718" y="1356918"/>
                  <a:pt x="1022350" y="1355725"/>
                  <a:pt x="1009650" y="1352550"/>
                </a:cubicBezTo>
                <a:cubicBezTo>
                  <a:pt x="938704" y="1305252"/>
                  <a:pt x="1025839" y="1366041"/>
                  <a:pt x="952500" y="1304925"/>
                </a:cubicBezTo>
                <a:cubicBezTo>
                  <a:pt x="943706" y="1297596"/>
                  <a:pt x="932719" y="1293204"/>
                  <a:pt x="923925" y="1285875"/>
                </a:cubicBezTo>
                <a:cubicBezTo>
                  <a:pt x="913577" y="1277251"/>
                  <a:pt x="906558" y="1264772"/>
                  <a:pt x="895350" y="1257300"/>
                </a:cubicBezTo>
                <a:cubicBezTo>
                  <a:pt x="886996" y="1251731"/>
                  <a:pt x="875755" y="1252265"/>
                  <a:pt x="866775" y="1247775"/>
                </a:cubicBezTo>
                <a:cubicBezTo>
                  <a:pt x="856536" y="1242655"/>
                  <a:pt x="848439" y="1233845"/>
                  <a:pt x="838200" y="1228725"/>
                </a:cubicBezTo>
                <a:cubicBezTo>
                  <a:pt x="829220" y="1224235"/>
                  <a:pt x="818605" y="1223690"/>
                  <a:pt x="809625" y="1219200"/>
                </a:cubicBezTo>
                <a:cubicBezTo>
                  <a:pt x="799386" y="1214080"/>
                  <a:pt x="791289" y="1205270"/>
                  <a:pt x="781050" y="1200150"/>
                </a:cubicBezTo>
                <a:cubicBezTo>
                  <a:pt x="772070" y="1195660"/>
                  <a:pt x="761455" y="1195115"/>
                  <a:pt x="752475" y="1190625"/>
                </a:cubicBezTo>
                <a:cubicBezTo>
                  <a:pt x="717002" y="1172888"/>
                  <a:pt x="726923" y="1169332"/>
                  <a:pt x="695325" y="1143000"/>
                </a:cubicBezTo>
                <a:cubicBezTo>
                  <a:pt x="686531" y="1135671"/>
                  <a:pt x="666750" y="1123950"/>
                  <a:pt x="638175" y="1095375"/>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962775" y="4219575"/>
            <a:ext cx="1285875" cy="1162050"/>
          </a:xfrm>
          <a:custGeom>
            <a:avLst/>
            <a:gdLst>
              <a:gd name="connsiteX0" fmla="*/ 1219200 w 1285875"/>
              <a:gd name="connsiteY0" fmla="*/ 1162050 h 1162050"/>
              <a:gd name="connsiteX1" fmla="*/ 1219200 w 1285875"/>
              <a:gd name="connsiteY1" fmla="*/ 1162050 h 1162050"/>
              <a:gd name="connsiteX2" fmla="*/ 1133475 w 1285875"/>
              <a:gd name="connsiteY2" fmla="*/ 1143000 h 1162050"/>
              <a:gd name="connsiteX3" fmla="*/ 1104900 w 1285875"/>
              <a:gd name="connsiteY3" fmla="*/ 1133475 h 1162050"/>
              <a:gd name="connsiteX4" fmla="*/ 1000125 w 1285875"/>
              <a:gd name="connsiteY4" fmla="*/ 1123950 h 1162050"/>
              <a:gd name="connsiteX5" fmla="*/ 752475 w 1285875"/>
              <a:gd name="connsiteY5" fmla="*/ 1104900 h 1162050"/>
              <a:gd name="connsiteX6" fmla="*/ 476250 w 1285875"/>
              <a:gd name="connsiteY6" fmla="*/ 1095375 h 1162050"/>
              <a:gd name="connsiteX7" fmla="*/ 438150 w 1285875"/>
              <a:gd name="connsiteY7" fmla="*/ 1085850 h 1162050"/>
              <a:gd name="connsiteX8" fmla="*/ 361950 w 1285875"/>
              <a:gd name="connsiteY8" fmla="*/ 1066800 h 1162050"/>
              <a:gd name="connsiteX9" fmla="*/ 266700 w 1285875"/>
              <a:gd name="connsiteY9" fmla="*/ 1057275 h 1162050"/>
              <a:gd name="connsiteX10" fmla="*/ 238125 w 1285875"/>
              <a:gd name="connsiteY10" fmla="*/ 1047750 h 1162050"/>
              <a:gd name="connsiteX11" fmla="*/ 152400 w 1285875"/>
              <a:gd name="connsiteY11" fmla="*/ 981075 h 1162050"/>
              <a:gd name="connsiteX12" fmla="*/ 133350 w 1285875"/>
              <a:gd name="connsiteY12" fmla="*/ 952500 h 1162050"/>
              <a:gd name="connsiteX13" fmla="*/ 66675 w 1285875"/>
              <a:gd name="connsiteY13" fmla="*/ 866775 h 1162050"/>
              <a:gd name="connsiteX14" fmla="*/ 38100 w 1285875"/>
              <a:gd name="connsiteY14" fmla="*/ 781050 h 1162050"/>
              <a:gd name="connsiteX15" fmla="*/ 28575 w 1285875"/>
              <a:gd name="connsiteY15" fmla="*/ 752475 h 1162050"/>
              <a:gd name="connsiteX16" fmla="*/ 0 w 1285875"/>
              <a:gd name="connsiteY16" fmla="*/ 695325 h 1162050"/>
              <a:gd name="connsiteX17" fmla="*/ 9525 w 1285875"/>
              <a:gd name="connsiteY17" fmla="*/ 638175 h 1162050"/>
              <a:gd name="connsiteX18" fmla="*/ 47625 w 1285875"/>
              <a:gd name="connsiteY18" fmla="*/ 542925 h 1162050"/>
              <a:gd name="connsiteX19" fmla="*/ 66675 w 1285875"/>
              <a:gd name="connsiteY19" fmla="*/ 514350 h 1162050"/>
              <a:gd name="connsiteX20" fmla="*/ 95250 w 1285875"/>
              <a:gd name="connsiteY20" fmla="*/ 504825 h 1162050"/>
              <a:gd name="connsiteX21" fmla="*/ 123825 w 1285875"/>
              <a:gd name="connsiteY21" fmla="*/ 476250 h 1162050"/>
              <a:gd name="connsiteX22" fmla="*/ 161925 w 1285875"/>
              <a:gd name="connsiteY22" fmla="*/ 419100 h 1162050"/>
              <a:gd name="connsiteX23" fmla="*/ 190500 w 1285875"/>
              <a:gd name="connsiteY23" fmla="*/ 390525 h 1162050"/>
              <a:gd name="connsiteX24" fmla="*/ 238125 w 1285875"/>
              <a:gd name="connsiteY24" fmla="*/ 333375 h 1162050"/>
              <a:gd name="connsiteX25" fmla="*/ 323850 w 1285875"/>
              <a:gd name="connsiteY25" fmla="*/ 295275 h 1162050"/>
              <a:gd name="connsiteX26" fmla="*/ 352425 w 1285875"/>
              <a:gd name="connsiteY26" fmla="*/ 266700 h 1162050"/>
              <a:gd name="connsiteX27" fmla="*/ 381000 w 1285875"/>
              <a:gd name="connsiteY27" fmla="*/ 257175 h 1162050"/>
              <a:gd name="connsiteX28" fmla="*/ 457200 w 1285875"/>
              <a:gd name="connsiteY28" fmla="*/ 180975 h 1162050"/>
              <a:gd name="connsiteX29" fmla="*/ 495300 w 1285875"/>
              <a:gd name="connsiteY29" fmla="*/ 142875 h 1162050"/>
              <a:gd name="connsiteX30" fmla="*/ 514350 w 1285875"/>
              <a:gd name="connsiteY30" fmla="*/ 114300 h 1162050"/>
              <a:gd name="connsiteX31" fmla="*/ 523875 w 1285875"/>
              <a:gd name="connsiteY31" fmla="*/ 85725 h 1162050"/>
              <a:gd name="connsiteX32" fmla="*/ 581025 w 1285875"/>
              <a:gd name="connsiteY32" fmla="*/ 57150 h 1162050"/>
              <a:gd name="connsiteX33" fmla="*/ 609600 w 1285875"/>
              <a:gd name="connsiteY33" fmla="*/ 38100 h 1162050"/>
              <a:gd name="connsiteX34" fmla="*/ 704850 w 1285875"/>
              <a:gd name="connsiteY34" fmla="*/ 9525 h 1162050"/>
              <a:gd name="connsiteX35" fmla="*/ 733425 w 1285875"/>
              <a:gd name="connsiteY35" fmla="*/ 0 h 1162050"/>
              <a:gd name="connsiteX36" fmla="*/ 933450 w 1285875"/>
              <a:gd name="connsiteY36" fmla="*/ 19050 h 1162050"/>
              <a:gd name="connsiteX37" fmla="*/ 962025 w 1285875"/>
              <a:gd name="connsiteY37" fmla="*/ 38100 h 1162050"/>
              <a:gd name="connsiteX38" fmla="*/ 990600 w 1285875"/>
              <a:gd name="connsiteY38" fmla="*/ 47625 h 1162050"/>
              <a:gd name="connsiteX39" fmla="*/ 1028700 w 1285875"/>
              <a:gd name="connsiteY39" fmla="*/ 66675 h 1162050"/>
              <a:gd name="connsiteX40" fmla="*/ 1057275 w 1285875"/>
              <a:gd name="connsiteY40" fmla="*/ 76200 h 1162050"/>
              <a:gd name="connsiteX41" fmla="*/ 1114425 w 1285875"/>
              <a:gd name="connsiteY41" fmla="*/ 114300 h 1162050"/>
              <a:gd name="connsiteX42" fmla="*/ 1143000 w 1285875"/>
              <a:gd name="connsiteY42" fmla="*/ 133350 h 1162050"/>
              <a:gd name="connsiteX43" fmla="*/ 1162050 w 1285875"/>
              <a:gd name="connsiteY43" fmla="*/ 161925 h 1162050"/>
              <a:gd name="connsiteX44" fmla="*/ 1190625 w 1285875"/>
              <a:gd name="connsiteY44" fmla="*/ 171450 h 1162050"/>
              <a:gd name="connsiteX45" fmla="*/ 1200150 w 1285875"/>
              <a:gd name="connsiteY45" fmla="*/ 200025 h 1162050"/>
              <a:gd name="connsiteX46" fmla="*/ 1219200 w 1285875"/>
              <a:gd name="connsiteY46" fmla="*/ 228600 h 1162050"/>
              <a:gd name="connsiteX47" fmla="*/ 1247775 w 1285875"/>
              <a:gd name="connsiteY47" fmla="*/ 342900 h 1162050"/>
              <a:gd name="connsiteX48" fmla="*/ 1266825 w 1285875"/>
              <a:gd name="connsiteY48" fmla="*/ 438150 h 1162050"/>
              <a:gd name="connsiteX49" fmla="*/ 1285875 w 1285875"/>
              <a:gd name="connsiteY49" fmla="*/ 552450 h 1162050"/>
              <a:gd name="connsiteX50" fmla="*/ 1276350 w 1285875"/>
              <a:gd name="connsiteY50" fmla="*/ 1000125 h 1162050"/>
              <a:gd name="connsiteX51" fmla="*/ 1257300 w 1285875"/>
              <a:gd name="connsiteY51" fmla="*/ 1085850 h 1162050"/>
              <a:gd name="connsiteX52" fmla="*/ 1238250 w 1285875"/>
              <a:gd name="connsiteY52" fmla="*/ 1114425 h 1162050"/>
              <a:gd name="connsiteX53" fmla="*/ 1219200 w 1285875"/>
              <a:gd name="connsiteY53" fmla="*/ 116205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85875" h="1162050">
                <a:moveTo>
                  <a:pt x="1219200" y="1162050"/>
                </a:moveTo>
                <a:lnTo>
                  <a:pt x="1219200" y="1162050"/>
                </a:lnTo>
                <a:cubicBezTo>
                  <a:pt x="1190625" y="1155700"/>
                  <a:pt x="1161873" y="1150100"/>
                  <a:pt x="1133475" y="1143000"/>
                </a:cubicBezTo>
                <a:cubicBezTo>
                  <a:pt x="1123735" y="1140565"/>
                  <a:pt x="1114839" y="1134895"/>
                  <a:pt x="1104900" y="1133475"/>
                </a:cubicBezTo>
                <a:cubicBezTo>
                  <a:pt x="1070183" y="1128515"/>
                  <a:pt x="1035050" y="1127125"/>
                  <a:pt x="1000125" y="1123950"/>
                </a:cubicBezTo>
                <a:cubicBezTo>
                  <a:pt x="895424" y="1097775"/>
                  <a:pt x="968513" y="1113372"/>
                  <a:pt x="752475" y="1104900"/>
                </a:cubicBezTo>
                <a:lnTo>
                  <a:pt x="476250" y="1095375"/>
                </a:lnTo>
                <a:cubicBezTo>
                  <a:pt x="463550" y="1092200"/>
                  <a:pt x="450737" y="1089446"/>
                  <a:pt x="438150" y="1085850"/>
                </a:cubicBezTo>
                <a:cubicBezTo>
                  <a:pt x="396080" y="1073830"/>
                  <a:pt x="416415" y="1074062"/>
                  <a:pt x="361950" y="1066800"/>
                </a:cubicBezTo>
                <a:cubicBezTo>
                  <a:pt x="330322" y="1062583"/>
                  <a:pt x="298450" y="1060450"/>
                  <a:pt x="266700" y="1057275"/>
                </a:cubicBezTo>
                <a:cubicBezTo>
                  <a:pt x="257175" y="1054100"/>
                  <a:pt x="246902" y="1052626"/>
                  <a:pt x="238125" y="1047750"/>
                </a:cubicBezTo>
                <a:cubicBezTo>
                  <a:pt x="205165" y="1029439"/>
                  <a:pt x="176338" y="1009800"/>
                  <a:pt x="152400" y="981075"/>
                </a:cubicBezTo>
                <a:cubicBezTo>
                  <a:pt x="145071" y="972281"/>
                  <a:pt x="140679" y="961294"/>
                  <a:pt x="133350" y="952500"/>
                </a:cubicBezTo>
                <a:cubicBezTo>
                  <a:pt x="105955" y="919626"/>
                  <a:pt x="82724" y="914923"/>
                  <a:pt x="66675" y="866775"/>
                </a:cubicBezTo>
                <a:lnTo>
                  <a:pt x="38100" y="781050"/>
                </a:lnTo>
                <a:cubicBezTo>
                  <a:pt x="34925" y="771525"/>
                  <a:pt x="34144" y="760829"/>
                  <a:pt x="28575" y="752475"/>
                </a:cubicBezTo>
                <a:cubicBezTo>
                  <a:pt x="3956" y="715546"/>
                  <a:pt x="13145" y="734760"/>
                  <a:pt x="0" y="695325"/>
                </a:cubicBezTo>
                <a:cubicBezTo>
                  <a:pt x="3175" y="676275"/>
                  <a:pt x="4841" y="656911"/>
                  <a:pt x="9525" y="638175"/>
                </a:cubicBezTo>
                <a:cubicBezTo>
                  <a:pt x="18198" y="603482"/>
                  <a:pt x="30107" y="573581"/>
                  <a:pt x="47625" y="542925"/>
                </a:cubicBezTo>
                <a:cubicBezTo>
                  <a:pt x="53305" y="532986"/>
                  <a:pt x="57736" y="521501"/>
                  <a:pt x="66675" y="514350"/>
                </a:cubicBezTo>
                <a:cubicBezTo>
                  <a:pt x="74515" y="508078"/>
                  <a:pt x="85725" y="508000"/>
                  <a:pt x="95250" y="504825"/>
                </a:cubicBezTo>
                <a:cubicBezTo>
                  <a:pt x="104775" y="495300"/>
                  <a:pt x="115555" y="486883"/>
                  <a:pt x="123825" y="476250"/>
                </a:cubicBezTo>
                <a:cubicBezTo>
                  <a:pt x="137881" y="458178"/>
                  <a:pt x="145736" y="435289"/>
                  <a:pt x="161925" y="419100"/>
                </a:cubicBezTo>
                <a:cubicBezTo>
                  <a:pt x="171450" y="409575"/>
                  <a:pt x="181876" y="400873"/>
                  <a:pt x="190500" y="390525"/>
                </a:cubicBezTo>
                <a:cubicBezTo>
                  <a:pt x="215072" y="361039"/>
                  <a:pt x="203750" y="357929"/>
                  <a:pt x="238125" y="333375"/>
                </a:cubicBezTo>
                <a:cubicBezTo>
                  <a:pt x="255114" y="321240"/>
                  <a:pt x="306878" y="302064"/>
                  <a:pt x="323850" y="295275"/>
                </a:cubicBezTo>
                <a:cubicBezTo>
                  <a:pt x="333375" y="285750"/>
                  <a:pt x="341217" y="274172"/>
                  <a:pt x="352425" y="266700"/>
                </a:cubicBezTo>
                <a:cubicBezTo>
                  <a:pt x="360779" y="261131"/>
                  <a:pt x="373229" y="263533"/>
                  <a:pt x="381000" y="257175"/>
                </a:cubicBezTo>
                <a:cubicBezTo>
                  <a:pt x="408801" y="234428"/>
                  <a:pt x="431800" y="206375"/>
                  <a:pt x="457200" y="180975"/>
                </a:cubicBezTo>
                <a:cubicBezTo>
                  <a:pt x="469900" y="168275"/>
                  <a:pt x="485337" y="157819"/>
                  <a:pt x="495300" y="142875"/>
                </a:cubicBezTo>
                <a:cubicBezTo>
                  <a:pt x="501650" y="133350"/>
                  <a:pt x="509230" y="124539"/>
                  <a:pt x="514350" y="114300"/>
                </a:cubicBezTo>
                <a:cubicBezTo>
                  <a:pt x="518840" y="105320"/>
                  <a:pt x="517603" y="93565"/>
                  <a:pt x="523875" y="85725"/>
                </a:cubicBezTo>
                <a:cubicBezTo>
                  <a:pt x="542073" y="62977"/>
                  <a:pt x="558018" y="68654"/>
                  <a:pt x="581025" y="57150"/>
                </a:cubicBezTo>
                <a:cubicBezTo>
                  <a:pt x="591264" y="52030"/>
                  <a:pt x="599139" y="42749"/>
                  <a:pt x="609600" y="38100"/>
                </a:cubicBezTo>
                <a:cubicBezTo>
                  <a:pt x="650344" y="19992"/>
                  <a:pt x="666061" y="20608"/>
                  <a:pt x="704850" y="9525"/>
                </a:cubicBezTo>
                <a:cubicBezTo>
                  <a:pt x="714504" y="6767"/>
                  <a:pt x="723900" y="3175"/>
                  <a:pt x="733425" y="0"/>
                </a:cubicBezTo>
                <a:lnTo>
                  <a:pt x="933450" y="19050"/>
                </a:lnTo>
                <a:cubicBezTo>
                  <a:pt x="944604" y="21624"/>
                  <a:pt x="951786" y="32980"/>
                  <a:pt x="962025" y="38100"/>
                </a:cubicBezTo>
                <a:cubicBezTo>
                  <a:pt x="971005" y="42590"/>
                  <a:pt x="981372" y="43670"/>
                  <a:pt x="990600" y="47625"/>
                </a:cubicBezTo>
                <a:cubicBezTo>
                  <a:pt x="1003651" y="53218"/>
                  <a:pt x="1015649" y="61082"/>
                  <a:pt x="1028700" y="66675"/>
                </a:cubicBezTo>
                <a:cubicBezTo>
                  <a:pt x="1037928" y="70630"/>
                  <a:pt x="1048498" y="71324"/>
                  <a:pt x="1057275" y="76200"/>
                </a:cubicBezTo>
                <a:cubicBezTo>
                  <a:pt x="1077289" y="87319"/>
                  <a:pt x="1095375" y="101600"/>
                  <a:pt x="1114425" y="114300"/>
                </a:cubicBezTo>
                <a:lnTo>
                  <a:pt x="1143000" y="133350"/>
                </a:lnTo>
                <a:cubicBezTo>
                  <a:pt x="1149350" y="142875"/>
                  <a:pt x="1153111" y="154774"/>
                  <a:pt x="1162050" y="161925"/>
                </a:cubicBezTo>
                <a:cubicBezTo>
                  <a:pt x="1169890" y="168197"/>
                  <a:pt x="1183525" y="164350"/>
                  <a:pt x="1190625" y="171450"/>
                </a:cubicBezTo>
                <a:cubicBezTo>
                  <a:pt x="1197725" y="178550"/>
                  <a:pt x="1195660" y="191045"/>
                  <a:pt x="1200150" y="200025"/>
                </a:cubicBezTo>
                <a:cubicBezTo>
                  <a:pt x="1205270" y="210264"/>
                  <a:pt x="1214551" y="218139"/>
                  <a:pt x="1219200" y="228600"/>
                </a:cubicBezTo>
                <a:cubicBezTo>
                  <a:pt x="1242346" y="280678"/>
                  <a:pt x="1236883" y="288442"/>
                  <a:pt x="1247775" y="342900"/>
                </a:cubicBezTo>
                <a:cubicBezTo>
                  <a:pt x="1265131" y="429680"/>
                  <a:pt x="1250505" y="323912"/>
                  <a:pt x="1266825" y="438150"/>
                </a:cubicBezTo>
                <a:cubicBezTo>
                  <a:pt x="1281690" y="542205"/>
                  <a:pt x="1268241" y="481915"/>
                  <a:pt x="1285875" y="552450"/>
                </a:cubicBezTo>
                <a:cubicBezTo>
                  <a:pt x="1282700" y="701675"/>
                  <a:pt x="1281978" y="850972"/>
                  <a:pt x="1276350" y="1000125"/>
                </a:cubicBezTo>
                <a:cubicBezTo>
                  <a:pt x="1275753" y="1015953"/>
                  <a:pt x="1267433" y="1065584"/>
                  <a:pt x="1257300" y="1085850"/>
                </a:cubicBezTo>
                <a:cubicBezTo>
                  <a:pt x="1252180" y="1096089"/>
                  <a:pt x="1246345" y="1106330"/>
                  <a:pt x="1238250" y="1114425"/>
                </a:cubicBezTo>
                <a:cubicBezTo>
                  <a:pt x="1207033" y="1145642"/>
                  <a:pt x="1222375" y="1154112"/>
                  <a:pt x="1219200" y="11620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223517" y="5572125"/>
            <a:ext cx="729358" cy="505452"/>
          </a:xfrm>
          <a:custGeom>
            <a:avLst/>
            <a:gdLst>
              <a:gd name="connsiteX0" fmla="*/ 510283 w 729358"/>
              <a:gd name="connsiteY0" fmla="*/ 485775 h 505452"/>
              <a:gd name="connsiteX1" fmla="*/ 510283 w 729358"/>
              <a:gd name="connsiteY1" fmla="*/ 485775 h 505452"/>
              <a:gd name="connsiteX2" fmla="*/ 234058 w 729358"/>
              <a:gd name="connsiteY2" fmla="*/ 495300 h 505452"/>
              <a:gd name="connsiteX3" fmla="*/ 138808 w 729358"/>
              <a:gd name="connsiteY3" fmla="*/ 495300 h 505452"/>
              <a:gd name="connsiteX4" fmla="*/ 81658 w 729358"/>
              <a:gd name="connsiteY4" fmla="*/ 447675 h 505452"/>
              <a:gd name="connsiteX5" fmla="*/ 62608 w 729358"/>
              <a:gd name="connsiteY5" fmla="*/ 409575 h 505452"/>
              <a:gd name="connsiteX6" fmla="*/ 34033 w 729358"/>
              <a:gd name="connsiteY6" fmla="*/ 381000 h 505452"/>
              <a:gd name="connsiteX7" fmla="*/ 14983 w 729358"/>
              <a:gd name="connsiteY7" fmla="*/ 352425 h 505452"/>
              <a:gd name="connsiteX8" fmla="*/ 14983 w 729358"/>
              <a:gd name="connsiteY8" fmla="*/ 123825 h 505452"/>
              <a:gd name="connsiteX9" fmla="*/ 24508 w 729358"/>
              <a:gd name="connsiteY9" fmla="*/ 95250 h 505452"/>
              <a:gd name="connsiteX10" fmla="*/ 43558 w 729358"/>
              <a:gd name="connsiteY10" fmla="*/ 66675 h 505452"/>
              <a:gd name="connsiteX11" fmla="*/ 53083 w 729358"/>
              <a:gd name="connsiteY11" fmla="*/ 38100 h 505452"/>
              <a:gd name="connsiteX12" fmla="*/ 110233 w 729358"/>
              <a:gd name="connsiteY12" fmla="*/ 0 h 505452"/>
              <a:gd name="connsiteX13" fmla="*/ 329308 w 729358"/>
              <a:gd name="connsiteY13" fmla="*/ 28575 h 505452"/>
              <a:gd name="connsiteX14" fmla="*/ 367408 w 729358"/>
              <a:gd name="connsiteY14" fmla="*/ 38100 h 505452"/>
              <a:gd name="connsiteX15" fmla="*/ 405508 w 729358"/>
              <a:gd name="connsiteY15" fmla="*/ 47625 h 505452"/>
              <a:gd name="connsiteX16" fmla="*/ 481708 w 729358"/>
              <a:gd name="connsiteY16" fmla="*/ 76200 h 505452"/>
              <a:gd name="connsiteX17" fmla="*/ 519808 w 729358"/>
              <a:gd name="connsiteY17" fmla="*/ 95250 h 505452"/>
              <a:gd name="connsiteX18" fmla="*/ 548383 w 729358"/>
              <a:gd name="connsiteY18" fmla="*/ 104775 h 505452"/>
              <a:gd name="connsiteX19" fmla="*/ 624583 w 729358"/>
              <a:gd name="connsiteY19" fmla="*/ 171450 h 505452"/>
              <a:gd name="connsiteX20" fmla="*/ 691258 w 729358"/>
              <a:gd name="connsiteY20" fmla="*/ 219075 h 505452"/>
              <a:gd name="connsiteX21" fmla="*/ 710308 w 729358"/>
              <a:gd name="connsiteY21" fmla="*/ 247650 h 505452"/>
              <a:gd name="connsiteX22" fmla="*/ 729358 w 729358"/>
              <a:gd name="connsiteY22" fmla="*/ 304800 h 505452"/>
              <a:gd name="connsiteX23" fmla="*/ 719833 w 729358"/>
              <a:gd name="connsiteY23" fmla="*/ 381000 h 505452"/>
              <a:gd name="connsiteX24" fmla="*/ 662683 w 729358"/>
              <a:gd name="connsiteY24" fmla="*/ 419100 h 505452"/>
              <a:gd name="connsiteX25" fmla="*/ 634108 w 729358"/>
              <a:gd name="connsiteY25" fmla="*/ 438150 h 505452"/>
              <a:gd name="connsiteX26" fmla="*/ 605533 w 729358"/>
              <a:gd name="connsiteY26" fmla="*/ 447675 h 505452"/>
              <a:gd name="connsiteX27" fmla="*/ 510283 w 729358"/>
              <a:gd name="connsiteY27" fmla="*/ 485775 h 50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9358" h="505452">
                <a:moveTo>
                  <a:pt x="510283" y="485775"/>
                </a:moveTo>
                <a:lnTo>
                  <a:pt x="510283" y="485775"/>
                </a:lnTo>
                <a:cubicBezTo>
                  <a:pt x="418208" y="488950"/>
                  <a:pt x="326029" y="489890"/>
                  <a:pt x="234058" y="495300"/>
                </a:cubicBezTo>
                <a:cubicBezTo>
                  <a:pt x="135922" y="501073"/>
                  <a:pt x="236944" y="514927"/>
                  <a:pt x="138808" y="495300"/>
                </a:cubicBezTo>
                <a:cubicBezTo>
                  <a:pt x="116023" y="480110"/>
                  <a:pt x="98326" y="471010"/>
                  <a:pt x="81658" y="447675"/>
                </a:cubicBezTo>
                <a:cubicBezTo>
                  <a:pt x="73405" y="436121"/>
                  <a:pt x="70861" y="421129"/>
                  <a:pt x="62608" y="409575"/>
                </a:cubicBezTo>
                <a:cubicBezTo>
                  <a:pt x="54778" y="398614"/>
                  <a:pt x="42657" y="391348"/>
                  <a:pt x="34033" y="381000"/>
                </a:cubicBezTo>
                <a:cubicBezTo>
                  <a:pt x="26704" y="372206"/>
                  <a:pt x="21333" y="361950"/>
                  <a:pt x="14983" y="352425"/>
                </a:cubicBezTo>
                <a:cubicBezTo>
                  <a:pt x="-8813" y="257241"/>
                  <a:pt x="-778" y="305072"/>
                  <a:pt x="14983" y="123825"/>
                </a:cubicBezTo>
                <a:cubicBezTo>
                  <a:pt x="15853" y="113823"/>
                  <a:pt x="20018" y="104230"/>
                  <a:pt x="24508" y="95250"/>
                </a:cubicBezTo>
                <a:cubicBezTo>
                  <a:pt x="29628" y="85011"/>
                  <a:pt x="38438" y="76914"/>
                  <a:pt x="43558" y="66675"/>
                </a:cubicBezTo>
                <a:cubicBezTo>
                  <a:pt x="48048" y="57695"/>
                  <a:pt x="45983" y="45200"/>
                  <a:pt x="53083" y="38100"/>
                </a:cubicBezTo>
                <a:cubicBezTo>
                  <a:pt x="69272" y="21911"/>
                  <a:pt x="110233" y="0"/>
                  <a:pt x="110233" y="0"/>
                </a:cubicBezTo>
                <a:cubicBezTo>
                  <a:pt x="279232" y="11267"/>
                  <a:pt x="206802" y="-2051"/>
                  <a:pt x="329308" y="28575"/>
                </a:cubicBezTo>
                <a:lnTo>
                  <a:pt x="367408" y="38100"/>
                </a:lnTo>
                <a:lnTo>
                  <a:pt x="405508" y="47625"/>
                </a:lnTo>
                <a:cubicBezTo>
                  <a:pt x="464199" y="86752"/>
                  <a:pt x="399318" y="48737"/>
                  <a:pt x="481708" y="76200"/>
                </a:cubicBezTo>
                <a:cubicBezTo>
                  <a:pt x="495178" y="80690"/>
                  <a:pt x="506757" y="89657"/>
                  <a:pt x="519808" y="95250"/>
                </a:cubicBezTo>
                <a:cubicBezTo>
                  <a:pt x="529036" y="99205"/>
                  <a:pt x="538858" y="101600"/>
                  <a:pt x="548383" y="104775"/>
                </a:cubicBezTo>
                <a:cubicBezTo>
                  <a:pt x="581191" y="153987"/>
                  <a:pt x="555791" y="123825"/>
                  <a:pt x="624583" y="171450"/>
                </a:cubicBezTo>
                <a:cubicBezTo>
                  <a:pt x="647039" y="186996"/>
                  <a:pt x="691258" y="219075"/>
                  <a:pt x="691258" y="219075"/>
                </a:cubicBezTo>
                <a:cubicBezTo>
                  <a:pt x="697608" y="228600"/>
                  <a:pt x="705659" y="237189"/>
                  <a:pt x="710308" y="247650"/>
                </a:cubicBezTo>
                <a:cubicBezTo>
                  <a:pt x="718463" y="266000"/>
                  <a:pt x="729358" y="304800"/>
                  <a:pt x="729358" y="304800"/>
                </a:cubicBezTo>
                <a:cubicBezTo>
                  <a:pt x="726183" y="330200"/>
                  <a:pt x="732731" y="358889"/>
                  <a:pt x="719833" y="381000"/>
                </a:cubicBezTo>
                <a:cubicBezTo>
                  <a:pt x="708297" y="400776"/>
                  <a:pt x="681733" y="406400"/>
                  <a:pt x="662683" y="419100"/>
                </a:cubicBezTo>
                <a:lnTo>
                  <a:pt x="634108" y="438150"/>
                </a:lnTo>
                <a:cubicBezTo>
                  <a:pt x="625754" y="443719"/>
                  <a:pt x="614310" y="442799"/>
                  <a:pt x="605533" y="447675"/>
                </a:cubicBezTo>
                <a:cubicBezTo>
                  <a:pt x="559868" y="473044"/>
                  <a:pt x="526158" y="479425"/>
                  <a:pt x="510283" y="485775"/>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201641" y="3714750"/>
            <a:ext cx="646334" cy="314325"/>
          </a:xfrm>
          <a:custGeom>
            <a:avLst/>
            <a:gdLst>
              <a:gd name="connsiteX0" fmla="*/ 646334 w 646334"/>
              <a:gd name="connsiteY0" fmla="*/ 209550 h 314325"/>
              <a:gd name="connsiteX1" fmla="*/ 646334 w 646334"/>
              <a:gd name="connsiteY1" fmla="*/ 209550 h 314325"/>
              <a:gd name="connsiteX2" fmla="*/ 541559 w 646334"/>
              <a:gd name="connsiteY2" fmla="*/ 276225 h 314325"/>
              <a:gd name="connsiteX3" fmla="*/ 484409 w 646334"/>
              <a:gd name="connsiteY3" fmla="*/ 295275 h 314325"/>
              <a:gd name="connsiteX4" fmla="*/ 360584 w 646334"/>
              <a:gd name="connsiteY4" fmla="*/ 314325 h 314325"/>
              <a:gd name="connsiteX5" fmla="*/ 93884 w 646334"/>
              <a:gd name="connsiteY5" fmla="*/ 304800 h 314325"/>
              <a:gd name="connsiteX6" fmla="*/ 55784 w 646334"/>
              <a:gd name="connsiteY6" fmla="*/ 285750 h 314325"/>
              <a:gd name="connsiteX7" fmla="*/ 27209 w 646334"/>
              <a:gd name="connsiteY7" fmla="*/ 276225 h 314325"/>
              <a:gd name="connsiteX8" fmla="*/ 17684 w 646334"/>
              <a:gd name="connsiteY8" fmla="*/ 161925 h 314325"/>
              <a:gd name="connsiteX9" fmla="*/ 55784 w 646334"/>
              <a:gd name="connsiteY9" fmla="*/ 142875 h 314325"/>
              <a:gd name="connsiteX10" fmla="*/ 93884 w 646334"/>
              <a:gd name="connsiteY10" fmla="*/ 114300 h 314325"/>
              <a:gd name="connsiteX11" fmla="*/ 160559 w 646334"/>
              <a:gd name="connsiteY11" fmla="*/ 85725 h 314325"/>
              <a:gd name="connsiteX12" fmla="*/ 227234 w 646334"/>
              <a:gd name="connsiteY12" fmla="*/ 47625 h 314325"/>
              <a:gd name="connsiteX13" fmla="*/ 284384 w 646334"/>
              <a:gd name="connsiteY13" fmla="*/ 28575 h 314325"/>
              <a:gd name="connsiteX14" fmla="*/ 312959 w 646334"/>
              <a:gd name="connsiteY14" fmla="*/ 19050 h 314325"/>
              <a:gd name="connsiteX15" fmla="*/ 389159 w 646334"/>
              <a:gd name="connsiteY15" fmla="*/ 9525 h 314325"/>
              <a:gd name="connsiteX16" fmla="*/ 512984 w 646334"/>
              <a:gd name="connsiteY16" fmla="*/ 0 h 314325"/>
              <a:gd name="connsiteX17" fmla="*/ 551084 w 646334"/>
              <a:gd name="connsiteY17" fmla="*/ 9525 h 314325"/>
              <a:gd name="connsiteX18" fmla="*/ 570134 w 646334"/>
              <a:gd name="connsiteY18" fmla="*/ 38100 h 314325"/>
              <a:gd name="connsiteX19" fmla="*/ 598709 w 646334"/>
              <a:gd name="connsiteY19" fmla="*/ 66675 h 314325"/>
              <a:gd name="connsiteX20" fmla="*/ 617759 w 646334"/>
              <a:gd name="connsiteY20" fmla="*/ 123825 h 314325"/>
              <a:gd name="connsiteX21" fmla="*/ 627284 w 646334"/>
              <a:gd name="connsiteY21" fmla="*/ 152400 h 314325"/>
              <a:gd name="connsiteX22" fmla="*/ 646334 w 646334"/>
              <a:gd name="connsiteY22" fmla="*/ 2095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6334" h="314325">
                <a:moveTo>
                  <a:pt x="646334" y="209550"/>
                </a:moveTo>
                <a:lnTo>
                  <a:pt x="646334" y="209550"/>
                </a:lnTo>
                <a:cubicBezTo>
                  <a:pt x="611409" y="231775"/>
                  <a:pt x="580832" y="263134"/>
                  <a:pt x="541559" y="276225"/>
                </a:cubicBezTo>
                <a:cubicBezTo>
                  <a:pt x="522509" y="282575"/>
                  <a:pt x="504216" y="291974"/>
                  <a:pt x="484409" y="295275"/>
                </a:cubicBezTo>
                <a:cubicBezTo>
                  <a:pt x="405114" y="308491"/>
                  <a:pt x="446378" y="302069"/>
                  <a:pt x="360584" y="314325"/>
                </a:cubicBezTo>
                <a:cubicBezTo>
                  <a:pt x="271684" y="311150"/>
                  <a:pt x="182452" y="313103"/>
                  <a:pt x="93884" y="304800"/>
                </a:cubicBezTo>
                <a:cubicBezTo>
                  <a:pt x="79747" y="303475"/>
                  <a:pt x="68835" y="291343"/>
                  <a:pt x="55784" y="285750"/>
                </a:cubicBezTo>
                <a:cubicBezTo>
                  <a:pt x="46556" y="281795"/>
                  <a:pt x="36734" y="279400"/>
                  <a:pt x="27209" y="276225"/>
                </a:cubicBezTo>
                <a:cubicBezTo>
                  <a:pt x="106" y="235571"/>
                  <a:pt x="-12934" y="229284"/>
                  <a:pt x="17684" y="161925"/>
                </a:cubicBezTo>
                <a:cubicBezTo>
                  <a:pt x="23560" y="148999"/>
                  <a:pt x="43743" y="150400"/>
                  <a:pt x="55784" y="142875"/>
                </a:cubicBezTo>
                <a:cubicBezTo>
                  <a:pt x="69246" y="134461"/>
                  <a:pt x="80422" y="122714"/>
                  <a:pt x="93884" y="114300"/>
                </a:cubicBezTo>
                <a:cubicBezTo>
                  <a:pt x="173166" y="64749"/>
                  <a:pt x="95744" y="118133"/>
                  <a:pt x="160559" y="85725"/>
                </a:cubicBezTo>
                <a:cubicBezTo>
                  <a:pt x="229292" y="51359"/>
                  <a:pt x="143739" y="81023"/>
                  <a:pt x="227234" y="47625"/>
                </a:cubicBezTo>
                <a:cubicBezTo>
                  <a:pt x="245878" y="40167"/>
                  <a:pt x="265334" y="34925"/>
                  <a:pt x="284384" y="28575"/>
                </a:cubicBezTo>
                <a:cubicBezTo>
                  <a:pt x="293909" y="25400"/>
                  <a:pt x="302996" y="20295"/>
                  <a:pt x="312959" y="19050"/>
                </a:cubicBezTo>
                <a:cubicBezTo>
                  <a:pt x="338359" y="15875"/>
                  <a:pt x="363677" y="11952"/>
                  <a:pt x="389159" y="9525"/>
                </a:cubicBezTo>
                <a:cubicBezTo>
                  <a:pt x="430369" y="5600"/>
                  <a:pt x="471709" y="3175"/>
                  <a:pt x="512984" y="0"/>
                </a:cubicBezTo>
                <a:cubicBezTo>
                  <a:pt x="525684" y="3175"/>
                  <a:pt x="540192" y="2263"/>
                  <a:pt x="551084" y="9525"/>
                </a:cubicBezTo>
                <a:cubicBezTo>
                  <a:pt x="560609" y="15875"/>
                  <a:pt x="562805" y="29306"/>
                  <a:pt x="570134" y="38100"/>
                </a:cubicBezTo>
                <a:cubicBezTo>
                  <a:pt x="578758" y="48448"/>
                  <a:pt x="589184" y="57150"/>
                  <a:pt x="598709" y="66675"/>
                </a:cubicBezTo>
                <a:lnTo>
                  <a:pt x="617759" y="123825"/>
                </a:lnTo>
                <a:lnTo>
                  <a:pt x="627284" y="152400"/>
                </a:lnTo>
                <a:cubicBezTo>
                  <a:pt x="616989" y="193580"/>
                  <a:pt x="643159" y="200025"/>
                  <a:pt x="646334" y="20955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504950" y="4114800"/>
            <a:ext cx="438669" cy="400050"/>
          </a:xfrm>
          <a:custGeom>
            <a:avLst/>
            <a:gdLst>
              <a:gd name="connsiteX0" fmla="*/ 276225 w 438669"/>
              <a:gd name="connsiteY0" fmla="*/ 66675 h 400050"/>
              <a:gd name="connsiteX1" fmla="*/ 276225 w 438669"/>
              <a:gd name="connsiteY1" fmla="*/ 66675 h 400050"/>
              <a:gd name="connsiteX2" fmla="*/ 352425 w 438669"/>
              <a:gd name="connsiteY2" fmla="*/ 104775 h 400050"/>
              <a:gd name="connsiteX3" fmla="*/ 381000 w 438669"/>
              <a:gd name="connsiteY3" fmla="*/ 133350 h 400050"/>
              <a:gd name="connsiteX4" fmla="*/ 409575 w 438669"/>
              <a:gd name="connsiteY4" fmla="*/ 152400 h 400050"/>
              <a:gd name="connsiteX5" fmla="*/ 419100 w 438669"/>
              <a:gd name="connsiteY5" fmla="*/ 180975 h 400050"/>
              <a:gd name="connsiteX6" fmla="*/ 438150 w 438669"/>
              <a:gd name="connsiteY6" fmla="*/ 209550 h 400050"/>
              <a:gd name="connsiteX7" fmla="*/ 428625 w 438669"/>
              <a:gd name="connsiteY7" fmla="*/ 314325 h 400050"/>
              <a:gd name="connsiteX8" fmla="*/ 419100 w 438669"/>
              <a:gd name="connsiteY8" fmla="*/ 342900 h 400050"/>
              <a:gd name="connsiteX9" fmla="*/ 361950 w 438669"/>
              <a:gd name="connsiteY9" fmla="*/ 381000 h 400050"/>
              <a:gd name="connsiteX10" fmla="*/ 304800 w 438669"/>
              <a:gd name="connsiteY10" fmla="*/ 400050 h 400050"/>
              <a:gd name="connsiteX11" fmla="*/ 123825 w 438669"/>
              <a:gd name="connsiteY11" fmla="*/ 371475 h 400050"/>
              <a:gd name="connsiteX12" fmla="*/ 95250 w 438669"/>
              <a:gd name="connsiteY12" fmla="*/ 352425 h 400050"/>
              <a:gd name="connsiteX13" fmla="*/ 38100 w 438669"/>
              <a:gd name="connsiteY13" fmla="*/ 295275 h 400050"/>
              <a:gd name="connsiteX14" fmla="*/ 19050 w 438669"/>
              <a:gd name="connsiteY14" fmla="*/ 238125 h 400050"/>
              <a:gd name="connsiteX15" fmla="*/ 0 w 438669"/>
              <a:gd name="connsiteY15" fmla="*/ 171450 h 400050"/>
              <a:gd name="connsiteX16" fmla="*/ 9525 w 438669"/>
              <a:gd name="connsiteY16" fmla="*/ 76200 h 400050"/>
              <a:gd name="connsiteX17" fmla="*/ 19050 w 438669"/>
              <a:gd name="connsiteY17" fmla="*/ 47625 h 400050"/>
              <a:gd name="connsiteX18" fmla="*/ 114300 w 438669"/>
              <a:gd name="connsiteY18" fmla="*/ 0 h 400050"/>
              <a:gd name="connsiteX19" fmla="*/ 200025 w 438669"/>
              <a:gd name="connsiteY19" fmla="*/ 19050 h 400050"/>
              <a:gd name="connsiteX20" fmla="*/ 276225 w 438669"/>
              <a:gd name="connsiteY20" fmla="*/ 6667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669" h="400050">
                <a:moveTo>
                  <a:pt x="276225" y="66675"/>
                </a:moveTo>
                <a:lnTo>
                  <a:pt x="276225" y="66675"/>
                </a:lnTo>
                <a:cubicBezTo>
                  <a:pt x="301625" y="79375"/>
                  <a:pt x="328467" y="89529"/>
                  <a:pt x="352425" y="104775"/>
                </a:cubicBezTo>
                <a:cubicBezTo>
                  <a:pt x="363789" y="112007"/>
                  <a:pt x="370652" y="124726"/>
                  <a:pt x="381000" y="133350"/>
                </a:cubicBezTo>
                <a:cubicBezTo>
                  <a:pt x="389794" y="140679"/>
                  <a:pt x="400050" y="146050"/>
                  <a:pt x="409575" y="152400"/>
                </a:cubicBezTo>
                <a:cubicBezTo>
                  <a:pt x="412750" y="161925"/>
                  <a:pt x="414610" y="171995"/>
                  <a:pt x="419100" y="180975"/>
                </a:cubicBezTo>
                <a:cubicBezTo>
                  <a:pt x="424220" y="191214"/>
                  <a:pt x="437334" y="198131"/>
                  <a:pt x="438150" y="209550"/>
                </a:cubicBezTo>
                <a:cubicBezTo>
                  <a:pt x="440649" y="244530"/>
                  <a:pt x="433585" y="279608"/>
                  <a:pt x="428625" y="314325"/>
                </a:cubicBezTo>
                <a:cubicBezTo>
                  <a:pt x="427205" y="324264"/>
                  <a:pt x="426200" y="335800"/>
                  <a:pt x="419100" y="342900"/>
                </a:cubicBezTo>
                <a:cubicBezTo>
                  <a:pt x="402911" y="359089"/>
                  <a:pt x="383670" y="373760"/>
                  <a:pt x="361950" y="381000"/>
                </a:cubicBezTo>
                <a:lnTo>
                  <a:pt x="304800" y="400050"/>
                </a:lnTo>
                <a:cubicBezTo>
                  <a:pt x="273308" y="397628"/>
                  <a:pt x="165748" y="399424"/>
                  <a:pt x="123825" y="371475"/>
                </a:cubicBezTo>
                <a:cubicBezTo>
                  <a:pt x="114300" y="365125"/>
                  <a:pt x="103806" y="360030"/>
                  <a:pt x="95250" y="352425"/>
                </a:cubicBezTo>
                <a:cubicBezTo>
                  <a:pt x="75114" y="334527"/>
                  <a:pt x="38100" y="295275"/>
                  <a:pt x="38100" y="295275"/>
                </a:cubicBezTo>
                <a:cubicBezTo>
                  <a:pt x="31750" y="276225"/>
                  <a:pt x="23920" y="257606"/>
                  <a:pt x="19050" y="238125"/>
                </a:cubicBezTo>
                <a:cubicBezTo>
                  <a:pt x="7090" y="190285"/>
                  <a:pt x="13665" y="212444"/>
                  <a:pt x="0" y="171450"/>
                </a:cubicBezTo>
                <a:cubicBezTo>
                  <a:pt x="3175" y="139700"/>
                  <a:pt x="4673" y="107737"/>
                  <a:pt x="9525" y="76200"/>
                </a:cubicBezTo>
                <a:cubicBezTo>
                  <a:pt x="11052" y="66277"/>
                  <a:pt x="11950" y="54725"/>
                  <a:pt x="19050" y="47625"/>
                </a:cubicBezTo>
                <a:cubicBezTo>
                  <a:pt x="56851" y="9824"/>
                  <a:pt x="71279" y="10755"/>
                  <a:pt x="114300" y="0"/>
                </a:cubicBezTo>
                <a:cubicBezTo>
                  <a:pt x="129806" y="2584"/>
                  <a:pt x="179926" y="7884"/>
                  <a:pt x="200025" y="19050"/>
                </a:cubicBezTo>
                <a:cubicBezTo>
                  <a:pt x="259817" y="52268"/>
                  <a:pt x="263525" y="58738"/>
                  <a:pt x="276225" y="66675"/>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000500" y="1981200"/>
            <a:ext cx="1628775" cy="1362177"/>
          </a:xfrm>
          <a:custGeom>
            <a:avLst/>
            <a:gdLst>
              <a:gd name="connsiteX0" fmla="*/ 476250 w 1628775"/>
              <a:gd name="connsiteY0" fmla="*/ 1333500 h 1362177"/>
              <a:gd name="connsiteX1" fmla="*/ 476250 w 1628775"/>
              <a:gd name="connsiteY1" fmla="*/ 1333500 h 1362177"/>
              <a:gd name="connsiteX2" fmla="*/ 238125 w 1628775"/>
              <a:gd name="connsiteY2" fmla="*/ 1362075 h 1362177"/>
              <a:gd name="connsiteX3" fmla="*/ 85725 w 1628775"/>
              <a:gd name="connsiteY3" fmla="*/ 1323975 h 1362177"/>
              <a:gd name="connsiteX4" fmla="*/ 66675 w 1628775"/>
              <a:gd name="connsiteY4" fmla="*/ 1285875 h 1362177"/>
              <a:gd name="connsiteX5" fmla="*/ 19050 w 1628775"/>
              <a:gd name="connsiteY5" fmla="*/ 1228725 h 1362177"/>
              <a:gd name="connsiteX6" fmla="*/ 0 w 1628775"/>
              <a:gd name="connsiteY6" fmla="*/ 1171575 h 1362177"/>
              <a:gd name="connsiteX7" fmla="*/ 9525 w 1628775"/>
              <a:gd name="connsiteY7" fmla="*/ 1009650 h 1362177"/>
              <a:gd name="connsiteX8" fmla="*/ 38100 w 1628775"/>
              <a:gd name="connsiteY8" fmla="*/ 1000125 h 1362177"/>
              <a:gd name="connsiteX9" fmla="*/ 95250 w 1628775"/>
              <a:gd name="connsiteY9" fmla="*/ 990600 h 1362177"/>
              <a:gd name="connsiteX10" fmla="*/ 390525 w 1628775"/>
              <a:gd name="connsiteY10" fmla="*/ 981075 h 1362177"/>
              <a:gd name="connsiteX11" fmla="*/ 447675 w 1628775"/>
              <a:gd name="connsiteY11" fmla="*/ 942975 h 1362177"/>
              <a:gd name="connsiteX12" fmla="*/ 476250 w 1628775"/>
              <a:gd name="connsiteY12" fmla="*/ 923925 h 1362177"/>
              <a:gd name="connsiteX13" fmla="*/ 523875 w 1628775"/>
              <a:gd name="connsiteY13" fmla="*/ 876300 h 1362177"/>
              <a:gd name="connsiteX14" fmla="*/ 581025 w 1628775"/>
              <a:gd name="connsiteY14" fmla="*/ 857250 h 1362177"/>
              <a:gd name="connsiteX15" fmla="*/ 609600 w 1628775"/>
              <a:gd name="connsiteY15" fmla="*/ 847725 h 1362177"/>
              <a:gd name="connsiteX16" fmla="*/ 666750 w 1628775"/>
              <a:gd name="connsiteY16" fmla="*/ 809625 h 1362177"/>
              <a:gd name="connsiteX17" fmla="*/ 695325 w 1628775"/>
              <a:gd name="connsiteY17" fmla="*/ 790575 h 1362177"/>
              <a:gd name="connsiteX18" fmla="*/ 723900 w 1628775"/>
              <a:gd name="connsiteY18" fmla="*/ 781050 h 1362177"/>
              <a:gd name="connsiteX19" fmla="*/ 809625 w 1628775"/>
              <a:gd name="connsiteY19" fmla="*/ 733425 h 1362177"/>
              <a:gd name="connsiteX20" fmla="*/ 866775 w 1628775"/>
              <a:gd name="connsiteY20" fmla="*/ 704850 h 1362177"/>
              <a:gd name="connsiteX21" fmla="*/ 942975 w 1628775"/>
              <a:gd name="connsiteY21" fmla="*/ 590550 h 1362177"/>
              <a:gd name="connsiteX22" fmla="*/ 962025 w 1628775"/>
              <a:gd name="connsiteY22" fmla="*/ 561975 h 1362177"/>
              <a:gd name="connsiteX23" fmla="*/ 981075 w 1628775"/>
              <a:gd name="connsiteY23" fmla="*/ 533400 h 1362177"/>
              <a:gd name="connsiteX24" fmla="*/ 1019175 w 1628775"/>
              <a:gd name="connsiteY24" fmla="*/ 447675 h 1362177"/>
              <a:gd name="connsiteX25" fmla="*/ 1019175 w 1628775"/>
              <a:gd name="connsiteY25" fmla="*/ 247650 h 1362177"/>
              <a:gd name="connsiteX26" fmla="*/ 1047750 w 1628775"/>
              <a:gd name="connsiteY26" fmla="*/ 219075 h 1362177"/>
              <a:gd name="connsiteX27" fmla="*/ 1133475 w 1628775"/>
              <a:gd name="connsiteY27" fmla="*/ 200025 h 1362177"/>
              <a:gd name="connsiteX28" fmla="*/ 1209675 w 1628775"/>
              <a:gd name="connsiteY28" fmla="*/ 180975 h 1362177"/>
              <a:gd name="connsiteX29" fmla="*/ 1238250 w 1628775"/>
              <a:gd name="connsiteY29" fmla="*/ 161925 h 1362177"/>
              <a:gd name="connsiteX30" fmla="*/ 1304925 w 1628775"/>
              <a:gd name="connsiteY30" fmla="*/ 76200 h 1362177"/>
              <a:gd name="connsiteX31" fmla="*/ 1323975 w 1628775"/>
              <a:gd name="connsiteY31" fmla="*/ 19050 h 1362177"/>
              <a:gd name="connsiteX32" fmla="*/ 1381125 w 1628775"/>
              <a:gd name="connsiteY32" fmla="*/ 0 h 1362177"/>
              <a:gd name="connsiteX33" fmla="*/ 1524000 w 1628775"/>
              <a:gd name="connsiteY33" fmla="*/ 9525 h 1362177"/>
              <a:gd name="connsiteX34" fmla="*/ 1590675 w 1628775"/>
              <a:gd name="connsiteY34" fmla="*/ 28575 h 1362177"/>
              <a:gd name="connsiteX35" fmla="*/ 1609725 w 1628775"/>
              <a:gd name="connsiteY35" fmla="*/ 57150 h 1362177"/>
              <a:gd name="connsiteX36" fmla="*/ 1628775 w 1628775"/>
              <a:gd name="connsiteY36" fmla="*/ 114300 h 1362177"/>
              <a:gd name="connsiteX37" fmla="*/ 1619250 w 1628775"/>
              <a:gd name="connsiteY37" fmla="*/ 428625 h 1362177"/>
              <a:gd name="connsiteX38" fmla="*/ 1609725 w 1628775"/>
              <a:gd name="connsiteY38" fmla="*/ 457200 h 1362177"/>
              <a:gd name="connsiteX39" fmla="*/ 1600200 w 1628775"/>
              <a:gd name="connsiteY39" fmla="*/ 504825 h 1362177"/>
              <a:gd name="connsiteX40" fmla="*/ 1581150 w 1628775"/>
              <a:gd name="connsiteY40" fmla="*/ 561975 h 1362177"/>
              <a:gd name="connsiteX41" fmla="*/ 1562100 w 1628775"/>
              <a:gd name="connsiteY41" fmla="*/ 590550 h 1362177"/>
              <a:gd name="connsiteX42" fmla="*/ 1514475 w 1628775"/>
              <a:gd name="connsiteY42" fmla="*/ 647700 h 1362177"/>
              <a:gd name="connsiteX43" fmla="*/ 1495425 w 1628775"/>
              <a:gd name="connsiteY43" fmla="*/ 676275 h 1362177"/>
              <a:gd name="connsiteX44" fmla="*/ 1438275 w 1628775"/>
              <a:gd name="connsiteY44" fmla="*/ 695325 h 1362177"/>
              <a:gd name="connsiteX45" fmla="*/ 1409700 w 1628775"/>
              <a:gd name="connsiteY45" fmla="*/ 704850 h 1362177"/>
              <a:gd name="connsiteX46" fmla="*/ 1381125 w 1628775"/>
              <a:gd name="connsiteY46" fmla="*/ 723900 h 1362177"/>
              <a:gd name="connsiteX47" fmla="*/ 1295400 w 1628775"/>
              <a:gd name="connsiteY47" fmla="*/ 800100 h 1362177"/>
              <a:gd name="connsiteX48" fmla="*/ 1276350 w 1628775"/>
              <a:gd name="connsiteY48" fmla="*/ 828675 h 1362177"/>
              <a:gd name="connsiteX49" fmla="*/ 1238250 w 1628775"/>
              <a:gd name="connsiteY49" fmla="*/ 895350 h 1362177"/>
              <a:gd name="connsiteX50" fmla="*/ 1209675 w 1628775"/>
              <a:gd name="connsiteY50" fmla="*/ 923925 h 1362177"/>
              <a:gd name="connsiteX51" fmla="*/ 1152525 w 1628775"/>
              <a:gd name="connsiteY51" fmla="*/ 942975 h 1362177"/>
              <a:gd name="connsiteX52" fmla="*/ 1066800 w 1628775"/>
              <a:gd name="connsiteY52" fmla="*/ 981075 h 1362177"/>
              <a:gd name="connsiteX53" fmla="*/ 1038225 w 1628775"/>
              <a:gd name="connsiteY53" fmla="*/ 990600 h 1362177"/>
              <a:gd name="connsiteX54" fmla="*/ 1009650 w 1628775"/>
              <a:gd name="connsiteY54" fmla="*/ 1000125 h 1362177"/>
              <a:gd name="connsiteX55" fmla="*/ 923925 w 1628775"/>
              <a:gd name="connsiteY55" fmla="*/ 1047750 h 1362177"/>
              <a:gd name="connsiteX56" fmla="*/ 866775 w 1628775"/>
              <a:gd name="connsiteY56" fmla="*/ 1095375 h 1362177"/>
              <a:gd name="connsiteX57" fmla="*/ 838200 w 1628775"/>
              <a:gd name="connsiteY57" fmla="*/ 1123950 h 1362177"/>
              <a:gd name="connsiteX58" fmla="*/ 800100 w 1628775"/>
              <a:gd name="connsiteY58" fmla="*/ 1143000 h 1362177"/>
              <a:gd name="connsiteX59" fmla="*/ 752475 w 1628775"/>
              <a:gd name="connsiteY59" fmla="*/ 1190625 h 1362177"/>
              <a:gd name="connsiteX60" fmla="*/ 695325 w 1628775"/>
              <a:gd name="connsiteY60" fmla="*/ 1228725 h 1362177"/>
              <a:gd name="connsiteX61" fmla="*/ 666750 w 1628775"/>
              <a:gd name="connsiteY61" fmla="*/ 1247775 h 1362177"/>
              <a:gd name="connsiteX62" fmla="*/ 638175 w 1628775"/>
              <a:gd name="connsiteY62" fmla="*/ 1266825 h 1362177"/>
              <a:gd name="connsiteX63" fmla="*/ 609600 w 1628775"/>
              <a:gd name="connsiteY63" fmla="*/ 1295400 h 1362177"/>
              <a:gd name="connsiteX64" fmla="*/ 581025 w 1628775"/>
              <a:gd name="connsiteY64" fmla="*/ 1304925 h 1362177"/>
              <a:gd name="connsiteX65" fmla="*/ 476250 w 1628775"/>
              <a:gd name="connsiteY65" fmla="*/ 1333500 h 13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28775" h="1362177">
                <a:moveTo>
                  <a:pt x="476250" y="1333500"/>
                </a:moveTo>
                <a:lnTo>
                  <a:pt x="476250" y="1333500"/>
                </a:lnTo>
                <a:cubicBezTo>
                  <a:pt x="269641" y="1354161"/>
                  <a:pt x="348327" y="1340035"/>
                  <a:pt x="238125" y="1362075"/>
                </a:cubicBezTo>
                <a:cubicBezTo>
                  <a:pt x="154615" y="1355651"/>
                  <a:pt x="126083" y="1380477"/>
                  <a:pt x="85725" y="1323975"/>
                </a:cubicBezTo>
                <a:cubicBezTo>
                  <a:pt x="77472" y="1312421"/>
                  <a:pt x="74928" y="1297429"/>
                  <a:pt x="66675" y="1285875"/>
                </a:cubicBezTo>
                <a:cubicBezTo>
                  <a:pt x="40286" y="1248930"/>
                  <a:pt x="36835" y="1268742"/>
                  <a:pt x="19050" y="1228725"/>
                </a:cubicBezTo>
                <a:cubicBezTo>
                  <a:pt x="10895" y="1210375"/>
                  <a:pt x="0" y="1171575"/>
                  <a:pt x="0" y="1171575"/>
                </a:cubicBezTo>
                <a:cubicBezTo>
                  <a:pt x="3175" y="1117600"/>
                  <a:pt x="-2204" y="1062431"/>
                  <a:pt x="9525" y="1009650"/>
                </a:cubicBezTo>
                <a:cubicBezTo>
                  <a:pt x="11703" y="999849"/>
                  <a:pt x="28299" y="1002303"/>
                  <a:pt x="38100" y="1000125"/>
                </a:cubicBezTo>
                <a:cubicBezTo>
                  <a:pt x="56953" y="995935"/>
                  <a:pt x="75965" y="991642"/>
                  <a:pt x="95250" y="990600"/>
                </a:cubicBezTo>
                <a:cubicBezTo>
                  <a:pt x="193583" y="985285"/>
                  <a:pt x="292100" y="984250"/>
                  <a:pt x="390525" y="981075"/>
                </a:cubicBezTo>
                <a:lnTo>
                  <a:pt x="447675" y="942975"/>
                </a:lnTo>
                <a:lnTo>
                  <a:pt x="476250" y="923925"/>
                </a:lnTo>
                <a:cubicBezTo>
                  <a:pt x="493629" y="897857"/>
                  <a:pt x="493796" y="889668"/>
                  <a:pt x="523875" y="876300"/>
                </a:cubicBezTo>
                <a:cubicBezTo>
                  <a:pt x="542225" y="868145"/>
                  <a:pt x="561975" y="863600"/>
                  <a:pt x="581025" y="857250"/>
                </a:cubicBezTo>
                <a:cubicBezTo>
                  <a:pt x="590550" y="854075"/>
                  <a:pt x="601246" y="853294"/>
                  <a:pt x="609600" y="847725"/>
                </a:cubicBezTo>
                <a:lnTo>
                  <a:pt x="666750" y="809625"/>
                </a:lnTo>
                <a:cubicBezTo>
                  <a:pt x="676275" y="803275"/>
                  <a:pt x="684465" y="794195"/>
                  <a:pt x="695325" y="790575"/>
                </a:cubicBezTo>
                <a:lnTo>
                  <a:pt x="723900" y="781050"/>
                </a:lnTo>
                <a:cubicBezTo>
                  <a:pt x="798840" y="724845"/>
                  <a:pt x="722315" y="777080"/>
                  <a:pt x="809625" y="733425"/>
                </a:cubicBezTo>
                <a:cubicBezTo>
                  <a:pt x="883483" y="696496"/>
                  <a:pt x="794951" y="728791"/>
                  <a:pt x="866775" y="704850"/>
                </a:cubicBezTo>
                <a:lnTo>
                  <a:pt x="942975" y="590550"/>
                </a:lnTo>
                <a:lnTo>
                  <a:pt x="962025" y="561975"/>
                </a:lnTo>
                <a:cubicBezTo>
                  <a:pt x="968375" y="552450"/>
                  <a:pt x="977455" y="544260"/>
                  <a:pt x="981075" y="533400"/>
                </a:cubicBezTo>
                <a:cubicBezTo>
                  <a:pt x="1003745" y="465390"/>
                  <a:pt x="988986" y="492958"/>
                  <a:pt x="1019175" y="447675"/>
                </a:cubicBezTo>
                <a:cubicBezTo>
                  <a:pt x="1012436" y="380280"/>
                  <a:pt x="999865" y="315236"/>
                  <a:pt x="1019175" y="247650"/>
                </a:cubicBezTo>
                <a:cubicBezTo>
                  <a:pt x="1022876" y="234698"/>
                  <a:pt x="1036054" y="225758"/>
                  <a:pt x="1047750" y="219075"/>
                </a:cubicBezTo>
                <a:cubicBezTo>
                  <a:pt x="1055203" y="214816"/>
                  <a:pt x="1130337" y="200749"/>
                  <a:pt x="1133475" y="200025"/>
                </a:cubicBezTo>
                <a:cubicBezTo>
                  <a:pt x="1158986" y="194138"/>
                  <a:pt x="1209675" y="180975"/>
                  <a:pt x="1209675" y="180975"/>
                </a:cubicBezTo>
                <a:cubicBezTo>
                  <a:pt x="1219200" y="174625"/>
                  <a:pt x="1229456" y="169254"/>
                  <a:pt x="1238250" y="161925"/>
                </a:cubicBezTo>
                <a:cubicBezTo>
                  <a:pt x="1261009" y="142959"/>
                  <a:pt x="1296756" y="100708"/>
                  <a:pt x="1304925" y="76200"/>
                </a:cubicBezTo>
                <a:cubicBezTo>
                  <a:pt x="1311275" y="57150"/>
                  <a:pt x="1304925" y="25400"/>
                  <a:pt x="1323975" y="19050"/>
                </a:cubicBezTo>
                <a:lnTo>
                  <a:pt x="1381125" y="0"/>
                </a:lnTo>
                <a:cubicBezTo>
                  <a:pt x="1428750" y="3175"/>
                  <a:pt x="1476532" y="4528"/>
                  <a:pt x="1524000" y="9525"/>
                </a:cubicBezTo>
                <a:cubicBezTo>
                  <a:pt x="1541480" y="11365"/>
                  <a:pt x="1572966" y="22672"/>
                  <a:pt x="1590675" y="28575"/>
                </a:cubicBezTo>
                <a:cubicBezTo>
                  <a:pt x="1597025" y="38100"/>
                  <a:pt x="1605076" y="46689"/>
                  <a:pt x="1609725" y="57150"/>
                </a:cubicBezTo>
                <a:cubicBezTo>
                  <a:pt x="1617880" y="75500"/>
                  <a:pt x="1628775" y="114300"/>
                  <a:pt x="1628775" y="114300"/>
                </a:cubicBezTo>
                <a:cubicBezTo>
                  <a:pt x="1625600" y="219075"/>
                  <a:pt x="1625065" y="323963"/>
                  <a:pt x="1619250" y="428625"/>
                </a:cubicBezTo>
                <a:cubicBezTo>
                  <a:pt x="1618693" y="438650"/>
                  <a:pt x="1612160" y="447460"/>
                  <a:pt x="1609725" y="457200"/>
                </a:cubicBezTo>
                <a:cubicBezTo>
                  <a:pt x="1605798" y="472906"/>
                  <a:pt x="1604460" y="489206"/>
                  <a:pt x="1600200" y="504825"/>
                </a:cubicBezTo>
                <a:cubicBezTo>
                  <a:pt x="1594916" y="524198"/>
                  <a:pt x="1592289" y="545267"/>
                  <a:pt x="1581150" y="561975"/>
                </a:cubicBezTo>
                <a:cubicBezTo>
                  <a:pt x="1574800" y="571500"/>
                  <a:pt x="1567780" y="580611"/>
                  <a:pt x="1562100" y="590550"/>
                </a:cubicBezTo>
                <a:cubicBezTo>
                  <a:pt x="1532353" y="642607"/>
                  <a:pt x="1559361" y="617776"/>
                  <a:pt x="1514475" y="647700"/>
                </a:cubicBezTo>
                <a:cubicBezTo>
                  <a:pt x="1508125" y="657225"/>
                  <a:pt x="1505133" y="670208"/>
                  <a:pt x="1495425" y="676275"/>
                </a:cubicBezTo>
                <a:cubicBezTo>
                  <a:pt x="1478397" y="686918"/>
                  <a:pt x="1457325" y="688975"/>
                  <a:pt x="1438275" y="695325"/>
                </a:cubicBezTo>
                <a:cubicBezTo>
                  <a:pt x="1428750" y="698500"/>
                  <a:pt x="1418054" y="699281"/>
                  <a:pt x="1409700" y="704850"/>
                </a:cubicBezTo>
                <a:cubicBezTo>
                  <a:pt x="1400175" y="711200"/>
                  <a:pt x="1389681" y="716295"/>
                  <a:pt x="1381125" y="723900"/>
                </a:cubicBezTo>
                <a:cubicBezTo>
                  <a:pt x="1283258" y="810893"/>
                  <a:pt x="1360253" y="756865"/>
                  <a:pt x="1295400" y="800100"/>
                </a:cubicBezTo>
                <a:cubicBezTo>
                  <a:pt x="1289050" y="809625"/>
                  <a:pt x="1282030" y="818736"/>
                  <a:pt x="1276350" y="828675"/>
                </a:cubicBezTo>
                <a:cubicBezTo>
                  <a:pt x="1259411" y="858318"/>
                  <a:pt x="1259347" y="870034"/>
                  <a:pt x="1238250" y="895350"/>
                </a:cubicBezTo>
                <a:cubicBezTo>
                  <a:pt x="1229626" y="905698"/>
                  <a:pt x="1221450" y="917383"/>
                  <a:pt x="1209675" y="923925"/>
                </a:cubicBezTo>
                <a:cubicBezTo>
                  <a:pt x="1192122" y="933677"/>
                  <a:pt x="1169233" y="931836"/>
                  <a:pt x="1152525" y="942975"/>
                </a:cubicBezTo>
                <a:cubicBezTo>
                  <a:pt x="1107242" y="973164"/>
                  <a:pt x="1134810" y="958405"/>
                  <a:pt x="1066800" y="981075"/>
                </a:cubicBezTo>
                <a:lnTo>
                  <a:pt x="1038225" y="990600"/>
                </a:lnTo>
                <a:cubicBezTo>
                  <a:pt x="1028700" y="993775"/>
                  <a:pt x="1018004" y="994556"/>
                  <a:pt x="1009650" y="1000125"/>
                </a:cubicBezTo>
                <a:cubicBezTo>
                  <a:pt x="944146" y="1043794"/>
                  <a:pt x="974220" y="1030985"/>
                  <a:pt x="923925" y="1047750"/>
                </a:cubicBezTo>
                <a:cubicBezTo>
                  <a:pt x="840443" y="1131232"/>
                  <a:pt x="946341" y="1029070"/>
                  <a:pt x="866775" y="1095375"/>
                </a:cubicBezTo>
                <a:cubicBezTo>
                  <a:pt x="856427" y="1103999"/>
                  <a:pt x="849161" y="1116120"/>
                  <a:pt x="838200" y="1123950"/>
                </a:cubicBezTo>
                <a:cubicBezTo>
                  <a:pt x="826646" y="1132203"/>
                  <a:pt x="811308" y="1134283"/>
                  <a:pt x="800100" y="1143000"/>
                </a:cubicBezTo>
                <a:cubicBezTo>
                  <a:pt x="782379" y="1156783"/>
                  <a:pt x="769851" y="1176408"/>
                  <a:pt x="752475" y="1190625"/>
                </a:cubicBezTo>
                <a:cubicBezTo>
                  <a:pt x="734755" y="1205123"/>
                  <a:pt x="714375" y="1216025"/>
                  <a:pt x="695325" y="1228725"/>
                </a:cubicBezTo>
                <a:lnTo>
                  <a:pt x="666750" y="1247775"/>
                </a:lnTo>
                <a:cubicBezTo>
                  <a:pt x="657225" y="1254125"/>
                  <a:pt x="646270" y="1258730"/>
                  <a:pt x="638175" y="1266825"/>
                </a:cubicBezTo>
                <a:cubicBezTo>
                  <a:pt x="628650" y="1276350"/>
                  <a:pt x="620808" y="1287928"/>
                  <a:pt x="609600" y="1295400"/>
                </a:cubicBezTo>
                <a:cubicBezTo>
                  <a:pt x="601246" y="1300969"/>
                  <a:pt x="590253" y="1300970"/>
                  <a:pt x="581025" y="1304925"/>
                </a:cubicBezTo>
                <a:cubicBezTo>
                  <a:pt x="529949" y="1326815"/>
                  <a:pt x="493713" y="1328737"/>
                  <a:pt x="476250" y="13335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733925" y="1409700"/>
            <a:ext cx="431247" cy="514350"/>
          </a:xfrm>
          <a:custGeom>
            <a:avLst/>
            <a:gdLst>
              <a:gd name="connsiteX0" fmla="*/ 314325 w 431247"/>
              <a:gd name="connsiteY0" fmla="*/ 47625 h 514350"/>
              <a:gd name="connsiteX1" fmla="*/ 314325 w 431247"/>
              <a:gd name="connsiteY1" fmla="*/ 47625 h 514350"/>
              <a:gd name="connsiteX2" fmla="*/ 381000 w 431247"/>
              <a:gd name="connsiteY2" fmla="*/ 152400 h 514350"/>
              <a:gd name="connsiteX3" fmla="*/ 419100 w 431247"/>
              <a:gd name="connsiteY3" fmla="*/ 238125 h 514350"/>
              <a:gd name="connsiteX4" fmla="*/ 419100 w 431247"/>
              <a:gd name="connsiteY4" fmla="*/ 438150 h 514350"/>
              <a:gd name="connsiteX5" fmla="*/ 333375 w 431247"/>
              <a:gd name="connsiteY5" fmla="*/ 495300 h 514350"/>
              <a:gd name="connsiteX6" fmla="*/ 304800 w 431247"/>
              <a:gd name="connsiteY6" fmla="*/ 514350 h 514350"/>
              <a:gd name="connsiteX7" fmla="*/ 104775 w 431247"/>
              <a:gd name="connsiteY7" fmla="*/ 504825 h 514350"/>
              <a:gd name="connsiteX8" fmla="*/ 85725 w 431247"/>
              <a:gd name="connsiteY8" fmla="*/ 476250 h 514350"/>
              <a:gd name="connsiteX9" fmla="*/ 66675 w 431247"/>
              <a:gd name="connsiteY9" fmla="*/ 419100 h 514350"/>
              <a:gd name="connsiteX10" fmla="*/ 47625 w 431247"/>
              <a:gd name="connsiteY10" fmla="*/ 371475 h 514350"/>
              <a:gd name="connsiteX11" fmla="*/ 9525 w 431247"/>
              <a:gd name="connsiteY11" fmla="*/ 304800 h 514350"/>
              <a:gd name="connsiteX12" fmla="*/ 0 w 431247"/>
              <a:gd name="connsiteY12" fmla="*/ 276225 h 514350"/>
              <a:gd name="connsiteX13" fmla="*/ 28575 w 431247"/>
              <a:gd name="connsiteY13" fmla="*/ 95250 h 514350"/>
              <a:gd name="connsiteX14" fmla="*/ 47625 w 431247"/>
              <a:gd name="connsiteY14" fmla="*/ 28575 h 514350"/>
              <a:gd name="connsiteX15" fmla="*/ 76200 w 431247"/>
              <a:gd name="connsiteY15" fmla="*/ 19050 h 514350"/>
              <a:gd name="connsiteX16" fmla="*/ 104775 w 431247"/>
              <a:gd name="connsiteY16" fmla="*/ 0 h 514350"/>
              <a:gd name="connsiteX17" fmla="*/ 266700 w 431247"/>
              <a:gd name="connsiteY17" fmla="*/ 9525 h 514350"/>
              <a:gd name="connsiteX18" fmla="*/ 304800 w 431247"/>
              <a:gd name="connsiteY18" fmla="*/ 66675 h 514350"/>
              <a:gd name="connsiteX19" fmla="*/ 314325 w 431247"/>
              <a:gd name="connsiteY19" fmla="*/ 4762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247" h="514350">
                <a:moveTo>
                  <a:pt x="314325" y="47625"/>
                </a:moveTo>
                <a:lnTo>
                  <a:pt x="314325" y="47625"/>
                </a:lnTo>
                <a:cubicBezTo>
                  <a:pt x="336550" y="82550"/>
                  <a:pt x="367909" y="113127"/>
                  <a:pt x="381000" y="152400"/>
                </a:cubicBezTo>
                <a:cubicBezTo>
                  <a:pt x="403670" y="220410"/>
                  <a:pt x="388911" y="192842"/>
                  <a:pt x="419100" y="238125"/>
                </a:cubicBezTo>
                <a:cubicBezTo>
                  <a:pt x="426559" y="297794"/>
                  <a:pt x="442234" y="381968"/>
                  <a:pt x="419100" y="438150"/>
                </a:cubicBezTo>
                <a:lnTo>
                  <a:pt x="333375" y="495300"/>
                </a:lnTo>
                <a:lnTo>
                  <a:pt x="304800" y="514350"/>
                </a:lnTo>
                <a:cubicBezTo>
                  <a:pt x="238125" y="511175"/>
                  <a:pt x="170538" y="516262"/>
                  <a:pt x="104775" y="504825"/>
                </a:cubicBezTo>
                <a:cubicBezTo>
                  <a:pt x="93497" y="502864"/>
                  <a:pt x="90374" y="486711"/>
                  <a:pt x="85725" y="476250"/>
                </a:cubicBezTo>
                <a:cubicBezTo>
                  <a:pt x="77570" y="457900"/>
                  <a:pt x="74133" y="437744"/>
                  <a:pt x="66675" y="419100"/>
                </a:cubicBezTo>
                <a:cubicBezTo>
                  <a:pt x="60325" y="403225"/>
                  <a:pt x="54569" y="387099"/>
                  <a:pt x="47625" y="371475"/>
                </a:cubicBezTo>
                <a:cubicBezTo>
                  <a:pt x="-19171" y="221185"/>
                  <a:pt x="70818" y="427385"/>
                  <a:pt x="9525" y="304800"/>
                </a:cubicBezTo>
                <a:cubicBezTo>
                  <a:pt x="5035" y="295820"/>
                  <a:pt x="3175" y="285750"/>
                  <a:pt x="0" y="276225"/>
                </a:cubicBezTo>
                <a:cubicBezTo>
                  <a:pt x="18427" y="36670"/>
                  <a:pt x="-7137" y="238098"/>
                  <a:pt x="28575" y="95250"/>
                </a:cubicBezTo>
                <a:cubicBezTo>
                  <a:pt x="28657" y="94920"/>
                  <a:pt x="43070" y="33130"/>
                  <a:pt x="47625" y="28575"/>
                </a:cubicBezTo>
                <a:cubicBezTo>
                  <a:pt x="54725" y="21475"/>
                  <a:pt x="67220" y="23540"/>
                  <a:pt x="76200" y="19050"/>
                </a:cubicBezTo>
                <a:cubicBezTo>
                  <a:pt x="86439" y="13930"/>
                  <a:pt x="95250" y="6350"/>
                  <a:pt x="104775" y="0"/>
                </a:cubicBezTo>
                <a:cubicBezTo>
                  <a:pt x="158750" y="3175"/>
                  <a:pt x="213230" y="1504"/>
                  <a:pt x="266700" y="9525"/>
                </a:cubicBezTo>
                <a:cubicBezTo>
                  <a:pt x="301686" y="14773"/>
                  <a:pt x="297623" y="41556"/>
                  <a:pt x="304800" y="66675"/>
                </a:cubicBezTo>
                <a:cubicBezTo>
                  <a:pt x="313825" y="98262"/>
                  <a:pt x="312738" y="50800"/>
                  <a:pt x="314325" y="47625"/>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838825" y="1990725"/>
            <a:ext cx="857250" cy="657225"/>
          </a:xfrm>
          <a:custGeom>
            <a:avLst/>
            <a:gdLst>
              <a:gd name="connsiteX0" fmla="*/ 238125 w 857250"/>
              <a:gd name="connsiteY0" fmla="*/ 38100 h 657225"/>
              <a:gd name="connsiteX1" fmla="*/ 238125 w 857250"/>
              <a:gd name="connsiteY1" fmla="*/ 38100 h 657225"/>
              <a:gd name="connsiteX2" fmla="*/ 323850 w 857250"/>
              <a:gd name="connsiteY2" fmla="*/ 19050 h 657225"/>
              <a:gd name="connsiteX3" fmla="*/ 409575 w 857250"/>
              <a:gd name="connsiteY3" fmla="*/ 0 h 657225"/>
              <a:gd name="connsiteX4" fmla="*/ 619125 w 857250"/>
              <a:gd name="connsiteY4" fmla="*/ 9525 h 657225"/>
              <a:gd name="connsiteX5" fmla="*/ 657225 w 857250"/>
              <a:gd name="connsiteY5" fmla="*/ 38100 h 657225"/>
              <a:gd name="connsiteX6" fmla="*/ 714375 w 857250"/>
              <a:gd name="connsiteY6" fmla="*/ 85725 h 657225"/>
              <a:gd name="connsiteX7" fmla="*/ 742950 w 857250"/>
              <a:gd name="connsiteY7" fmla="*/ 142875 h 657225"/>
              <a:gd name="connsiteX8" fmla="*/ 762000 w 857250"/>
              <a:gd name="connsiteY8" fmla="*/ 171450 h 657225"/>
              <a:gd name="connsiteX9" fmla="*/ 781050 w 857250"/>
              <a:gd name="connsiteY9" fmla="*/ 228600 h 657225"/>
              <a:gd name="connsiteX10" fmla="*/ 790575 w 857250"/>
              <a:gd name="connsiteY10" fmla="*/ 257175 h 657225"/>
              <a:gd name="connsiteX11" fmla="*/ 800100 w 857250"/>
              <a:gd name="connsiteY11" fmla="*/ 285750 h 657225"/>
              <a:gd name="connsiteX12" fmla="*/ 809625 w 857250"/>
              <a:gd name="connsiteY12" fmla="*/ 323850 h 657225"/>
              <a:gd name="connsiteX13" fmla="*/ 828675 w 857250"/>
              <a:gd name="connsiteY13" fmla="*/ 361950 h 657225"/>
              <a:gd name="connsiteX14" fmla="*/ 847725 w 857250"/>
              <a:gd name="connsiteY14" fmla="*/ 419100 h 657225"/>
              <a:gd name="connsiteX15" fmla="*/ 857250 w 857250"/>
              <a:gd name="connsiteY15" fmla="*/ 447675 h 657225"/>
              <a:gd name="connsiteX16" fmla="*/ 828675 w 857250"/>
              <a:gd name="connsiteY16" fmla="*/ 552450 h 657225"/>
              <a:gd name="connsiteX17" fmla="*/ 800100 w 857250"/>
              <a:gd name="connsiteY17" fmla="*/ 561975 h 657225"/>
              <a:gd name="connsiteX18" fmla="*/ 685800 w 857250"/>
              <a:gd name="connsiteY18" fmla="*/ 638175 h 657225"/>
              <a:gd name="connsiteX19" fmla="*/ 590550 w 857250"/>
              <a:gd name="connsiteY19" fmla="*/ 657225 h 657225"/>
              <a:gd name="connsiteX20" fmla="*/ 447675 w 857250"/>
              <a:gd name="connsiteY20" fmla="*/ 647700 h 657225"/>
              <a:gd name="connsiteX21" fmla="*/ 419100 w 857250"/>
              <a:gd name="connsiteY21" fmla="*/ 638175 h 657225"/>
              <a:gd name="connsiteX22" fmla="*/ 342900 w 857250"/>
              <a:gd name="connsiteY22" fmla="*/ 619125 h 657225"/>
              <a:gd name="connsiteX23" fmla="*/ 304800 w 857250"/>
              <a:gd name="connsiteY23" fmla="*/ 609600 h 657225"/>
              <a:gd name="connsiteX24" fmla="*/ 219075 w 857250"/>
              <a:gd name="connsiteY24" fmla="*/ 581025 h 657225"/>
              <a:gd name="connsiteX25" fmla="*/ 190500 w 857250"/>
              <a:gd name="connsiteY25" fmla="*/ 571500 h 657225"/>
              <a:gd name="connsiteX26" fmla="*/ 161925 w 857250"/>
              <a:gd name="connsiteY26" fmla="*/ 552450 h 657225"/>
              <a:gd name="connsiteX27" fmla="*/ 104775 w 857250"/>
              <a:gd name="connsiteY27" fmla="*/ 495300 h 657225"/>
              <a:gd name="connsiteX28" fmla="*/ 76200 w 857250"/>
              <a:gd name="connsiteY28" fmla="*/ 476250 h 657225"/>
              <a:gd name="connsiteX29" fmla="*/ 47625 w 857250"/>
              <a:gd name="connsiteY29" fmla="*/ 419100 h 657225"/>
              <a:gd name="connsiteX30" fmla="*/ 28575 w 857250"/>
              <a:gd name="connsiteY30" fmla="*/ 390525 h 657225"/>
              <a:gd name="connsiteX31" fmla="*/ 9525 w 857250"/>
              <a:gd name="connsiteY31" fmla="*/ 333375 h 657225"/>
              <a:gd name="connsiteX32" fmla="*/ 0 w 857250"/>
              <a:gd name="connsiteY32" fmla="*/ 304800 h 657225"/>
              <a:gd name="connsiteX33" fmla="*/ 28575 w 857250"/>
              <a:gd name="connsiteY33" fmla="*/ 190500 h 657225"/>
              <a:gd name="connsiteX34" fmla="*/ 66675 w 857250"/>
              <a:gd name="connsiteY34" fmla="*/ 161925 h 657225"/>
              <a:gd name="connsiteX35" fmla="*/ 85725 w 857250"/>
              <a:gd name="connsiteY35" fmla="*/ 133350 h 657225"/>
              <a:gd name="connsiteX36" fmla="*/ 142875 w 857250"/>
              <a:gd name="connsiteY36" fmla="*/ 95250 h 657225"/>
              <a:gd name="connsiteX37" fmla="*/ 171450 w 857250"/>
              <a:gd name="connsiteY37" fmla="*/ 76200 h 657225"/>
              <a:gd name="connsiteX38" fmla="*/ 200025 w 857250"/>
              <a:gd name="connsiteY38" fmla="*/ 57150 h 657225"/>
              <a:gd name="connsiteX39" fmla="*/ 238125 w 857250"/>
              <a:gd name="connsiteY39" fmla="*/ 3810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57250" h="657225">
                <a:moveTo>
                  <a:pt x="238125" y="38100"/>
                </a:moveTo>
                <a:lnTo>
                  <a:pt x="238125" y="38100"/>
                </a:lnTo>
                <a:cubicBezTo>
                  <a:pt x="266700" y="31750"/>
                  <a:pt x="295146" y="24791"/>
                  <a:pt x="323850" y="19050"/>
                </a:cubicBezTo>
                <a:cubicBezTo>
                  <a:pt x="407667" y="2287"/>
                  <a:pt x="353963" y="18537"/>
                  <a:pt x="409575" y="0"/>
                </a:cubicBezTo>
                <a:cubicBezTo>
                  <a:pt x="479425" y="3175"/>
                  <a:pt x="550016" y="-1107"/>
                  <a:pt x="619125" y="9525"/>
                </a:cubicBezTo>
                <a:cubicBezTo>
                  <a:pt x="634815" y="11939"/>
                  <a:pt x="645172" y="27769"/>
                  <a:pt x="657225" y="38100"/>
                </a:cubicBezTo>
                <a:cubicBezTo>
                  <a:pt x="721397" y="93105"/>
                  <a:pt x="651220" y="43621"/>
                  <a:pt x="714375" y="85725"/>
                </a:cubicBezTo>
                <a:cubicBezTo>
                  <a:pt x="768970" y="167617"/>
                  <a:pt x="703515" y="64005"/>
                  <a:pt x="742950" y="142875"/>
                </a:cubicBezTo>
                <a:cubicBezTo>
                  <a:pt x="748070" y="153114"/>
                  <a:pt x="757351" y="160989"/>
                  <a:pt x="762000" y="171450"/>
                </a:cubicBezTo>
                <a:cubicBezTo>
                  <a:pt x="770155" y="189800"/>
                  <a:pt x="774700" y="209550"/>
                  <a:pt x="781050" y="228600"/>
                </a:cubicBezTo>
                <a:lnTo>
                  <a:pt x="790575" y="257175"/>
                </a:lnTo>
                <a:cubicBezTo>
                  <a:pt x="793750" y="266700"/>
                  <a:pt x="797665" y="276010"/>
                  <a:pt x="800100" y="285750"/>
                </a:cubicBezTo>
                <a:cubicBezTo>
                  <a:pt x="803275" y="298450"/>
                  <a:pt x="805028" y="311593"/>
                  <a:pt x="809625" y="323850"/>
                </a:cubicBezTo>
                <a:cubicBezTo>
                  <a:pt x="814611" y="337145"/>
                  <a:pt x="823402" y="348767"/>
                  <a:pt x="828675" y="361950"/>
                </a:cubicBezTo>
                <a:cubicBezTo>
                  <a:pt x="836133" y="380594"/>
                  <a:pt x="841375" y="400050"/>
                  <a:pt x="847725" y="419100"/>
                </a:cubicBezTo>
                <a:lnTo>
                  <a:pt x="857250" y="447675"/>
                </a:lnTo>
                <a:cubicBezTo>
                  <a:pt x="853533" y="477409"/>
                  <a:pt x="858691" y="528437"/>
                  <a:pt x="828675" y="552450"/>
                </a:cubicBezTo>
                <a:cubicBezTo>
                  <a:pt x="820835" y="558722"/>
                  <a:pt x="809625" y="558800"/>
                  <a:pt x="800100" y="561975"/>
                </a:cubicBezTo>
                <a:cubicBezTo>
                  <a:pt x="747245" y="614830"/>
                  <a:pt x="754724" y="624390"/>
                  <a:pt x="685800" y="638175"/>
                </a:cubicBezTo>
                <a:lnTo>
                  <a:pt x="590550" y="657225"/>
                </a:lnTo>
                <a:cubicBezTo>
                  <a:pt x="542925" y="654050"/>
                  <a:pt x="495114" y="652971"/>
                  <a:pt x="447675" y="647700"/>
                </a:cubicBezTo>
                <a:cubicBezTo>
                  <a:pt x="437696" y="646591"/>
                  <a:pt x="428786" y="640817"/>
                  <a:pt x="419100" y="638175"/>
                </a:cubicBezTo>
                <a:cubicBezTo>
                  <a:pt x="393841" y="631286"/>
                  <a:pt x="368300" y="625475"/>
                  <a:pt x="342900" y="619125"/>
                </a:cubicBezTo>
                <a:cubicBezTo>
                  <a:pt x="330200" y="615950"/>
                  <a:pt x="317219" y="613740"/>
                  <a:pt x="304800" y="609600"/>
                </a:cubicBezTo>
                <a:lnTo>
                  <a:pt x="219075" y="581025"/>
                </a:lnTo>
                <a:cubicBezTo>
                  <a:pt x="209550" y="577850"/>
                  <a:pt x="198854" y="577069"/>
                  <a:pt x="190500" y="571500"/>
                </a:cubicBezTo>
                <a:cubicBezTo>
                  <a:pt x="180975" y="565150"/>
                  <a:pt x="170481" y="560055"/>
                  <a:pt x="161925" y="552450"/>
                </a:cubicBezTo>
                <a:cubicBezTo>
                  <a:pt x="141789" y="534552"/>
                  <a:pt x="127191" y="510244"/>
                  <a:pt x="104775" y="495300"/>
                </a:cubicBezTo>
                <a:lnTo>
                  <a:pt x="76200" y="476250"/>
                </a:lnTo>
                <a:cubicBezTo>
                  <a:pt x="21605" y="394358"/>
                  <a:pt x="87060" y="497970"/>
                  <a:pt x="47625" y="419100"/>
                </a:cubicBezTo>
                <a:cubicBezTo>
                  <a:pt x="42505" y="408861"/>
                  <a:pt x="33224" y="400986"/>
                  <a:pt x="28575" y="390525"/>
                </a:cubicBezTo>
                <a:cubicBezTo>
                  <a:pt x="20420" y="372175"/>
                  <a:pt x="15875" y="352425"/>
                  <a:pt x="9525" y="333375"/>
                </a:cubicBezTo>
                <a:lnTo>
                  <a:pt x="0" y="304800"/>
                </a:lnTo>
                <a:cubicBezTo>
                  <a:pt x="2457" y="290060"/>
                  <a:pt x="14199" y="201282"/>
                  <a:pt x="28575" y="190500"/>
                </a:cubicBezTo>
                <a:cubicBezTo>
                  <a:pt x="41275" y="180975"/>
                  <a:pt x="55450" y="173150"/>
                  <a:pt x="66675" y="161925"/>
                </a:cubicBezTo>
                <a:cubicBezTo>
                  <a:pt x="74770" y="153830"/>
                  <a:pt x="77110" y="140888"/>
                  <a:pt x="85725" y="133350"/>
                </a:cubicBezTo>
                <a:cubicBezTo>
                  <a:pt x="102955" y="118273"/>
                  <a:pt x="123825" y="107950"/>
                  <a:pt x="142875" y="95250"/>
                </a:cubicBezTo>
                <a:lnTo>
                  <a:pt x="171450" y="76200"/>
                </a:lnTo>
                <a:cubicBezTo>
                  <a:pt x="180975" y="69850"/>
                  <a:pt x="189165" y="60770"/>
                  <a:pt x="200025" y="57150"/>
                </a:cubicBezTo>
                <a:lnTo>
                  <a:pt x="238125" y="38100"/>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876209" y="2247900"/>
            <a:ext cx="724741" cy="476250"/>
          </a:xfrm>
          <a:custGeom>
            <a:avLst/>
            <a:gdLst>
              <a:gd name="connsiteX0" fmla="*/ 724741 w 724741"/>
              <a:gd name="connsiteY0" fmla="*/ 304800 h 476250"/>
              <a:gd name="connsiteX1" fmla="*/ 724741 w 724741"/>
              <a:gd name="connsiteY1" fmla="*/ 304800 h 476250"/>
              <a:gd name="connsiteX2" fmla="*/ 591391 w 724741"/>
              <a:gd name="connsiteY2" fmla="*/ 381000 h 476250"/>
              <a:gd name="connsiteX3" fmla="*/ 534241 w 724741"/>
              <a:gd name="connsiteY3" fmla="*/ 419100 h 476250"/>
              <a:gd name="connsiteX4" fmla="*/ 505666 w 724741"/>
              <a:gd name="connsiteY4" fmla="*/ 438150 h 476250"/>
              <a:gd name="connsiteX5" fmla="*/ 429466 w 724741"/>
              <a:gd name="connsiteY5" fmla="*/ 466725 h 476250"/>
              <a:gd name="connsiteX6" fmla="*/ 391366 w 724741"/>
              <a:gd name="connsiteY6" fmla="*/ 476250 h 476250"/>
              <a:gd name="connsiteX7" fmla="*/ 200866 w 724741"/>
              <a:gd name="connsiteY7" fmla="*/ 466725 h 476250"/>
              <a:gd name="connsiteX8" fmla="*/ 172291 w 724741"/>
              <a:gd name="connsiteY8" fmla="*/ 457200 h 476250"/>
              <a:gd name="connsiteX9" fmla="*/ 143716 w 724741"/>
              <a:gd name="connsiteY9" fmla="*/ 438150 h 476250"/>
              <a:gd name="connsiteX10" fmla="*/ 115141 w 724741"/>
              <a:gd name="connsiteY10" fmla="*/ 409575 h 476250"/>
              <a:gd name="connsiteX11" fmla="*/ 77041 w 724741"/>
              <a:gd name="connsiteY11" fmla="*/ 361950 h 476250"/>
              <a:gd name="connsiteX12" fmla="*/ 67516 w 724741"/>
              <a:gd name="connsiteY12" fmla="*/ 323850 h 476250"/>
              <a:gd name="connsiteX13" fmla="*/ 19891 w 724741"/>
              <a:gd name="connsiteY13" fmla="*/ 228600 h 476250"/>
              <a:gd name="connsiteX14" fmla="*/ 841 w 724741"/>
              <a:gd name="connsiteY14" fmla="*/ 171450 h 476250"/>
              <a:gd name="connsiteX15" fmla="*/ 19891 w 724741"/>
              <a:gd name="connsiteY15" fmla="*/ 104775 h 476250"/>
              <a:gd name="connsiteX16" fmla="*/ 67516 w 724741"/>
              <a:gd name="connsiteY16" fmla="*/ 47625 h 476250"/>
              <a:gd name="connsiteX17" fmla="*/ 105616 w 724741"/>
              <a:gd name="connsiteY17" fmla="*/ 28575 h 476250"/>
              <a:gd name="connsiteX18" fmla="*/ 134191 w 724741"/>
              <a:gd name="connsiteY18" fmla="*/ 19050 h 476250"/>
              <a:gd name="connsiteX19" fmla="*/ 229441 w 724741"/>
              <a:gd name="connsiteY19" fmla="*/ 0 h 476250"/>
              <a:gd name="connsiteX20" fmla="*/ 343741 w 724741"/>
              <a:gd name="connsiteY20" fmla="*/ 9525 h 476250"/>
              <a:gd name="connsiteX21" fmla="*/ 429466 w 724741"/>
              <a:gd name="connsiteY21" fmla="*/ 28575 h 476250"/>
              <a:gd name="connsiteX22" fmla="*/ 486616 w 724741"/>
              <a:gd name="connsiteY22" fmla="*/ 38100 h 476250"/>
              <a:gd name="connsiteX23" fmla="*/ 562816 w 724741"/>
              <a:gd name="connsiteY23" fmla="*/ 66675 h 476250"/>
              <a:gd name="connsiteX24" fmla="*/ 639016 w 724741"/>
              <a:gd name="connsiteY24" fmla="*/ 95250 h 476250"/>
              <a:gd name="connsiteX25" fmla="*/ 715216 w 724741"/>
              <a:gd name="connsiteY25" fmla="*/ 180975 h 476250"/>
              <a:gd name="connsiteX26" fmla="*/ 724741 w 724741"/>
              <a:gd name="connsiteY26" fmla="*/ 209550 h 476250"/>
              <a:gd name="connsiteX27" fmla="*/ 715216 w 724741"/>
              <a:gd name="connsiteY27" fmla="*/ 276225 h 476250"/>
              <a:gd name="connsiteX28" fmla="*/ 724741 w 724741"/>
              <a:gd name="connsiteY28" fmla="*/ 3048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4741" h="476250">
                <a:moveTo>
                  <a:pt x="724741" y="304800"/>
                </a:moveTo>
                <a:lnTo>
                  <a:pt x="724741" y="304800"/>
                </a:lnTo>
                <a:cubicBezTo>
                  <a:pt x="628063" y="353139"/>
                  <a:pt x="672170" y="327148"/>
                  <a:pt x="591391" y="381000"/>
                </a:cubicBezTo>
                <a:lnTo>
                  <a:pt x="534241" y="419100"/>
                </a:lnTo>
                <a:cubicBezTo>
                  <a:pt x="524716" y="425450"/>
                  <a:pt x="516295" y="433898"/>
                  <a:pt x="505666" y="438150"/>
                </a:cubicBezTo>
                <a:cubicBezTo>
                  <a:pt x="480504" y="448215"/>
                  <a:pt x="455597" y="459259"/>
                  <a:pt x="429466" y="466725"/>
                </a:cubicBezTo>
                <a:cubicBezTo>
                  <a:pt x="416879" y="470321"/>
                  <a:pt x="404066" y="473075"/>
                  <a:pt x="391366" y="476250"/>
                </a:cubicBezTo>
                <a:cubicBezTo>
                  <a:pt x="327866" y="473075"/>
                  <a:pt x="264206" y="472233"/>
                  <a:pt x="200866" y="466725"/>
                </a:cubicBezTo>
                <a:cubicBezTo>
                  <a:pt x="190864" y="465855"/>
                  <a:pt x="181271" y="461690"/>
                  <a:pt x="172291" y="457200"/>
                </a:cubicBezTo>
                <a:cubicBezTo>
                  <a:pt x="162052" y="452080"/>
                  <a:pt x="152510" y="445479"/>
                  <a:pt x="143716" y="438150"/>
                </a:cubicBezTo>
                <a:cubicBezTo>
                  <a:pt x="133368" y="429526"/>
                  <a:pt x="124666" y="419100"/>
                  <a:pt x="115141" y="409575"/>
                </a:cubicBezTo>
                <a:cubicBezTo>
                  <a:pt x="84002" y="316158"/>
                  <a:pt x="134486" y="448118"/>
                  <a:pt x="77041" y="361950"/>
                </a:cubicBezTo>
                <a:cubicBezTo>
                  <a:pt x="69779" y="351058"/>
                  <a:pt x="71278" y="336389"/>
                  <a:pt x="67516" y="323850"/>
                </a:cubicBezTo>
                <a:cubicBezTo>
                  <a:pt x="47458" y="256989"/>
                  <a:pt x="57343" y="278536"/>
                  <a:pt x="19891" y="228600"/>
                </a:cubicBezTo>
                <a:cubicBezTo>
                  <a:pt x="13541" y="209550"/>
                  <a:pt x="-4029" y="190931"/>
                  <a:pt x="841" y="171450"/>
                </a:cubicBezTo>
                <a:cubicBezTo>
                  <a:pt x="3893" y="159243"/>
                  <a:pt x="13059" y="118440"/>
                  <a:pt x="19891" y="104775"/>
                </a:cubicBezTo>
                <a:cubicBezTo>
                  <a:pt x="29174" y="86210"/>
                  <a:pt x="51132" y="59328"/>
                  <a:pt x="67516" y="47625"/>
                </a:cubicBezTo>
                <a:cubicBezTo>
                  <a:pt x="79070" y="39372"/>
                  <a:pt x="92565" y="34168"/>
                  <a:pt x="105616" y="28575"/>
                </a:cubicBezTo>
                <a:cubicBezTo>
                  <a:pt x="114844" y="24620"/>
                  <a:pt x="124537" y="21808"/>
                  <a:pt x="134191" y="19050"/>
                </a:cubicBezTo>
                <a:cubicBezTo>
                  <a:pt x="173976" y="7683"/>
                  <a:pt x="184533" y="7485"/>
                  <a:pt x="229441" y="0"/>
                </a:cubicBezTo>
                <a:cubicBezTo>
                  <a:pt x="267541" y="3175"/>
                  <a:pt x="305771" y="5058"/>
                  <a:pt x="343741" y="9525"/>
                </a:cubicBezTo>
                <a:cubicBezTo>
                  <a:pt x="384141" y="14278"/>
                  <a:pt x="391882" y="21058"/>
                  <a:pt x="429466" y="28575"/>
                </a:cubicBezTo>
                <a:cubicBezTo>
                  <a:pt x="448404" y="32363"/>
                  <a:pt x="467566" y="34925"/>
                  <a:pt x="486616" y="38100"/>
                </a:cubicBezTo>
                <a:cubicBezTo>
                  <a:pt x="592691" y="91138"/>
                  <a:pt x="459066" y="27769"/>
                  <a:pt x="562816" y="66675"/>
                </a:cubicBezTo>
                <a:cubicBezTo>
                  <a:pt x="662434" y="104032"/>
                  <a:pt x="541219" y="70801"/>
                  <a:pt x="639016" y="95250"/>
                </a:cubicBezTo>
                <a:cubicBezTo>
                  <a:pt x="664260" y="120494"/>
                  <a:pt x="698219" y="146981"/>
                  <a:pt x="715216" y="180975"/>
                </a:cubicBezTo>
                <a:cubicBezTo>
                  <a:pt x="719706" y="189955"/>
                  <a:pt x="721566" y="200025"/>
                  <a:pt x="724741" y="209550"/>
                </a:cubicBezTo>
                <a:cubicBezTo>
                  <a:pt x="721566" y="231775"/>
                  <a:pt x="718907" y="254080"/>
                  <a:pt x="715216" y="276225"/>
                </a:cubicBezTo>
                <a:cubicBezTo>
                  <a:pt x="712554" y="292194"/>
                  <a:pt x="723154" y="300038"/>
                  <a:pt x="724741" y="3048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522575" y="1732552"/>
            <a:ext cx="659400" cy="736965"/>
          </a:xfrm>
          <a:custGeom>
            <a:avLst/>
            <a:gdLst>
              <a:gd name="connsiteX0" fmla="*/ 659400 w 659400"/>
              <a:gd name="connsiteY0" fmla="*/ 705848 h 736965"/>
              <a:gd name="connsiteX1" fmla="*/ 659400 w 659400"/>
              <a:gd name="connsiteY1" fmla="*/ 705848 h 736965"/>
              <a:gd name="connsiteX2" fmla="*/ 526050 w 659400"/>
              <a:gd name="connsiteY2" fmla="*/ 696323 h 736965"/>
              <a:gd name="connsiteX3" fmla="*/ 449850 w 659400"/>
              <a:gd name="connsiteY3" fmla="*/ 658223 h 736965"/>
              <a:gd name="connsiteX4" fmla="*/ 383175 w 659400"/>
              <a:gd name="connsiteY4" fmla="*/ 629648 h 736965"/>
              <a:gd name="connsiteX5" fmla="*/ 316500 w 659400"/>
              <a:gd name="connsiteY5" fmla="*/ 582023 h 736965"/>
              <a:gd name="connsiteX6" fmla="*/ 287925 w 659400"/>
              <a:gd name="connsiteY6" fmla="*/ 562973 h 736965"/>
              <a:gd name="connsiteX7" fmla="*/ 259350 w 659400"/>
              <a:gd name="connsiteY7" fmla="*/ 534398 h 736965"/>
              <a:gd name="connsiteX8" fmla="*/ 202200 w 659400"/>
              <a:gd name="connsiteY8" fmla="*/ 496298 h 736965"/>
              <a:gd name="connsiteX9" fmla="*/ 173625 w 659400"/>
              <a:gd name="connsiteY9" fmla="*/ 467723 h 736965"/>
              <a:gd name="connsiteX10" fmla="*/ 135525 w 659400"/>
              <a:gd name="connsiteY10" fmla="*/ 439148 h 736965"/>
              <a:gd name="connsiteX11" fmla="*/ 87900 w 659400"/>
              <a:gd name="connsiteY11" fmla="*/ 381998 h 736965"/>
              <a:gd name="connsiteX12" fmla="*/ 30750 w 659400"/>
              <a:gd name="connsiteY12" fmla="*/ 324848 h 736965"/>
              <a:gd name="connsiteX13" fmla="*/ 21225 w 659400"/>
              <a:gd name="connsiteY13" fmla="*/ 286748 h 736965"/>
              <a:gd name="connsiteX14" fmla="*/ 2175 w 659400"/>
              <a:gd name="connsiteY14" fmla="*/ 258173 h 736965"/>
              <a:gd name="connsiteX15" fmla="*/ 11700 w 659400"/>
              <a:gd name="connsiteY15" fmla="*/ 29573 h 736965"/>
              <a:gd name="connsiteX16" fmla="*/ 49800 w 659400"/>
              <a:gd name="connsiteY16" fmla="*/ 20048 h 736965"/>
              <a:gd name="connsiteX17" fmla="*/ 78375 w 659400"/>
              <a:gd name="connsiteY17" fmla="*/ 998 h 736965"/>
              <a:gd name="connsiteX18" fmla="*/ 259350 w 659400"/>
              <a:gd name="connsiteY18" fmla="*/ 20048 h 736965"/>
              <a:gd name="connsiteX19" fmla="*/ 287925 w 659400"/>
              <a:gd name="connsiteY19" fmla="*/ 39098 h 736965"/>
              <a:gd name="connsiteX20" fmla="*/ 306975 w 659400"/>
              <a:gd name="connsiteY20" fmla="*/ 67673 h 736965"/>
              <a:gd name="connsiteX21" fmla="*/ 335550 w 659400"/>
              <a:gd name="connsiteY21" fmla="*/ 77198 h 736965"/>
              <a:gd name="connsiteX22" fmla="*/ 364125 w 659400"/>
              <a:gd name="connsiteY22" fmla="*/ 105773 h 736965"/>
              <a:gd name="connsiteX23" fmla="*/ 430800 w 659400"/>
              <a:gd name="connsiteY23" fmla="*/ 153398 h 736965"/>
              <a:gd name="connsiteX24" fmla="*/ 468900 w 659400"/>
              <a:gd name="connsiteY24" fmla="*/ 172448 h 736965"/>
              <a:gd name="connsiteX25" fmla="*/ 497475 w 659400"/>
              <a:gd name="connsiteY25" fmla="*/ 201023 h 736965"/>
              <a:gd name="connsiteX26" fmla="*/ 526050 w 659400"/>
              <a:gd name="connsiteY26" fmla="*/ 220073 h 736965"/>
              <a:gd name="connsiteX27" fmla="*/ 592725 w 659400"/>
              <a:gd name="connsiteY27" fmla="*/ 315323 h 736965"/>
              <a:gd name="connsiteX28" fmla="*/ 611775 w 659400"/>
              <a:gd name="connsiteY28" fmla="*/ 372473 h 736965"/>
              <a:gd name="connsiteX29" fmla="*/ 621300 w 659400"/>
              <a:gd name="connsiteY29" fmla="*/ 639173 h 736965"/>
              <a:gd name="connsiteX30" fmla="*/ 659400 w 659400"/>
              <a:gd name="connsiteY30" fmla="*/ 705848 h 7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400" h="736965">
                <a:moveTo>
                  <a:pt x="659400" y="705848"/>
                </a:moveTo>
                <a:lnTo>
                  <a:pt x="659400" y="705848"/>
                </a:lnTo>
                <a:cubicBezTo>
                  <a:pt x="614950" y="702673"/>
                  <a:pt x="569505" y="706199"/>
                  <a:pt x="526050" y="696323"/>
                </a:cubicBezTo>
                <a:cubicBezTo>
                  <a:pt x="498358" y="690029"/>
                  <a:pt x="476791" y="667203"/>
                  <a:pt x="449850" y="658223"/>
                </a:cubicBezTo>
                <a:cubicBezTo>
                  <a:pt x="417792" y="647537"/>
                  <a:pt x="416131" y="648480"/>
                  <a:pt x="383175" y="629648"/>
                </a:cubicBezTo>
                <a:cubicBezTo>
                  <a:pt x="360727" y="616821"/>
                  <a:pt x="336943" y="596625"/>
                  <a:pt x="316500" y="582023"/>
                </a:cubicBezTo>
                <a:cubicBezTo>
                  <a:pt x="307185" y="575369"/>
                  <a:pt x="296719" y="570302"/>
                  <a:pt x="287925" y="562973"/>
                </a:cubicBezTo>
                <a:cubicBezTo>
                  <a:pt x="277577" y="554349"/>
                  <a:pt x="269983" y="542668"/>
                  <a:pt x="259350" y="534398"/>
                </a:cubicBezTo>
                <a:cubicBezTo>
                  <a:pt x="241278" y="520342"/>
                  <a:pt x="218389" y="512487"/>
                  <a:pt x="202200" y="496298"/>
                </a:cubicBezTo>
                <a:cubicBezTo>
                  <a:pt x="192675" y="486773"/>
                  <a:pt x="183852" y="476489"/>
                  <a:pt x="173625" y="467723"/>
                </a:cubicBezTo>
                <a:cubicBezTo>
                  <a:pt x="161572" y="457392"/>
                  <a:pt x="146750" y="450373"/>
                  <a:pt x="135525" y="439148"/>
                </a:cubicBezTo>
                <a:cubicBezTo>
                  <a:pt x="47339" y="350962"/>
                  <a:pt x="197129" y="475623"/>
                  <a:pt x="87900" y="381998"/>
                </a:cubicBezTo>
                <a:cubicBezTo>
                  <a:pt x="32766" y="334740"/>
                  <a:pt x="64286" y="375151"/>
                  <a:pt x="30750" y="324848"/>
                </a:cubicBezTo>
                <a:cubicBezTo>
                  <a:pt x="27575" y="312148"/>
                  <a:pt x="26382" y="298780"/>
                  <a:pt x="21225" y="286748"/>
                </a:cubicBezTo>
                <a:cubicBezTo>
                  <a:pt x="16716" y="276226"/>
                  <a:pt x="2599" y="269613"/>
                  <a:pt x="2175" y="258173"/>
                </a:cubicBezTo>
                <a:cubicBezTo>
                  <a:pt x="-648" y="181959"/>
                  <a:pt x="-3257" y="104358"/>
                  <a:pt x="11700" y="29573"/>
                </a:cubicBezTo>
                <a:cubicBezTo>
                  <a:pt x="14267" y="16736"/>
                  <a:pt x="37100" y="23223"/>
                  <a:pt x="49800" y="20048"/>
                </a:cubicBezTo>
                <a:cubicBezTo>
                  <a:pt x="59325" y="13698"/>
                  <a:pt x="66947" y="1670"/>
                  <a:pt x="78375" y="998"/>
                </a:cubicBezTo>
                <a:cubicBezTo>
                  <a:pt x="152639" y="-3370"/>
                  <a:pt x="195359" y="7250"/>
                  <a:pt x="259350" y="20048"/>
                </a:cubicBezTo>
                <a:cubicBezTo>
                  <a:pt x="268875" y="26398"/>
                  <a:pt x="279830" y="31003"/>
                  <a:pt x="287925" y="39098"/>
                </a:cubicBezTo>
                <a:cubicBezTo>
                  <a:pt x="296020" y="47193"/>
                  <a:pt x="298036" y="60522"/>
                  <a:pt x="306975" y="67673"/>
                </a:cubicBezTo>
                <a:cubicBezTo>
                  <a:pt x="314815" y="73945"/>
                  <a:pt x="326025" y="74023"/>
                  <a:pt x="335550" y="77198"/>
                </a:cubicBezTo>
                <a:cubicBezTo>
                  <a:pt x="345075" y="86723"/>
                  <a:pt x="353898" y="97007"/>
                  <a:pt x="364125" y="105773"/>
                </a:cubicBezTo>
                <a:cubicBezTo>
                  <a:pt x="374347" y="114534"/>
                  <a:pt x="415723" y="144783"/>
                  <a:pt x="430800" y="153398"/>
                </a:cubicBezTo>
                <a:cubicBezTo>
                  <a:pt x="443128" y="160443"/>
                  <a:pt x="457346" y="164195"/>
                  <a:pt x="468900" y="172448"/>
                </a:cubicBezTo>
                <a:cubicBezTo>
                  <a:pt x="479861" y="180278"/>
                  <a:pt x="487127" y="192399"/>
                  <a:pt x="497475" y="201023"/>
                </a:cubicBezTo>
                <a:cubicBezTo>
                  <a:pt x="506269" y="208352"/>
                  <a:pt x="517955" y="211978"/>
                  <a:pt x="526050" y="220073"/>
                </a:cubicBezTo>
                <a:cubicBezTo>
                  <a:pt x="536918" y="230941"/>
                  <a:pt x="591169" y="310655"/>
                  <a:pt x="592725" y="315323"/>
                </a:cubicBezTo>
                <a:lnTo>
                  <a:pt x="611775" y="372473"/>
                </a:lnTo>
                <a:cubicBezTo>
                  <a:pt x="614950" y="461373"/>
                  <a:pt x="615573" y="550401"/>
                  <a:pt x="621300" y="639173"/>
                </a:cubicBezTo>
                <a:cubicBezTo>
                  <a:pt x="632833" y="817935"/>
                  <a:pt x="653050" y="694736"/>
                  <a:pt x="659400" y="705848"/>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993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0100" y="972078"/>
            <a:ext cx="7581900" cy="52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28700" y="346501"/>
            <a:ext cx="6972300" cy="461665"/>
          </a:xfrm>
          <a:prstGeom prst="rect">
            <a:avLst/>
          </a:prstGeom>
          <a:solidFill>
            <a:schemeClr val="bg1"/>
          </a:solidFill>
        </p:spPr>
        <p:txBody>
          <a:bodyPr wrap="square" rtlCol="0">
            <a:spAutoFit/>
          </a:bodyPr>
          <a:lstStyle/>
          <a:p>
            <a:pPr algn="ctr"/>
            <a:r>
              <a:rPr lang="en-US" sz="2400" b="1" dirty="0" smtClean="0">
                <a:solidFill>
                  <a:schemeClr val="accent1">
                    <a:lumMod val="75000"/>
                  </a:schemeClr>
                </a:solidFill>
              </a:rPr>
              <a:t>Cook lake view showing the camping loops.  </a:t>
            </a:r>
          </a:p>
        </p:txBody>
      </p:sp>
      <p:sp>
        <p:nvSpPr>
          <p:cNvPr id="4" name="TextBox 3"/>
          <p:cNvSpPr txBox="1"/>
          <p:nvPr/>
        </p:nvSpPr>
        <p:spPr>
          <a:xfrm>
            <a:off x="76200" y="3886199"/>
            <a:ext cx="723900" cy="707886"/>
          </a:xfrm>
          <a:prstGeom prst="rect">
            <a:avLst/>
          </a:prstGeom>
          <a:solidFill>
            <a:schemeClr val="bg1"/>
          </a:solidFill>
        </p:spPr>
        <p:txBody>
          <a:bodyPr wrap="square" rtlCol="0">
            <a:spAutoFit/>
          </a:bodyPr>
          <a:lstStyle/>
          <a:p>
            <a:pPr algn="ctr"/>
            <a:r>
              <a:rPr lang="en-US" sz="2000" b="1" dirty="0" smtClean="0">
                <a:solidFill>
                  <a:schemeClr val="accent2">
                    <a:lumMod val="75000"/>
                  </a:schemeClr>
                </a:solidFill>
              </a:rPr>
              <a:t>Loop A</a:t>
            </a:r>
          </a:p>
        </p:txBody>
      </p:sp>
      <p:sp>
        <p:nvSpPr>
          <p:cNvPr id="5" name="TextBox 4"/>
          <p:cNvSpPr txBox="1"/>
          <p:nvPr/>
        </p:nvSpPr>
        <p:spPr>
          <a:xfrm>
            <a:off x="8382000" y="2667000"/>
            <a:ext cx="723900" cy="707886"/>
          </a:xfrm>
          <a:prstGeom prst="rect">
            <a:avLst/>
          </a:prstGeom>
          <a:solidFill>
            <a:schemeClr val="bg1"/>
          </a:solidFill>
        </p:spPr>
        <p:txBody>
          <a:bodyPr wrap="square" rtlCol="0">
            <a:spAutoFit/>
          </a:bodyPr>
          <a:lstStyle/>
          <a:p>
            <a:pPr algn="ctr"/>
            <a:r>
              <a:rPr lang="en-US" sz="2000" b="1" dirty="0" smtClean="0">
                <a:solidFill>
                  <a:schemeClr val="accent2">
                    <a:lumMod val="75000"/>
                  </a:schemeClr>
                </a:solidFill>
              </a:rPr>
              <a:t>Loop B</a:t>
            </a:r>
          </a:p>
        </p:txBody>
      </p:sp>
      <p:cxnSp>
        <p:nvCxnSpPr>
          <p:cNvPr id="6" name="Straight Arrow Connector 5"/>
          <p:cNvCxnSpPr>
            <a:stCxn id="4" idx="3"/>
          </p:cNvCxnSpPr>
          <p:nvPr/>
        </p:nvCxnSpPr>
        <p:spPr>
          <a:xfrm>
            <a:off x="800100" y="4240142"/>
            <a:ext cx="1714500" cy="101765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772400" y="3200400"/>
            <a:ext cx="762000" cy="1744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2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1155</Words>
  <Application>Microsoft Office PowerPoint</Application>
  <PresentationFormat>On-screen Show (4:3)</PresentationFormat>
  <Paragraphs>87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Landslides in the Bear Lodge Mountains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Cook Lake Landslide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 Lake Landslide</dc:title>
  <dc:creator>USDA Forest Service</dc:creator>
  <cp:lastModifiedBy>USDA Forest Service</cp:lastModifiedBy>
  <cp:revision>57</cp:revision>
  <dcterms:created xsi:type="dcterms:W3CDTF">2014-09-08T20:15:25Z</dcterms:created>
  <dcterms:modified xsi:type="dcterms:W3CDTF">2014-09-10T14:57:06Z</dcterms:modified>
</cp:coreProperties>
</file>