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0" r:id="rId4"/>
    <p:sldId id="279" r:id="rId5"/>
    <p:sldId id="282" r:id="rId6"/>
    <p:sldId id="281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0" autoAdjust="0"/>
    <p:restoredTop sz="95596" autoAdjust="0"/>
  </p:normalViewPr>
  <p:slideViewPr>
    <p:cSldViewPr>
      <p:cViewPr>
        <p:scale>
          <a:sx n="50" d="100"/>
          <a:sy n="50" d="100"/>
        </p:scale>
        <p:origin x="117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50B959-D444-4470-99DA-C49B1FA4DB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4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5ED99-32FA-46D4-8247-FFAF7230B78C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63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32025-28E8-4DAF-90DB-6B3D928A9118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001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32025-28E8-4DAF-90DB-6B3D928A9118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80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00388-0F93-438E-AD34-5205D3CB39E9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29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5ED99-32FA-46D4-8247-FFAF7230B78C}" type="slidenum">
              <a:rPr lang="en-US"/>
              <a:pPr/>
              <a:t>5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469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00388-0F93-438E-AD34-5205D3CB39E9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87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00388-0F93-438E-AD34-5205D3CB39E9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708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5ED99-32FA-46D4-8247-FFAF7230B78C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7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05350" y="2943225"/>
            <a:ext cx="36576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05350" y="3905250"/>
            <a:ext cx="3657600" cy="5143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1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38100"/>
            <a:ext cx="2171700" cy="5629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675" y="38100"/>
            <a:ext cx="6362700" cy="5629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2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5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671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1552575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2575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2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064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3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6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" y="38100"/>
            <a:ext cx="868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1552575"/>
            <a:ext cx="7315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2819400"/>
            <a:ext cx="5410200" cy="704850"/>
          </a:xfrm>
        </p:spPr>
        <p:txBody>
          <a:bodyPr/>
          <a:lstStyle/>
          <a:p>
            <a:r>
              <a:rPr lang="en-US" sz="3600" dirty="0" smtClean="0"/>
              <a:t>Mirror Neurons : </a:t>
            </a:r>
            <a:br>
              <a:rPr lang="en-US" sz="3600" dirty="0" smtClean="0"/>
            </a:br>
            <a:r>
              <a:rPr lang="en-US" sz="3600" dirty="0" smtClean="0"/>
              <a:t>From Origin to Function </a:t>
            </a:r>
            <a:endParaRPr lang="en-US" sz="3600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638800" y="4267200"/>
            <a:ext cx="3657600" cy="514350"/>
          </a:xfrm>
        </p:spPr>
        <p:txBody>
          <a:bodyPr/>
          <a:lstStyle/>
          <a:p>
            <a:r>
              <a:rPr lang="en-US" dirty="0" smtClean="0"/>
              <a:t>Ravi Kiran S</a:t>
            </a:r>
            <a:endParaRPr lang="en-US" dirty="0"/>
          </a:p>
          <a:p>
            <a:endParaRPr lang="ru-RU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704975"/>
            <a:ext cx="6705600" cy="3165475"/>
          </a:xfrm>
        </p:spPr>
        <p:txBody>
          <a:bodyPr/>
          <a:lstStyle/>
          <a:p>
            <a:pPr marL="0" indent="0">
              <a:buNone/>
            </a:pPr>
            <a:r>
              <a:rPr lang="en-TT" sz="1800" dirty="0" smtClean="0"/>
              <a:t>	  	</a:t>
            </a:r>
          </a:p>
          <a:p>
            <a:r>
              <a:rPr lang="en-TT" sz="1800" dirty="0" smtClean="0"/>
              <a:t>Discovered monkeys in 1992 and studied ever since then.</a:t>
            </a:r>
          </a:p>
          <a:p>
            <a:r>
              <a:rPr lang="en-TT" sz="1800" dirty="0" smtClean="0"/>
              <a:t>They discharge </a:t>
            </a:r>
            <a:r>
              <a:rPr lang="en-TT" sz="1800" b="1" dirty="0" smtClean="0"/>
              <a:t>both </a:t>
            </a:r>
            <a:r>
              <a:rPr lang="en-TT" sz="1800" dirty="0" smtClean="0"/>
              <a:t>when the animal performs an action (grasps an object) and sees another individual make a similar action (monkey or human).</a:t>
            </a:r>
            <a:endParaRPr lang="en-US" sz="1800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Introduction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704975"/>
            <a:ext cx="6705600" cy="3165475"/>
          </a:xfrm>
        </p:spPr>
        <p:txBody>
          <a:bodyPr/>
          <a:lstStyle/>
          <a:p>
            <a:r>
              <a:rPr lang="en-TT" sz="1800" dirty="0" smtClean="0"/>
              <a:t>Each time a individual sees action by another individual, neurons that are activated when the same action is executed by himself are firing.</a:t>
            </a:r>
          </a:p>
          <a:p>
            <a:r>
              <a:rPr lang="en-TT" sz="1800" dirty="0" smtClean="0"/>
              <a:t>Thus the individual has </a:t>
            </a:r>
            <a:r>
              <a:rPr lang="en-TT" sz="1800" b="1" dirty="0" smtClean="0"/>
              <a:t>knowledge </a:t>
            </a:r>
            <a:r>
              <a:rPr lang="en-TT" sz="1800" dirty="0" smtClean="0"/>
              <a:t>of the other’s action from his own activity.</a:t>
            </a:r>
            <a:endParaRPr lang="en-US" sz="1800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TT" sz="4000" b="1" dirty="0" smtClean="0"/>
              <a:t>Mechanism Of Action Understanding</a:t>
            </a:r>
            <a:endParaRPr lang="en-TT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6830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6934200" cy="715963"/>
          </a:xfrm>
        </p:spPr>
        <p:txBody>
          <a:bodyPr/>
          <a:lstStyle/>
          <a:p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81" y="891381"/>
            <a:ext cx="8482219" cy="43132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733800" y="3124200"/>
            <a:ext cx="5410200" cy="704850"/>
          </a:xfrm>
        </p:spPr>
        <p:txBody>
          <a:bodyPr/>
          <a:lstStyle/>
          <a:p>
            <a:r>
              <a:rPr lang="en-US" sz="3600" dirty="0" smtClean="0"/>
              <a:t>Various theory of Origin of Mirror Neurons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403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6934200" cy="71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4000" dirty="0" smtClean="0">
                <a:latin typeface="Verdana" panose="020B0604030504040204" pitchFamily="34" charset="0"/>
                <a:ea typeface="굴림" panose="020B0600000101010101" pitchFamily="34" charset="-127"/>
              </a:rPr>
              <a:t>Genetic Account</a:t>
            </a:r>
            <a:endParaRPr lang="en-US" altLang="ko-KR" sz="4000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0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The properties  are due to </a:t>
            </a:r>
            <a:r>
              <a:rPr lang="en-US" sz="2400" dirty="0"/>
              <a:t>heritable genetic factors </a:t>
            </a:r>
            <a:endParaRPr lang="en-US" sz="24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genetic predisposition to develop Mirror neuron evolved because they facilitate action understanding</a:t>
            </a:r>
            <a:endParaRPr lang="en-US" altLang="ko-KR" sz="2400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2081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6934200" cy="71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4000" dirty="0" smtClean="0">
                <a:latin typeface="Verdana" panose="020B0604030504040204" pitchFamily="34" charset="0"/>
                <a:ea typeface="굴림" panose="020B0600000101010101" pitchFamily="34" charset="-127"/>
              </a:rPr>
              <a:t>A product of associative learning</a:t>
            </a:r>
            <a:endParaRPr lang="en-US" altLang="ko-KR" sz="4000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52600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Cardinal matching properties of MN are a product of domain-general processes of associative learning.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genetic predisposition to develop Mirror neuron evolved because they facilitate action understanding</a:t>
            </a:r>
            <a:endParaRPr lang="en-US" altLang="ko-KR" sz="2400" dirty="0">
              <a:latin typeface="Verdana" panose="020B060403050404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210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733800" y="3124200"/>
            <a:ext cx="5410200" cy="704850"/>
          </a:xfrm>
        </p:spPr>
        <p:txBody>
          <a:bodyPr/>
          <a:lstStyle/>
          <a:p>
            <a:r>
              <a:rPr lang="en-US" sz="3600" dirty="0" smtClean="0"/>
              <a:t>Four kinds of evidences to deciding between associative and genetic account.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631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7">
      <a:dk1>
        <a:srgbClr val="4D4D4D"/>
      </a:dk1>
      <a:lt1>
        <a:srgbClr val="FFFFFF"/>
      </a:lt1>
      <a:dk2>
        <a:srgbClr val="4D4D4D"/>
      </a:dk2>
      <a:lt2>
        <a:srgbClr val="888888"/>
      </a:lt2>
      <a:accent1>
        <a:srgbClr val="9E9E9E"/>
      </a:accent1>
      <a:accent2>
        <a:srgbClr val="BEBEBE"/>
      </a:accent2>
      <a:accent3>
        <a:srgbClr val="FFFFFF"/>
      </a:accent3>
      <a:accent4>
        <a:srgbClr val="404040"/>
      </a:accent4>
      <a:accent5>
        <a:srgbClr val="CCCCCC"/>
      </a:accent5>
      <a:accent6>
        <a:srgbClr val="ACACAC"/>
      </a:accent6>
      <a:hlink>
        <a:srgbClr val="C8C8C8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617180"/>
        </a:lt2>
        <a:accent1>
          <a:srgbClr val="85919F"/>
        </a:accent1>
        <a:accent2>
          <a:srgbClr val="96A3AF"/>
        </a:accent2>
        <a:accent3>
          <a:srgbClr val="FFFFFF"/>
        </a:accent3>
        <a:accent4>
          <a:srgbClr val="404040"/>
        </a:accent4>
        <a:accent5>
          <a:srgbClr val="C2C7CD"/>
        </a:accent5>
        <a:accent6>
          <a:srgbClr val="87939E"/>
        </a:accent6>
        <a:hlink>
          <a:srgbClr val="AFB9C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C8C8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2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D0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97AF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892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540</TotalTime>
  <Words>133</Words>
  <Application>Microsoft Office PowerPoint</Application>
  <PresentationFormat>On-screen Show (4:3)</PresentationFormat>
  <Paragraphs>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Microsoft Sans Serif</vt:lpstr>
      <vt:lpstr>Verdana</vt:lpstr>
      <vt:lpstr>굴림</vt:lpstr>
      <vt:lpstr>Times New Roman</vt:lpstr>
      <vt:lpstr>powerpoint-template-24</vt:lpstr>
      <vt:lpstr>Mirror Neurons :  From Origin to Function </vt:lpstr>
      <vt:lpstr>Introduction</vt:lpstr>
      <vt:lpstr>Mechanism Of Action Understanding</vt:lpstr>
      <vt:lpstr>PowerPoint Presentation</vt:lpstr>
      <vt:lpstr>Various theory of Origin of Mirror Neurons</vt:lpstr>
      <vt:lpstr>Genetic Account</vt:lpstr>
      <vt:lpstr>A product of associative learning</vt:lpstr>
      <vt:lpstr>Four kinds of evidences to deciding between associative and genetic account.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Mirror Neurons :  From Origin to Function</dc:title>
  <dc:creator>Ravi Kiran Shelly</dc:creator>
  <cp:lastModifiedBy>Ravi Kiran Shelly</cp:lastModifiedBy>
  <cp:revision>4</cp:revision>
  <dcterms:created xsi:type="dcterms:W3CDTF">2014-10-21T18:07:35Z</dcterms:created>
  <dcterms:modified xsi:type="dcterms:W3CDTF">2014-10-22T03:07:36Z</dcterms:modified>
</cp:coreProperties>
</file>