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009900"/>
    <a:srgbClr val="990033"/>
    <a:srgbClr val="FF00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E319-BEAA-4A90-B7B3-5C7E33C5906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6C3D-9EA1-4F04-AD96-45B2369080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DESERTIFICATION IS A SERIOUS THREAT TO THE AFRICAN ENVIRONMENT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Humans are causing the </a:t>
            </a:r>
            <a:r>
              <a:rPr lang="en-US" dirty="0" err="1" smtClean="0">
                <a:solidFill>
                  <a:srgbClr val="FF0000"/>
                </a:solidFill>
              </a:rPr>
              <a:t>sahel</a:t>
            </a:r>
            <a:r>
              <a:rPr lang="en-US" dirty="0" smtClean="0">
                <a:solidFill>
                  <a:srgbClr val="FF0000"/>
                </a:solidFill>
              </a:rPr>
              <a:t> region to shrink, making the desert grow larger each year.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sahel</a:t>
            </a:r>
            <a:r>
              <a:rPr lang="en-US" dirty="0" smtClean="0"/>
              <a:t> is shrinking and the </a:t>
            </a:r>
            <a:br>
              <a:rPr lang="en-US" dirty="0" smtClean="0"/>
            </a:br>
            <a:r>
              <a:rPr lang="en-US" dirty="0" smtClean="0"/>
              <a:t>desert is growing!</a:t>
            </a:r>
            <a:endParaRPr lang="en-US" dirty="0"/>
          </a:p>
        </p:txBody>
      </p:sp>
      <p:pic>
        <p:nvPicPr>
          <p:cNvPr id="3074" name="Picture 2" descr="C:\Users\tjohanns\AppData\Local\Microsoft\Windows\Temporary Internet Files\Content.IE5\OSK5EG1A\blockpage[10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62475" y="3858419"/>
            <a:ext cx="19050" cy="9525"/>
          </a:xfrm>
          <a:prstGeom prst="rect">
            <a:avLst/>
          </a:prstGeom>
          <a:noFill/>
        </p:spPr>
      </p:pic>
      <p:pic>
        <p:nvPicPr>
          <p:cNvPr id="3075" name="Picture 3" descr="C:\Users\tjohanns\AppData\Local\Microsoft\Windows\Temporary Internet Files\Content.IE5\UHUU0XY7\blockpage[9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</p:spPr>
      </p:pic>
      <p:pic>
        <p:nvPicPr>
          <p:cNvPr id="3077" name="Picture 5" descr="C:\Users\tjohanns\AppData\Local\Microsoft\Windows\Temporary Internet Files\Content.IE5\RZ2IQGE0\sahara__desert_2_by_citizenfresh-d7efpic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9143999" cy="5181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9906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Are Humans Doing To Cause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esertification?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Overgrazing</a:t>
            </a:r>
            <a:r>
              <a:rPr lang="en-US" dirty="0" smtClean="0"/>
              <a:t>-animals eat all of the grass which causes the fertile soil to weaken and blow away.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Over farming</a:t>
            </a:r>
            <a:r>
              <a:rPr lang="en-US" dirty="0" smtClean="0"/>
              <a:t>-planting the same crop over and over which takes the nutrients out of the soil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Deforestation</a:t>
            </a:r>
            <a:r>
              <a:rPr lang="en-US" dirty="0" smtClean="0"/>
              <a:t>- cutting down trees for firewood to cook or clear fields to plant crops</a:t>
            </a:r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b="1" dirty="0">
                <a:solidFill>
                  <a:srgbClr val="CC6600"/>
                </a:solidFill>
              </a:rPr>
              <a:t>D</a:t>
            </a:r>
            <a:r>
              <a:rPr lang="en-US" b="1" dirty="0" smtClean="0">
                <a:solidFill>
                  <a:srgbClr val="CC6600"/>
                </a:solidFill>
              </a:rPr>
              <a:t>rought</a:t>
            </a:r>
            <a:r>
              <a:rPr lang="en-US" dirty="0" smtClean="0"/>
              <a:t>-lack of rain causes the soil to blow away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Development</a:t>
            </a:r>
            <a:r>
              <a:rPr lang="en-US" dirty="0" smtClean="0"/>
              <a:t>-scraping away topsoil to build roads and buildings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66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When Was Desertification Recognized?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The United Nations recognized desertification in 1976 in Africa after a ten year drought, and realized the environment was in danger.  A document was written for ways to prevent desertification, but countries did not have the finances to fund such a project for huge areas of land.  So until now, prevention has not been that successful.  However, more organizations and people are pitching in to help.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rgbClr val="990033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Can Desertification Be Stopped?</a:t>
            </a:r>
            <a:br>
              <a:rPr lang="en-US" b="1" dirty="0" smtClean="0">
                <a:ln w="12700">
                  <a:solidFill>
                    <a:srgbClr val="990033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rgbClr val="990033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3100" b="1" dirty="0" smtClean="0">
                <a:ln w="12700">
                  <a:solidFill>
                    <a:srgbClr val="990033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Draw a picture for each answer with a  caption</a:t>
            </a:r>
            <a:r>
              <a:rPr lang="en-US" b="1" dirty="0" smtClean="0">
                <a:ln w="12700">
                  <a:solidFill>
                    <a:srgbClr val="990033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US" b="1" dirty="0">
              <a:ln w="12700">
                <a:solidFill>
                  <a:srgbClr val="990033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Plant trees in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sahel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 Trees help to put nutrients back into the soil, add moisture to the air, and cool the ground. (C.A.R.E. group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Dig water basins to catch run off rain water and keep it near plants (sculpting the land).</a:t>
            </a:r>
          </a:p>
          <a:p>
            <a:r>
              <a:rPr lang="en-US" dirty="0" smtClean="0"/>
              <a:t>Build stone walls along the desert to hold back blowing sand.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They found out certain types of rocks could be used as fertilizer to help vegetation grow.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Else Can They Do?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Foreign Aid groups teach rural farmers to rotate crops so the soil remains more fertile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66"/>
                </a:solidFill>
              </a:rPr>
              <a:t>Farmers could plant perennial flowers in addition to crops to prevent the soil from blowing away. Some perennials need little water but hold the soil firmly in place.</a:t>
            </a:r>
          </a:p>
          <a:p>
            <a:r>
              <a:rPr lang="en-US" dirty="0" smtClean="0"/>
              <a:t>Get farmers to better understand that their actions are causing the problem…education!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Anything Else?...Yes!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996600"/>
                </a:solidFill>
              </a:rPr>
              <a:t>T</a:t>
            </a:r>
            <a:r>
              <a:rPr lang="en-US" dirty="0" smtClean="0">
                <a:solidFill>
                  <a:srgbClr val="996600"/>
                </a:solidFill>
              </a:rPr>
              <a:t>he number of animals grazing on the affected lands need to be reduced, allowing plants to re-grow. Move herds frequently to new grazing areas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Covering the soil with a layer of leaves and sawdust reduces the rate of evaporation, and inhibits growth of weeds.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What’s the Problem?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Getting enough funding to buy trees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Having enough water to keep newly trees watered</a:t>
            </a:r>
          </a:p>
          <a:p>
            <a:r>
              <a:rPr lang="en-US" dirty="0" smtClean="0">
                <a:solidFill>
                  <a:srgbClr val="996600"/>
                </a:solidFill>
              </a:rPr>
              <a:t>Getting farmers to change their traditional ways when they depend of their livestock grazing close by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Reeducating people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Too big of an area to control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DESERTIFICATION IS A SERIOUS THREAT TO THE AFRICAN ENVIRONMENT</vt:lpstr>
      <vt:lpstr>The sahel is shrinking and the  desert is growing!</vt:lpstr>
      <vt:lpstr> What Are Humans Doing To Cause Desertification? </vt:lpstr>
      <vt:lpstr>When Was Desertification Recognized?</vt:lpstr>
      <vt:lpstr>How Can Desertification Be Stopped? (Draw a picture for each answer with a  caption)</vt:lpstr>
      <vt:lpstr>What Else Can They Do?</vt:lpstr>
      <vt:lpstr>Anything Else?...Yes!</vt:lpstr>
      <vt:lpstr>So What’s the Problem?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DESERTIFICATION IS A SERIOUS THREAT TO THE AFRICAN ENVIRONMENT</dc:title>
  <dc:creator>mfcsd</dc:creator>
  <cp:lastModifiedBy>mfcsd</cp:lastModifiedBy>
  <cp:revision>15</cp:revision>
  <dcterms:created xsi:type="dcterms:W3CDTF">2015-04-14T13:17:30Z</dcterms:created>
  <dcterms:modified xsi:type="dcterms:W3CDTF">2015-04-14T14:22:10Z</dcterms:modified>
</cp:coreProperties>
</file>