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 id="2147483692" r:id="rId3"/>
    <p:sldMasterId id="2147483708" r:id="rId4"/>
  </p:sldMasterIdLst>
  <p:sldIdLst>
    <p:sldId id="257" r:id="rId5"/>
    <p:sldId id="258"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2" name="Freeform 23"/>
            <p:cNvSpPr>
              <a:spLocks/>
            </p:cNvSpPr>
            <p:nvPr/>
          </p:nvSpPr>
          <p:spPr bwMode="hidden">
            <a:xfrm>
              <a:off x="5041" y="0"/>
              <a:ext cx="719" cy="845"/>
            </a:xfrm>
            <a:custGeom>
              <a:avLst/>
              <a:gdLst>
                <a:gd name="T0" fmla="*/ 779 w 717"/>
                <a:gd name="T1" fmla="*/ 845 h 845"/>
                <a:gd name="T2" fmla="*/ 779 w 717"/>
                <a:gd name="T3" fmla="*/ 821 h 845"/>
                <a:gd name="T4" fmla="*/ 636 w 717"/>
                <a:gd name="T5" fmla="*/ 605 h 845"/>
                <a:gd name="T6" fmla="*/ 437 w 717"/>
                <a:gd name="T7" fmla="*/ 396 h 845"/>
                <a:gd name="T8" fmla="*/ 252 w 717"/>
                <a:gd name="T9" fmla="*/ 192 h 845"/>
                <a:gd name="T10" fmla="*/ 17 w 717"/>
                <a:gd name="T11" fmla="*/ 0 h 845"/>
                <a:gd name="T12" fmla="*/ 0 w 717"/>
                <a:gd name="T13" fmla="*/ 0 h 845"/>
                <a:gd name="T14" fmla="*/ 240 w 717"/>
                <a:gd name="T15" fmla="*/ 198 h 845"/>
                <a:gd name="T16" fmla="*/ 431 w 717"/>
                <a:gd name="T17" fmla="*/ 408 h 845"/>
                <a:gd name="T18" fmla="*/ 630 w 717"/>
                <a:gd name="T19" fmla="*/ 623 h 845"/>
                <a:gd name="T20" fmla="*/ 779 w 717"/>
                <a:gd name="T21" fmla="*/ 845 h 845"/>
                <a:gd name="T22" fmla="*/ 77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3" name="Freeform 24"/>
            <p:cNvSpPr>
              <a:spLocks/>
            </p:cNvSpPr>
            <p:nvPr/>
          </p:nvSpPr>
          <p:spPr bwMode="hidden">
            <a:xfrm>
              <a:off x="5352" y="0"/>
              <a:ext cx="408" cy="414"/>
            </a:xfrm>
            <a:custGeom>
              <a:avLst/>
              <a:gdLst>
                <a:gd name="T0" fmla="*/ 438 w 407"/>
                <a:gd name="T1" fmla="*/ 414 h 414"/>
                <a:gd name="T2" fmla="*/ 438 w 407"/>
                <a:gd name="T3" fmla="*/ 396 h 414"/>
                <a:gd name="T4" fmla="*/ 253 w 407"/>
                <a:gd name="T5" fmla="*/ 192 h 414"/>
                <a:gd name="T6" fmla="*/ 12 w 407"/>
                <a:gd name="T7" fmla="*/ 0 h 414"/>
                <a:gd name="T8" fmla="*/ 0 w 407"/>
                <a:gd name="T9" fmla="*/ 0 h 414"/>
                <a:gd name="T10" fmla="*/ 108 w 407"/>
                <a:gd name="T11" fmla="*/ 102 h 414"/>
                <a:gd name="T12" fmla="*/ 247 w 407"/>
                <a:gd name="T13" fmla="*/ 204 h 414"/>
                <a:gd name="T14" fmla="*/ 438 w 407"/>
                <a:gd name="T15" fmla="*/ 414 h 414"/>
                <a:gd name="T16" fmla="*/ 43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5" name="Freeform 26"/>
            <p:cNvSpPr>
              <a:spLocks/>
            </p:cNvSpPr>
            <p:nvPr/>
          </p:nvSpPr>
          <p:spPr bwMode="hidden">
            <a:xfrm>
              <a:off x="6" y="0"/>
              <a:ext cx="588" cy="599"/>
            </a:xfrm>
            <a:custGeom>
              <a:avLst/>
              <a:gdLst>
                <a:gd name="T0" fmla="*/ 648 w 586"/>
                <a:gd name="T1" fmla="*/ 0 h 599"/>
                <a:gd name="T2" fmla="*/ 630 w 586"/>
                <a:gd name="T3" fmla="*/ 0 h 599"/>
                <a:gd name="T4" fmla="*/ 438 w 586"/>
                <a:gd name="T5" fmla="*/ 132 h 599"/>
                <a:gd name="T6" fmla="*/ 288 w 586"/>
                <a:gd name="T7" fmla="*/ 270 h 599"/>
                <a:gd name="T8" fmla="*/ 120 w 586"/>
                <a:gd name="T9" fmla="*/ 420 h 599"/>
                <a:gd name="T10" fmla="*/ 0 w 586"/>
                <a:gd name="T11" fmla="*/ 575 h 599"/>
                <a:gd name="T12" fmla="*/ 0 w 586"/>
                <a:gd name="T13" fmla="*/ 599 h 599"/>
                <a:gd name="T14" fmla="*/ 120 w 586"/>
                <a:gd name="T15" fmla="*/ 432 h 599"/>
                <a:gd name="T16" fmla="*/ 288 w 586"/>
                <a:gd name="T17" fmla="*/ 282 h 599"/>
                <a:gd name="T18" fmla="*/ 448 w 586"/>
                <a:gd name="T19" fmla="*/ 138 h 599"/>
                <a:gd name="T20" fmla="*/ 648 w 586"/>
                <a:gd name="T21" fmla="*/ 0 h 599"/>
                <a:gd name="T22" fmla="*/ 64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6" name="Freeform 27"/>
            <p:cNvSpPr>
              <a:spLocks/>
            </p:cNvSpPr>
            <p:nvPr/>
          </p:nvSpPr>
          <p:spPr bwMode="hidden">
            <a:xfrm>
              <a:off x="6" y="0"/>
              <a:ext cx="270" cy="252"/>
            </a:xfrm>
            <a:custGeom>
              <a:avLst/>
              <a:gdLst>
                <a:gd name="T0" fmla="*/ 300 w 269"/>
                <a:gd name="T1" fmla="*/ 0 h 252"/>
                <a:gd name="T2" fmla="*/ 28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300 w 269"/>
                <a:gd name="T15" fmla="*/ 0 h 252"/>
                <a:gd name="T16" fmla="*/ 30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sp>
        <p:nvSpPr>
          <p:cNvPr id="187431"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18743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solidFill>
                <a:prstClr val="white"/>
              </a:solidFill>
            </a:endParaRPr>
          </a:p>
        </p:txBody>
      </p:sp>
      <p:sp>
        <p:nvSpPr>
          <p:cNvPr id="42" name="Rectangle 42"/>
          <p:cNvSpPr>
            <a:spLocks noGrp="1" noChangeArrowheads="1"/>
          </p:cNvSpPr>
          <p:nvPr>
            <p:ph type="ftr" sz="quarter" idx="11"/>
          </p:nvPr>
        </p:nvSpPr>
        <p:spPr/>
        <p:txBody>
          <a:bodyPr/>
          <a:lstStyle>
            <a:lvl1pPr>
              <a:defRPr/>
            </a:lvl1pPr>
          </a:lstStyle>
          <a:p>
            <a:pPr>
              <a:defRPr/>
            </a:pPr>
            <a:r>
              <a:rPr lang="en-US">
                <a:solidFill>
                  <a:prstClr val="white"/>
                </a:solidFill>
              </a:rPr>
              <a:t>Presentation by John A. Cassara  Copyright 2013</a:t>
            </a:r>
          </a:p>
        </p:txBody>
      </p:sp>
      <p:sp>
        <p:nvSpPr>
          <p:cNvPr id="43" name="Rectangle 43"/>
          <p:cNvSpPr>
            <a:spLocks noGrp="1" noChangeArrowheads="1"/>
          </p:cNvSpPr>
          <p:nvPr>
            <p:ph type="sldNum" sz="quarter" idx="12"/>
          </p:nvPr>
        </p:nvSpPr>
        <p:spPr/>
        <p:txBody>
          <a:bodyPr/>
          <a:lstStyle>
            <a:lvl1pPr>
              <a:defRPr/>
            </a:lvl1pPr>
          </a:lstStyle>
          <a:p>
            <a:pPr>
              <a:defRPr/>
            </a:pPr>
            <a:fld id="{136A4E44-DBB2-4CA0-8231-B61789F4F68A}"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361349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6" name="Rectangle 42"/>
          <p:cNvSpPr>
            <a:spLocks noGrp="1" noChangeArrowheads="1"/>
          </p:cNvSpPr>
          <p:nvPr>
            <p:ph type="sldNum" sz="quarter" idx="12"/>
          </p:nvPr>
        </p:nvSpPr>
        <p:spPr>
          <a:ln/>
        </p:spPr>
        <p:txBody>
          <a:bodyPr/>
          <a:lstStyle>
            <a:lvl1pPr>
              <a:defRPr/>
            </a:lvl1pPr>
          </a:lstStyle>
          <a:p>
            <a:pPr>
              <a:defRPr/>
            </a:pPr>
            <a:fld id="{90309206-46F4-4E2F-8429-20422DE6A0A9}"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330249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6" name="Rectangle 42"/>
          <p:cNvSpPr>
            <a:spLocks noGrp="1" noChangeArrowheads="1"/>
          </p:cNvSpPr>
          <p:nvPr>
            <p:ph type="sldNum" sz="quarter" idx="12"/>
          </p:nvPr>
        </p:nvSpPr>
        <p:spPr>
          <a:ln/>
        </p:spPr>
        <p:txBody>
          <a:bodyPr/>
          <a:lstStyle>
            <a:lvl1pPr>
              <a:defRPr/>
            </a:lvl1pPr>
          </a:lstStyle>
          <a:p>
            <a:pPr>
              <a:defRPr/>
            </a:pPr>
            <a:fld id="{ACC15379-7253-4659-9D65-AC503E9BEF90}"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011177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7E7810B5-A4BA-412F-AAEB-B3E97CBEEE96}"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408151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7"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8" name="Rectangle 42"/>
          <p:cNvSpPr>
            <a:spLocks noGrp="1" noChangeArrowheads="1"/>
          </p:cNvSpPr>
          <p:nvPr>
            <p:ph type="sldNum" sz="quarter" idx="12"/>
          </p:nvPr>
        </p:nvSpPr>
        <p:spPr>
          <a:ln/>
        </p:spPr>
        <p:txBody>
          <a:bodyPr/>
          <a:lstStyle>
            <a:lvl1pPr>
              <a:defRPr/>
            </a:lvl1pPr>
          </a:lstStyle>
          <a:p>
            <a:pPr>
              <a:defRPr/>
            </a:pPr>
            <a:fld id="{772AA707-0C49-48EF-8367-65D25A933533}"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4526021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1201CA17-4CF8-4C1F-B4E4-ADE5F99BA78F}"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8248161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12AC99E8-3374-47C3-98EA-E7A90F18FC48}"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570931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2" name="Freeform 23"/>
            <p:cNvSpPr>
              <a:spLocks/>
            </p:cNvSpPr>
            <p:nvPr/>
          </p:nvSpPr>
          <p:spPr bwMode="hidden">
            <a:xfrm>
              <a:off x="5041" y="0"/>
              <a:ext cx="719" cy="845"/>
            </a:xfrm>
            <a:custGeom>
              <a:avLst/>
              <a:gdLst>
                <a:gd name="T0" fmla="*/ 779 w 717"/>
                <a:gd name="T1" fmla="*/ 845 h 845"/>
                <a:gd name="T2" fmla="*/ 779 w 717"/>
                <a:gd name="T3" fmla="*/ 821 h 845"/>
                <a:gd name="T4" fmla="*/ 636 w 717"/>
                <a:gd name="T5" fmla="*/ 605 h 845"/>
                <a:gd name="T6" fmla="*/ 437 w 717"/>
                <a:gd name="T7" fmla="*/ 396 h 845"/>
                <a:gd name="T8" fmla="*/ 252 w 717"/>
                <a:gd name="T9" fmla="*/ 192 h 845"/>
                <a:gd name="T10" fmla="*/ 17 w 717"/>
                <a:gd name="T11" fmla="*/ 0 h 845"/>
                <a:gd name="T12" fmla="*/ 0 w 717"/>
                <a:gd name="T13" fmla="*/ 0 h 845"/>
                <a:gd name="T14" fmla="*/ 240 w 717"/>
                <a:gd name="T15" fmla="*/ 198 h 845"/>
                <a:gd name="T16" fmla="*/ 431 w 717"/>
                <a:gd name="T17" fmla="*/ 408 h 845"/>
                <a:gd name="T18" fmla="*/ 630 w 717"/>
                <a:gd name="T19" fmla="*/ 623 h 845"/>
                <a:gd name="T20" fmla="*/ 779 w 717"/>
                <a:gd name="T21" fmla="*/ 845 h 845"/>
                <a:gd name="T22" fmla="*/ 77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3" name="Freeform 24"/>
            <p:cNvSpPr>
              <a:spLocks/>
            </p:cNvSpPr>
            <p:nvPr/>
          </p:nvSpPr>
          <p:spPr bwMode="hidden">
            <a:xfrm>
              <a:off x="5352" y="0"/>
              <a:ext cx="408" cy="414"/>
            </a:xfrm>
            <a:custGeom>
              <a:avLst/>
              <a:gdLst>
                <a:gd name="T0" fmla="*/ 438 w 407"/>
                <a:gd name="T1" fmla="*/ 414 h 414"/>
                <a:gd name="T2" fmla="*/ 438 w 407"/>
                <a:gd name="T3" fmla="*/ 396 h 414"/>
                <a:gd name="T4" fmla="*/ 253 w 407"/>
                <a:gd name="T5" fmla="*/ 192 h 414"/>
                <a:gd name="T6" fmla="*/ 12 w 407"/>
                <a:gd name="T7" fmla="*/ 0 h 414"/>
                <a:gd name="T8" fmla="*/ 0 w 407"/>
                <a:gd name="T9" fmla="*/ 0 h 414"/>
                <a:gd name="T10" fmla="*/ 108 w 407"/>
                <a:gd name="T11" fmla="*/ 102 h 414"/>
                <a:gd name="T12" fmla="*/ 247 w 407"/>
                <a:gd name="T13" fmla="*/ 204 h 414"/>
                <a:gd name="T14" fmla="*/ 438 w 407"/>
                <a:gd name="T15" fmla="*/ 414 h 414"/>
                <a:gd name="T16" fmla="*/ 43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5" name="Freeform 26"/>
            <p:cNvSpPr>
              <a:spLocks/>
            </p:cNvSpPr>
            <p:nvPr/>
          </p:nvSpPr>
          <p:spPr bwMode="hidden">
            <a:xfrm>
              <a:off x="6" y="0"/>
              <a:ext cx="588" cy="599"/>
            </a:xfrm>
            <a:custGeom>
              <a:avLst/>
              <a:gdLst>
                <a:gd name="T0" fmla="*/ 648 w 586"/>
                <a:gd name="T1" fmla="*/ 0 h 599"/>
                <a:gd name="T2" fmla="*/ 630 w 586"/>
                <a:gd name="T3" fmla="*/ 0 h 599"/>
                <a:gd name="T4" fmla="*/ 438 w 586"/>
                <a:gd name="T5" fmla="*/ 132 h 599"/>
                <a:gd name="T6" fmla="*/ 288 w 586"/>
                <a:gd name="T7" fmla="*/ 270 h 599"/>
                <a:gd name="T8" fmla="*/ 120 w 586"/>
                <a:gd name="T9" fmla="*/ 420 h 599"/>
                <a:gd name="T10" fmla="*/ 0 w 586"/>
                <a:gd name="T11" fmla="*/ 575 h 599"/>
                <a:gd name="T12" fmla="*/ 0 w 586"/>
                <a:gd name="T13" fmla="*/ 599 h 599"/>
                <a:gd name="T14" fmla="*/ 120 w 586"/>
                <a:gd name="T15" fmla="*/ 432 h 599"/>
                <a:gd name="T16" fmla="*/ 288 w 586"/>
                <a:gd name="T17" fmla="*/ 282 h 599"/>
                <a:gd name="T18" fmla="*/ 448 w 586"/>
                <a:gd name="T19" fmla="*/ 138 h 599"/>
                <a:gd name="T20" fmla="*/ 648 w 586"/>
                <a:gd name="T21" fmla="*/ 0 h 599"/>
                <a:gd name="T22" fmla="*/ 64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6" name="Freeform 27"/>
            <p:cNvSpPr>
              <a:spLocks/>
            </p:cNvSpPr>
            <p:nvPr/>
          </p:nvSpPr>
          <p:spPr bwMode="hidden">
            <a:xfrm>
              <a:off x="6" y="0"/>
              <a:ext cx="270" cy="252"/>
            </a:xfrm>
            <a:custGeom>
              <a:avLst/>
              <a:gdLst>
                <a:gd name="T0" fmla="*/ 300 w 269"/>
                <a:gd name="T1" fmla="*/ 0 h 252"/>
                <a:gd name="T2" fmla="*/ 28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300 w 269"/>
                <a:gd name="T15" fmla="*/ 0 h 252"/>
                <a:gd name="T16" fmla="*/ 30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sp>
        <p:nvSpPr>
          <p:cNvPr id="187431"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18743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solidFill>
                <a:prstClr val="white"/>
              </a:solidFill>
            </a:endParaRPr>
          </a:p>
        </p:txBody>
      </p:sp>
      <p:sp>
        <p:nvSpPr>
          <p:cNvPr id="42" name="Rectangle 42"/>
          <p:cNvSpPr>
            <a:spLocks noGrp="1" noChangeArrowheads="1"/>
          </p:cNvSpPr>
          <p:nvPr>
            <p:ph type="ftr" sz="quarter" idx="11"/>
          </p:nvPr>
        </p:nvSpPr>
        <p:spPr/>
        <p:txBody>
          <a:bodyPr/>
          <a:lstStyle>
            <a:lvl1pPr>
              <a:defRPr/>
            </a:lvl1pPr>
          </a:lstStyle>
          <a:p>
            <a:pPr>
              <a:defRPr/>
            </a:pPr>
            <a:r>
              <a:rPr lang="en-US">
                <a:solidFill>
                  <a:prstClr val="white"/>
                </a:solidFill>
              </a:rPr>
              <a:t>Presentation by John A. Cassara  Copyright 2013</a:t>
            </a:r>
          </a:p>
        </p:txBody>
      </p:sp>
      <p:sp>
        <p:nvSpPr>
          <p:cNvPr id="43" name="Rectangle 43"/>
          <p:cNvSpPr>
            <a:spLocks noGrp="1" noChangeArrowheads="1"/>
          </p:cNvSpPr>
          <p:nvPr>
            <p:ph type="sldNum" sz="quarter" idx="12"/>
          </p:nvPr>
        </p:nvSpPr>
        <p:spPr/>
        <p:txBody>
          <a:bodyPr/>
          <a:lstStyle>
            <a:lvl1pPr>
              <a:defRPr/>
            </a:lvl1pPr>
          </a:lstStyle>
          <a:p>
            <a:pPr>
              <a:defRPr/>
            </a:pPr>
            <a:fld id="{136A4E44-DBB2-4CA0-8231-B61789F4F68A}"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663048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6" name="Rectangle 42"/>
          <p:cNvSpPr>
            <a:spLocks noGrp="1" noChangeArrowheads="1"/>
          </p:cNvSpPr>
          <p:nvPr>
            <p:ph type="sldNum" sz="quarter" idx="12"/>
          </p:nvPr>
        </p:nvSpPr>
        <p:spPr>
          <a:ln/>
        </p:spPr>
        <p:txBody>
          <a:bodyPr/>
          <a:lstStyle>
            <a:lvl1pPr>
              <a:defRPr/>
            </a:lvl1pPr>
          </a:lstStyle>
          <a:p>
            <a:pPr>
              <a:defRPr/>
            </a:pPr>
            <a:fld id="{360DD027-0F37-4E26-BFA9-261A4945205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49543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6" name="Rectangle 42"/>
          <p:cNvSpPr>
            <a:spLocks noGrp="1" noChangeArrowheads="1"/>
          </p:cNvSpPr>
          <p:nvPr>
            <p:ph type="sldNum" sz="quarter" idx="12"/>
          </p:nvPr>
        </p:nvSpPr>
        <p:spPr>
          <a:ln/>
        </p:spPr>
        <p:txBody>
          <a:bodyPr/>
          <a:lstStyle>
            <a:lvl1pPr>
              <a:defRPr/>
            </a:lvl1pPr>
          </a:lstStyle>
          <a:p>
            <a:pPr>
              <a:defRPr/>
            </a:pPr>
            <a:fld id="{8795973B-AFF3-4810-B9F5-0F34635C33C3}"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8519710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69DCD71B-B0E1-46F0-9378-F70BDEBFA5C0}"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89405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6" name="Rectangle 42"/>
          <p:cNvSpPr>
            <a:spLocks noGrp="1" noChangeArrowheads="1"/>
          </p:cNvSpPr>
          <p:nvPr>
            <p:ph type="sldNum" sz="quarter" idx="12"/>
          </p:nvPr>
        </p:nvSpPr>
        <p:spPr>
          <a:ln/>
        </p:spPr>
        <p:txBody>
          <a:bodyPr/>
          <a:lstStyle>
            <a:lvl1pPr>
              <a:defRPr/>
            </a:lvl1pPr>
          </a:lstStyle>
          <a:p>
            <a:pPr>
              <a:defRPr/>
            </a:pPr>
            <a:fld id="{360DD027-0F37-4E26-BFA9-261A4945205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1075465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8"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9" name="Rectangle 42"/>
          <p:cNvSpPr>
            <a:spLocks noGrp="1" noChangeArrowheads="1"/>
          </p:cNvSpPr>
          <p:nvPr>
            <p:ph type="sldNum" sz="quarter" idx="12"/>
          </p:nvPr>
        </p:nvSpPr>
        <p:spPr>
          <a:ln/>
        </p:spPr>
        <p:txBody>
          <a:bodyPr/>
          <a:lstStyle>
            <a:lvl1pPr>
              <a:defRPr/>
            </a:lvl1pPr>
          </a:lstStyle>
          <a:p>
            <a:pPr>
              <a:defRPr/>
            </a:pPr>
            <a:fld id="{5A8EE236-034C-48F9-9792-0EFD96DF64AB}"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2838006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4"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5" name="Rectangle 42"/>
          <p:cNvSpPr>
            <a:spLocks noGrp="1" noChangeArrowheads="1"/>
          </p:cNvSpPr>
          <p:nvPr>
            <p:ph type="sldNum" sz="quarter" idx="12"/>
          </p:nvPr>
        </p:nvSpPr>
        <p:spPr>
          <a:ln/>
        </p:spPr>
        <p:txBody>
          <a:bodyPr/>
          <a:lstStyle>
            <a:lvl1pPr>
              <a:defRPr/>
            </a:lvl1pPr>
          </a:lstStyle>
          <a:p>
            <a:pPr>
              <a:defRPr/>
            </a:pPr>
            <a:fld id="{0953E7BB-FE27-48BD-8927-CD502930FFD0}"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5536774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3"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4" name="Rectangle 42"/>
          <p:cNvSpPr>
            <a:spLocks noGrp="1" noChangeArrowheads="1"/>
          </p:cNvSpPr>
          <p:nvPr>
            <p:ph type="sldNum" sz="quarter" idx="12"/>
          </p:nvPr>
        </p:nvSpPr>
        <p:spPr>
          <a:ln/>
        </p:spPr>
        <p:txBody>
          <a:bodyPr/>
          <a:lstStyle>
            <a:lvl1pPr>
              <a:defRPr/>
            </a:lvl1pPr>
          </a:lstStyle>
          <a:p>
            <a:pPr>
              <a:defRPr/>
            </a:pPr>
            <a:fld id="{65824EE4-CAAA-40CA-AF8E-11852859F255}"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6993417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44BD8550-F1C8-4CE7-B5D4-A18ECBA2F426}"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2548214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CE3A4F6B-43DF-4AE8-89C8-6381FCC13F1E}"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821733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6" name="Rectangle 42"/>
          <p:cNvSpPr>
            <a:spLocks noGrp="1" noChangeArrowheads="1"/>
          </p:cNvSpPr>
          <p:nvPr>
            <p:ph type="sldNum" sz="quarter" idx="12"/>
          </p:nvPr>
        </p:nvSpPr>
        <p:spPr>
          <a:ln/>
        </p:spPr>
        <p:txBody>
          <a:bodyPr/>
          <a:lstStyle>
            <a:lvl1pPr>
              <a:defRPr/>
            </a:lvl1pPr>
          </a:lstStyle>
          <a:p>
            <a:pPr>
              <a:defRPr/>
            </a:pPr>
            <a:fld id="{90309206-46F4-4E2F-8429-20422DE6A0A9}"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850303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6" name="Rectangle 42"/>
          <p:cNvSpPr>
            <a:spLocks noGrp="1" noChangeArrowheads="1"/>
          </p:cNvSpPr>
          <p:nvPr>
            <p:ph type="sldNum" sz="quarter" idx="12"/>
          </p:nvPr>
        </p:nvSpPr>
        <p:spPr>
          <a:ln/>
        </p:spPr>
        <p:txBody>
          <a:bodyPr/>
          <a:lstStyle>
            <a:lvl1pPr>
              <a:defRPr/>
            </a:lvl1pPr>
          </a:lstStyle>
          <a:p>
            <a:pPr>
              <a:defRPr/>
            </a:pPr>
            <a:fld id="{ACC15379-7253-4659-9D65-AC503E9BEF90}"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5190696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7E7810B5-A4BA-412F-AAEB-B3E97CBEEE96}"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1203130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7"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8" name="Rectangle 42"/>
          <p:cNvSpPr>
            <a:spLocks noGrp="1" noChangeArrowheads="1"/>
          </p:cNvSpPr>
          <p:nvPr>
            <p:ph type="sldNum" sz="quarter" idx="12"/>
          </p:nvPr>
        </p:nvSpPr>
        <p:spPr>
          <a:ln/>
        </p:spPr>
        <p:txBody>
          <a:bodyPr/>
          <a:lstStyle>
            <a:lvl1pPr>
              <a:defRPr/>
            </a:lvl1pPr>
          </a:lstStyle>
          <a:p>
            <a:pPr>
              <a:defRPr/>
            </a:pPr>
            <a:fld id="{772AA707-0C49-48EF-8367-65D25A933533}"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1021962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1201CA17-4CF8-4C1F-B4E4-ADE5F99BA78F}"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055953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6" name="Rectangle 42"/>
          <p:cNvSpPr>
            <a:spLocks noGrp="1" noChangeArrowheads="1"/>
          </p:cNvSpPr>
          <p:nvPr>
            <p:ph type="sldNum" sz="quarter" idx="12"/>
          </p:nvPr>
        </p:nvSpPr>
        <p:spPr>
          <a:ln/>
        </p:spPr>
        <p:txBody>
          <a:bodyPr/>
          <a:lstStyle>
            <a:lvl1pPr>
              <a:defRPr/>
            </a:lvl1pPr>
          </a:lstStyle>
          <a:p>
            <a:pPr>
              <a:defRPr/>
            </a:pPr>
            <a:fld id="{8795973B-AFF3-4810-B9F5-0F34635C33C3}"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146549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12AC99E8-3374-47C3-98EA-E7A90F18FC48}"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6511641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2" name="Freeform 23"/>
            <p:cNvSpPr>
              <a:spLocks/>
            </p:cNvSpPr>
            <p:nvPr/>
          </p:nvSpPr>
          <p:spPr bwMode="hidden">
            <a:xfrm>
              <a:off x="5041" y="0"/>
              <a:ext cx="719" cy="845"/>
            </a:xfrm>
            <a:custGeom>
              <a:avLst/>
              <a:gdLst>
                <a:gd name="T0" fmla="*/ 779 w 717"/>
                <a:gd name="T1" fmla="*/ 845 h 845"/>
                <a:gd name="T2" fmla="*/ 779 w 717"/>
                <a:gd name="T3" fmla="*/ 821 h 845"/>
                <a:gd name="T4" fmla="*/ 636 w 717"/>
                <a:gd name="T5" fmla="*/ 605 h 845"/>
                <a:gd name="T6" fmla="*/ 437 w 717"/>
                <a:gd name="T7" fmla="*/ 396 h 845"/>
                <a:gd name="T8" fmla="*/ 252 w 717"/>
                <a:gd name="T9" fmla="*/ 192 h 845"/>
                <a:gd name="T10" fmla="*/ 17 w 717"/>
                <a:gd name="T11" fmla="*/ 0 h 845"/>
                <a:gd name="T12" fmla="*/ 0 w 717"/>
                <a:gd name="T13" fmla="*/ 0 h 845"/>
                <a:gd name="T14" fmla="*/ 240 w 717"/>
                <a:gd name="T15" fmla="*/ 198 h 845"/>
                <a:gd name="T16" fmla="*/ 431 w 717"/>
                <a:gd name="T17" fmla="*/ 408 h 845"/>
                <a:gd name="T18" fmla="*/ 630 w 717"/>
                <a:gd name="T19" fmla="*/ 623 h 845"/>
                <a:gd name="T20" fmla="*/ 779 w 717"/>
                <a:gd name="T21" fmla="*/ 845 h 845"/>
                <a:gd name="T22" fmla="*/ 77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3" name="Freeform 24"/>
            <p:cNvSpPr>
              <a:spLocks/>
            </p:cNvSpPr>
            <p:nvPr/>
          </p:nvSpPr>
          <p:spPr bwMode="hidden">
            <a:xfrm>
              <a:off x="5352" y="0"/>
              <a:ext cx="408" cy="414"/>
            </a:xfrm>
            <a:custGeom>
              <a:avLst/>
              <a:gdLst>
                <a:gd name="T0" fmla="*/ 438 w 407"/>
                <a:gd name="T1" fmla="*/ 414 h 414"/>
                <a:gd name="T2" fmla="*/ 438 w 407"/>
                <a:gd name="T3" fmla="*/ 396 h 414"/>
                <a:gd name="T4" fmla="*/ 253 w 407"/>
                <a:gd name="T5" fmla="*/ 192 h 414"/>
                <a:gd name="T6" fmla="*/ 12 w 407"/>
                <a:gd name="T7" fmla="*/ 0 h 414"/>
                <a:gd name="T8" fmla="*/ 0 w 407"/>
                <a:gd name="T9" fmla="*/ 0 h 414"/>
                <a:gd name="T10" fmla="*/ 108 w 407"/>
                <a:gd name="T11" fmla="*/ 102 h 414"/>
                <a:gd name="T12" fmla="*/ 247 w 407"/>
                <a:gd name="T13" fmla="*/ 204 h 414"/>
                <a:gd name="T14" fmla="*/ 438 w 407"/>
                <a:gd name="T15" fmla="*/ 414 h 414"/>
                <a:gd name="T16" fmla="*/ 43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5" name="Freeform 26"/>
            <p:cNvSpPr>
              <a:spLocks/>
            </p:cNvSpPr>
            <p:nvPr/>
          </p:nvSpPr>
          <p:spPr bwMode="hidden">
            <a:xfrm>
              <a:off x="6" y="0"/>
              <a:ext cx="588" cy="599"/>
            </a:xfrm>
            <a:custGeom>
              <a:avLst/>
              <a:gdLst>
                <a:gd name="T0" fmla="*/ 648 w 586"/>
                <a:gd name="T1" fmla="*/ 0 h 599"/>
                <a:gd name="T2" fmla="*/ 630 w 586"/>
                <a:gd name="T3" fmla="*/ 0 h 599"/>
                <a:gd name="T4" fmla="*/ 438 w 586"/>
                <a:gd name="T5" fmla="*/ 132 h 599"/>
                <a:gd name="T6" fmla="*/ 288 w 586"/>
                <a:gd name="T7" fmla="*/ 270 h 599"/>
                <a:gd name="T8" fmla="*/ 120 w 586"/>
                <a:gd name="T9" fmla="*/ 420 h 599"/>
                <a:gd name="T10" fmla="*/ 0 w 586"/>
                <a:gd name="T11" fmla="*/ 575 h 599"/>
                <a:gd name="T12" fmla="*/ 0 w 586"/>
                <a:gd name="T13" fmla="*/ 599 h 599"/>
                <a:gd name="T14" fmla="*/ 120 w 586"/>
                <a:gd name="T15" fmla="*/ 432 h 599"/>
                <a:gd name="T16" fmla="*/ 288 w 586"/>
                <a:gd name="T17" fmla="*/ 282 h 599"/>
                <a:gd name="T18" fmla="*/ 448 w 586"/>
                <a:gd name="T19" fmla="*/ 138 h 599"/>
                <a:gd name="T20" fmla="*/ 648 w 586"/>
                <a:gd name="T21" fmla="*/ 0 h 599"/>
                <a:gd name="T22" fmla="*/ 64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6" name="Freeform 27"/>
            <p:cNvSpPr>
              <a:spLocks/>
            </p:cNvSpPr>
            <p:nvPr/>
          </p:nvSpPr>
          <p:spPr bwMode="hidden">
            <a:xfrm>
              <a:off x="6" y="0"/>
              <a:ext cx="270" cy="252"/>
            </a:xfrm>
            <a:custGeom>
              <a:avLst/>
              <a:gdLst>
                <a:gd name="T0" fmla="*/ 300 w 269"/>
                <a:gd name="T1" fmla="*/ 0 h 252"/>
                <a:gd name="T2" fmla="*/ 28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300 w 269"/>
                <a:gd name="T15" fmla="*/ 0 h 252"/>
                <a:gd name="T16" fmla="*/ 30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sp>
        <p:nvSpPr>
          <p:cNvPr id="187431"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18743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solidFill>
                <a:prstClr val="white"/>
              </a:solidFill>
            </a:endParaRPr>
          </a:p>
        </p:txBody>
      </p:sp>
      <p:sp>
        <p:nvSpPr>
          <p:cNvPr id="42" name="Rectangle 42"/>
          <p:cNvSpPr>
            <a:spLocks noGrp="1" noChangeArrowheads="1"/>
          </p:cNvSpPr>
          <p:nvPr>
            <p:ph type="ftr" sz="quarter" idx="11"/>
          </p:nvPr>
        </p:nvSpPr>
        <p:spPr/>
        <p:txBody>
          <a:bodyPr/>
          <a:lstStyle>
            <a:lvl1pPr>
              <a:defRPr/>
            </a:lvl1pPr>
          </a:lstStyle>
          <a:p>
            <a:pPr>
              <a:defRPr/>
            </a:pPr>
            <a:r>
              <a:rPr lang="en-US">
                <a:solidFill>
                  <a:prstClr val="white"/>
                </a:solidFill>
              </a:rPr>
              <a:t>Presentation by John A. Cassara  Copyright 2013</a:t>
            </a:r>
          </a:p>
        </p:txBody>
      </p:sp>
      <p:sp>
        <p:nvSpPr>
          <p:cNvPr id="43" name="Rectangle 43"/>
          <p:cNvSpPr>
            <a:spLocks noGrp="1" noChangeArrowheads="1"/>
          </p:cNvSpPr>
          <p:nvPr>
            <p:ph type="sldNum" sz="quarter" idx="12"/>
          </p:nvPr>
        </p:nvSpPr>
        <p:spPr/>
        <p:txBody>
          <a:bodyPr/>
          <a:lstStyle>
            <a:lvl1pPr>
              <a:defRPr/>
            </a:lvl1pPr>
          </a:lstStyle>
          <a:p>
            <a:pPr>
              <a:defRPr/>
            </a:pPr>
            <a:fld id="{136A4E44-DBB2-4CA0-8231-B61789F4F68A}"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2104803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6" name="Rectangle 42"/>
          <p:cNvSpPr>
            <a:spLocks noGrp="1" noChangeArrowheads="1"/>
          </p:cNvSpPr>
          <p:nvPr>
            <p:ph type="sldNum" sz="quarter" idx="12"/>
          </p:nvPr>
        </p:nvSpPr>
        <p:spPr>
          <a:ln/>
        </p:spPr>
        <p:txBody>
          <a:bodyPr/>
          <a:lstStyle>
            <a:lvl1pPr>
              <a:defRPr/>
            </a:lvl1pPr>
          </a:lstStyle>
          <a:p>
            <a:pPr>
              <a:defRPr/>
            </a:pPr>
            <a:fld id="{360DD027-0F37-4E26-BFA9-261A4945205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4730840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6" name="Rectangle 42"/>
          <p:cNvSpPr>
            <a:spLocks noGrp="1" noChangeArrowheads="1"/>
          </p:cNvSpPr>
          <p:nvPr>
            <p:ph type="sldNum" sz="quarter" idx="12"/>
          </p:nvPr>
        </p:nvSpPr>
        <p:spPr>
          <a:ln/>
        </p:spPr>
        <p:txBody>
          <a:bodyPr/>
          <a:lstStyle>
            <a:lvl1pPr>
              <a:defRPr/>
            </a:lvl1pPr>
          </a:lstStyle>
          <a:p>
            <a:pPr>
              <a:defRPr/>
            </a:pPr>
            <a:fld id="{8795973B-AFF3-4810-B9F5-0F34635C33C3}"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586496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69DCD71B-B0E1-46F0-9378-F70BDEBFA5C0}"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0284845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8"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9" name="Rectangle 42"/>
          <p:cNvSpPr>
            <a:spLocks noGrp="1" noChangeArrowheads="1"/>
          </p:cNvSpPr>
          <p:nvPr>
            <p:ph type="sldNum" sz="quarter" idx="12"/>
          </p:nvPr>
        </p:nvSpPr>
        <p:spPr>
          <a:ln/>
        </p:spPr>
        <p:txBody>
          <a:bodyPr/>
          <a:lstStyle>
            <a:lvl1pPr>
              <a:defRPr/>
            </a:lvl1pPr>
          </a:lstStyle>
          <a:p>
            <a:pPr>
              <a:defRPr/>
            </a:pPr>
            <a:fld id="{5A8EE236-034C-48F9-9792-0EFD96DF64AB}"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4180331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4"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5" name="Rectangle 42"/>
          <p:cNvSpPr>
            <a:spLocks noGrp="1" noChangeArrowheads="1"/>
          </p:cNvSpPr>
          <p:nvPr>
            <p:ph type="sldNum" sz="quarter" idx="12"/>
          </p:nvPr>
        </p:nvSpPr>
        <p:spPr>
          <a:ln/>
        </p:spPr>
        <p:txBody>
          <a:bodyPr/>
          <a:lstStyle>
            <a:lvl1pPr>
              <a:defRPr/>
            </a:lvl1pPr>
          </a:lstStyle>
          <a:p>
            <a:pPr>
              <a:defRPr/>
            </a:pPr>
            <a:fld id="{0953E7BB-FE27-48BD-8927-CD502930FFD0}"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2378900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3"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4" name="Rectangle 42"/>
          <p:cNvSpPr>
            <a:spLocks noGrp="1" noChangeArrowheads="1"/>
          </p:cNvSpPr>
          <p:nvPr>
            <p:ph type="sldNum" sz="quarter" idx="12"/>
          </p:nvPr>
        </p:nvSpPr>
        <p:spPr>
          <a:ln/>
        </p:spPr>
        <p:txBody>
          <a:bodyPr/>
          <a:lstStyle>
            <a:lvl1pPr>
              <a:defRPr/>
            </a:lvl1pPr>
          </a:lstStyle>
          <a:p>
            <a:pPr>
              <a:defRPr/>
            </a:pPr>
            <a:fld id="{65824EE4-CAAA-40CA-AF8E-11852859F255}"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6151886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44BD8550-F1C8-4CE7-B5D4-A18ECBA2F426}"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1168801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CE3A4F6B-43DF-4AE8-89C8-6381FCC13F1E}"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932139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69DCD71B-B0E1-46F0-9378-F70BDEBFA5C0}"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07339166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6" name="Rectangle 42"/>
          <p:cNvSpPr>
            <a:spLocks noGrp="1" noChangeArrowheads="1"/>
          </p:cNvSpPr>
          <p:nvPr>
            <p:ph type="sldNum" sz="quarter" idx="12"/>
          </p:nvPr>
        </p:nvSpPr>
        <p:spPr>
          <a:ln/>
        </p:spPr>
        <p:txBody>
          <a:bodyPr/>
          <a:lstStyle>
            <a:lvl1pPr>
              <a:defRPr/>
            </a:lvl1pPr>
          </a:lstStyle>
          <a:p>
            <a:pPr>
              <a:defRPr/>
            </a:pPr>
            <a:fld id="{90309206-46F4-4E2F-8429-20422DE6A0A9}"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2898864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6" name="Rectangle 42"/>
          <p:cNvSpPr>
            <a:spLocks noGrp="1" noChangeArrowheads="1"/>
          </p:cNvSpPr>
          <p:nvPr>
            <p:ph type="sldNum" sz="quarter" idx="12"/>
          </p:nvPr>
        </p:nvSpPr>
        <p:spPr>
          <a:ln/>
        </p:spPr>
        <p:txBody>
          <a:bodyPr/>
          <a:lstStyle>
            <a:lvl1pPr>
              <a:defRPr/>
            </a:lvl1pPr>
          </a:lstStyle>
          <a:p>
            <a:pPr>
              <a:defRPr/>
            </a:pPr>
            <a:fld id="{ACC15379-7253-4659-9D65-AC503E9BEF90}"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050303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7E7810B5-A4BA-412F-AAEB-B3E97CBEEE96}"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459120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7"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8" name="Rectangle 42"/>
          <p:cNvSpPr>
            <a:spLocks noGrp="1" noChangeArrowheads="1"/>
          </p:cNvSpPr>
          <p:nvPr>
            <p:ph type="sldNum" sz="quarter" idx="12"/>
          </p:nvPr>
        </p:nvSpPr>
        <p:spPr>
          <a:ln/>
        </p:spPr>
        <p:txBody>
          <a:bodyPr/>
          <a:lstStyle>
            <a:lvl1pPr>
              <a:defRPr/>
            </a:lvl1pPr>
          </a:lstStyle>
          <a:p>
            <a:pPr>
              <a:defRPr/>
            </a:pPr>
            <a:fld id="{772AA707-0C49-48EF-8367-65D25A933533}"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61348614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1201CA17-4CF8-4C1F-B4E4-ADE5F99BA78F}"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5566511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12AC99E8-3374-47C3-98EA-E7A90F18FC48}"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1078880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2" name="Freeform 23"/>
            <p:cNvSpPr>
              <a:spLocks/>
            </p:cNvSpPr>
            <p:nvPr/>
          </p:nvSpPr>
          <p:spPr bwMode="hidden">
            <a:xfrm>
              <a:off x="5041" y="0"/>
              <a:ext cx="719" cy="845"/>
            </a:xfrm>
            <a:custGeom>
              <a:avLst/>
              <a:gdLst>
                <a:gd name="T0" fmla="*/ 779 w 717"/>
                <a:gd name="T1" fmla="*/ 845 h 845"/>
                <a:gd name="T2" fmla="*/ 779 w 717"/>
                <a:gd name="T3" fmla="*/ 821 h 845"/>
                <a:gd name="T4" fmla="*/ 636 w 717"/>
                <a:gd name="T5" fmla="*/ 605 h 845"/>
                <a:gd name="T6" fmla="*/ 437 w 717"/>
                <a:gd name="T7" fmla="*/ 396 h 845"/>
                <a:gd name="T8" fmla="*/ 252 w 717"/>
                <a:gd name="T9" fmla="*/ 192 h 845"/>
                <a:gd name="T10" fmla="*/ 17 w 717"/>
                <a:gd name="T11" fmla="*/ 0 h 845"/>
                <a:gd name="T12" fmla="*/ 0 w 717"/>
                <a:gd name="T13" fmla="*/ 0 h 845"/>
                <a:gd name="T14" fmla="*/ 240 w 717"/>
                <a:gd name="T15" fmla="*/ 198 h 845"/>
                <a:gd name="T16" fmla="*/ 431 w 717"/>
                <a:gd name="T17" fmla="*/ 408 h 845"/>
                <a:gd name="T18" fmla="*/ 630 w 717"/>
                <a:gd name="T19" fmla="*/ 623 h 845"/>
                <a:gd name="T20" fmla="*/ 779 w 717"/>
                <a:gd name="T21" fmla="*/ 845 h 845"/>
                <a:gd name="T22" fmla="*/ 77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3" name="Freeform 24"/>
            <p:cNvSpPr>
              <a:spLocks/>
            </p:cNvSpPr>
            <p:nvPr/>
          </p:nvSpPr>
          <p:spPr bwMode="hidden">
            <a:xfrm>
              <a:off x="5352" y="0"/>
              <a:ext cx="408" cy="414"/>
            </a:xfrm>
            <a:custGeom>
              <a:avLst/>
              <a:gdLst>
                <a:gd name="T0" fmla="*/ 438 w 407"/>
                <a:gd name="T1" fmla="*/ 414 h 414"/>
                <a:gd name="T2" fmla="*/ 438 w 407"/>
                <a:gd name="T3" fmla="*/ 396 h 414"/>
                <a:gd name="T4" fmla="*/ 253 w 407"/>
                <a:gd name="T5" fmla="*/ 192 h 414"/>
                <a:gd name="T6" fmla="*/ 12 w 407"/>
                <a:gd name="T7" fmla="*/ 0 h 414"/>
                <a:gd name="T8" fmla="*/ 0 w 407"/>
                <a:gd name="T9" fmla="*/ 0 h 414"/>
                <a:gd name="T10" fmla="*/ 108 w 407"/>
                <a:gd name="T11" fmla="*/ 102 h 414"/>
                <a:gd name="T12" fmla="*/ 247 w 407"/>
                <a:gd name="T13" fmla="*/ 204 h 414"/>
                <a:gd name="T14" fmla="*/ 438 w 407"/>
                <a:gd name="T15" fmla="*/ 414 h 414"/>
                <a:gd name="T16" fmla="*/ 43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5" name="Freeform 26"/>
            <p:cNvSpPr>
              <a:spLocks/>
            </p:cNvSpPr>
            <p:nvPr/>
          </p:nvSpPr>
          <p:spPr bwMode="hidden">
            <a:xfrm>
              <a:off x="6" y="0"/>
              <a:ext cx="588" cy="599"/>
            </a:xfrm>
            <a:custGeom>
              <a:avLst/>
              <a:gdLst>
                <a:gd name="T0" fmla="*/ 648 w 586"/>
                <a:gd name="T1" fmla="*/ 0 h 599"/>
                <a:gd name="T2" fmla="*/ 630 w 586"/>
                <a:gd name="T3" fmla="*/ 0 h 599"/>
                <a:gd name="T4" fmla="*/ 438 w 586"/>
                <a:gd name="T5" fmla="*/ 132 h 599"/>
                <a:gd name="T6" fmla="*/ 288 w 586"/>
                <a:gd name="T7" fmla="*/ 270 h 599"/>
                <a:gd name="T8" fmla="*/ 120 w 586"/>
                <a:gd name="T9" fmla="*/ 420 h 599"/>
                <a:gd name="T10" fmla="*/ 0 w 586"/>
                <a:gd name="T11" fmla="*/ 575 h 599"/>
                <a:gd name="T12" fmla="*/ 0 w 586"/>
                <a:gd name="T13" fmla="*/ 599 h 599"/>
                <a:gd name="T14" fmla="*/ 120 w 586"/>
                <a:gd name="T15" fmla="*/ 432 h 599"/>
                <a:gd name="T16" fmla="*/ 288 w 586"/>
                <a:gd name="T17" fmla="*/ 282 h 599"/>
                <a:gd name="T18" fmla="*/ 448 w 586"/>
                <a:gd name="T19" fmla="*/ 138 h 599"/>
                <a:gd name="T20" fmla="*/ 648 w 586"/>
                <a:gd name="T21" fmla="*/ 0 h 599"/>
                <a:gd name="T22" fmla="*/ 64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6" name="Freeform 27"/>
            <p:cNvSpPr>
              <a:spLocks/>
            </p:cNvSpPr>
            <p:nvPr/>
          </p:nvSpPr>
          <p:spPr bwMode="hidden">
            <a:xfrm>
              <a:off x="6" y="0"/>
              <a:ext cx="270" cy="252"/>
            </a:xfrm>
            <a:custGeom>
              <a:avLst/>
              <a:gdLst>
                <a:gd name="T0" fmla="*/ 300 w 269"/>
                <a:gd name="T1" fmla="*/ 0 h 252"/>
                <a:gd name="T2" fmla="*/ 28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300 w 269"/>
                <a:gd name="T15" fmla="*/ 0 h 252"/>
                <a:gd name="T16" fmla="*/ 30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sp>
        <p:nvSpPr>
          <p:cNvPr id="187431"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18743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solidFill>
                <a:prstClr val="white"/>
              </a:solidFill>
            </a:endParaRPr>
          </a:p>
        </p:txBody>
      </p:sp>
      <p:sp>
        <p:nvSpPr>
          <p:cNvPr id="42" name="Rectangle 42"/>
          <p:cNvSpPr>
            <a:spLocks noGrp="1" noChangeArrowheads="1"/>
          </p:cNvSpPr>
          <p:nvPr>
            <p:ph type="ftr" sz="quarter" idx="11"/>
          </p:nvPr>
        </p:nvSpPr>
        <p:spPr/>
        <p:txBody>
          <a:bodyPr/>
          <a:lstStyle>
            <a:lvl1pPr>
              <a:defRPr/>
            </a:lvl1pPr>
          </a:lstStyle>
          <a:p>
            <a:pPr>
              <a:defRPr/>
            </a:pPr>
            <a:r>
              <a:rPr lang="en-US">
                <a:solidFill>
                  <a:prstClr val="white"/>
                </a:solidFill>
              </a:rPr>
              <a:t>Presentation by John A. Cassara  Copyright 2013</a:t>
            </a:r>
          </a:p>
        </p:txBody>
      </p:sp>
      <p:sp>
        <p:nvSpPr>
          <p:cNvPr id="43" name="Rectangle 43"/>
          <p:cNvSpPr>
            <a:spLocks noGrp="1" noChangeArrowheads="1"/>
          </p:cNvSpPr>
          <p:nvPr>
            <p:ph type="sldNum" sz="quarter" idx="12"/>
          </p:nvPr>
        </p:nvSpPr>
        <p:spPr/>
        <p:txBody>
          <a:bodyPr/>
          <a:lstStyle>
            <a:lvl1pPr>
              <a:defRPr/>
            </a:lvl1pPr>
          </a:lstStyle>
          <a:p>
            <a:pPr>
              <a:defRPr/>
            </a:pPr>
            <a:fld id="{136A4E44-DBB2-4CA0-8231-B61789F4F68A}"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80231439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6" name="Rectangle 42"/>
          <p:cNvSpPr>
            <a:spLocks noGrp="1" noChangeArrowheads="1"/>
          </p:cNvSpPr>
          <p:nvPr>
            <p:ph type="sldNum" sz="quarter" idx="12"/>
          </p:nvPr>
        </p:nvSpPr>
        <p:spPr>
          <a:ln/>
        </p:spPr>
        <p:txBody>
          <a:bodyPr/>
          <a:lstStyle>
            <a:lvl1pPr>
              <a:defRPr/>
            </a:lvl1pPr>
          </a:lstStyle>
          <a:p>
            <a:pPr>
              <a:defRPr/>
            </a:pPr>
            <a:fld id="{360DD027-0F37-4E26-BFA9-261A4945205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57253734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6" name="Rectangle 42"/>
          <p:cNvSpPr>
            <a:spLocks noGrp="1" noChangeArrowheads="1"/>
          </p:cNvSpPr>
          <p:nvPr>
            <p:ph type="sldNum" sz="quarter" idx="12"/>
          </p:nvPr>
        </p:nvSpPr>
        <p:spPr>
          <a:ln/>
        </p:spPr>
        <p:txBody>
          <a:bodyPr/>
          <a:lstStyle>
            <a:lvl1pPr>
              <a:defRPr/>
            </a:lvl1pPr>
          </a:lstStyle>
          <a:p>
            <a:pPr>
              <a:defRPr/>
            </a:pPr>
            <a:fld id="{8795973B-AFF3-4810-B9F5-0F34635C33C3}"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9976904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69DCD71B-B0E1-46F0-9378-F70BDEBFA5C0}"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058498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8"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9" name="Rectangle 42"/>
          <p:cNvSpPr>
            <a:spLocks noGrp="1" noChangeArrowheads="1"/>
          </p:cNvSpPr>
          <p:nvPr>
            <p:ph type="sldNum" sz="quarter" idx="12"/>
          </p:nvPr>
        </p:nvSpPr>
        <p:spPr>
          <a:ln/>
        </p:spPr>
        <p:txBody>
          <a:bodyPr/>
          <a:lstStyle>
            <a:lvl1pPr>
              <a:defRPr/>
            </a:lvl1pPr>
          </a:lstStyle>
          <a:p>
            <a:pPr>
              <a:defRPr/>
            </a:pPr>
            <a:fld id="{5A8EE236-034C-48F9-9792-0EFD96DF64AB}"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90201472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8"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9" name="Rectangle 42"/>
          <p:cNvSpPr>
            <a:spLocks noGrp="1" noChangeArrowheads="1"/>
          </p:cNvSpPr>
          <p:nvPr>
            <p:ph type="sldNum" sz="quarter" idx="12"/>
          </p:nvPr>
        </p:nvSpPr>
        <p:spPr>
          <a:ln/>
        </p:spPr>
        <p:txBody>
          <a:bodyPr/>
          <a:lstStyle>
            <a:lvl1pPr>
              <a:defRPr/>
            </a:lvl1pPr>
          </a:lstStyle>
          <a:p>
            <a:pPr>
              <a:defRPr/>
            </a:pPr>
            <a:fld id="{5A8EE236-034C-48F9-9792-0EFD96DF64AB}"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92758678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4"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5" name="Rectangle 42"/>
          <p:cNvSpPr>
            <a:spLocks noGrp="1" noChangeArrowheads="1"/>
          </p:cNvSpPr>
          <p:nvPr>
            <p:ph type="sldNum" sz="quarter" idx="12"/>
          </p:nvPr>
        </p:nvSpPr>
        <p:spPr>
          <a:ln/>
        </p:spPr>
        <p:txBody>
          <a:bodyPr/>
          <a:lstStyle>
            <a:lvl1pPr>
              <a:defRPr/>
            </a:lvl1pPr>
          </a:lstStyle>
          <a:p>
            <a:pPr>
              <a:defRPr/>
            </a:pPr>
            <a:fld id="{0953E7BB-FE27-48BD-8927-CD502930FFD0}"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91830308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3"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4" name="Rectangle 42"/>
          <p:cNvSpPr>
            <a:spLocks noGrp="1" noChangeArrowheads="1"/>
          </p:cNvSpPr>
          <p:nvPr>
            <p:ph type="sldNum" sz="quarter" idx="12"/>
          </p:nvPr>
        </p:nvSpPr>
        <p:spPr>
          <a:ln/>
        </p:spPr>
        <p:txBody>
          <a:bodyPr/>
          <a:lstStyle>
            <a:lvl1pPr>
              <a:defRPr/>
            </a:lvl1pPr>
          </a:lstStyle>
          <a:p>
            <a:pPr>
              <a:defRPr/>
            </a:pPr>
            <a:fld id="{65824EE4-CAAA-40CA-AF8E-11852859F255}"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2735299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44BD8550-F1C8-4CE7-B5D4-A18ECBA2F426}"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3668578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CE3A4F6B-43DF-4AE8-89C8-6381FCC13F1E}"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6981022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6" name="Rectangle 42"/>
          <p:cNvSpPr>
            <a:spLocks noGrp="1" noChangeArrowheads="1"/>
          </p:cNvSpPr>
          <p:nvPr>
            <p:ph type="sldNum" sz="quarter" idx="12"/>
          </p:nvPr>
        </p:nvSpPr>
        <p:spPr>
          <a:ln/>
        </p:spPr>
        <p:txBody>
          <a:bodyPr/>
          <a:lstStyle>
            <a:lvl1pPr>
              <a:defRPr/>
            </a:lvl1pPr>
          </a:lstStyle>
          <a:p>
            <a:pPr>
              <a:defRPr/>
            </a:pPr>
            <a:fld id="{90309206-46F4-4E2F-8429-20422DE6A0A9}"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4263998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6" name="Rectangle 42"/>
          <p:cNvSpPr>
            <a:spLocks noGrp="1" noChangeArrowheads="1"/>
          </p:cNvSpPr>
          <p:nvPr>
            <p:ph type="sldNum" sz="quarter" idx="12"/>
          </p:nvPr>
        </p:nvSpPr>
        <p:spPr>
          <a:ln/>
        </p:spPr>
        <p:txBody>
          <a:bodyPr/>
          <a:lstStyle>
            <a:lvl1pPr>
              <a:defRPr/>
            </a:lvl1pPr>
          </a:lstStyle>
          <a:p>
            <a:pPr>
              <a:defRPr/>
            </a:pPr>
            <a:fld id="{ACC15379-7253-4659-9D65-AC503E9BEF90}"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01561150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7E7810B5-A4BA-412F-AAEB-B3E97CBEEE96}"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6077075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7"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8" name="Rectangle 42"/>
          <p:cNvSpPr>
            <a:spLocks noGrp="1" noChangeArrowheads="1"/>
          </p:cNvSpPr>
          <p:nvPr>
            <p:ph type="sldNum" sz="quarter" idx="12"/>
          </p:nvPr>
        </p:nvSpPr>
        <p:spPr>
          <a:ln/>
        </p:spPr>
        <p:txBody>
          <a:bodyPr/>
          <a:lstStyle>
            <a:lvl1pPr>
              <a:defRPr/>
            </a:lvl1pPr>
          </a:lstStyle>
          <a:p>
            <a:pPr>
              <a:defRPr/>
            </a:pPr>
            <a:fld id="{772AA707-0C49-48EF-8367-65D25A933533}"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5624694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1201CA17-4CF8-4C1F-B4E4-ADE5F99BA78F}"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1054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4"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5" name="Rectangle 42"/>
          <p:cNvSpPr>
            <a:spLocks noGrp="1" noChangeArrowheads="1"/>
          </p:cNvSpPr>
          <p:nvPr>
            <p:ph type="sldNum" sz="quarter" idx="12"/>
          </p:nvPr>
        </p:nvSpPr>
        <p:spPr>
          <a:ln/>
        </p:spPr>
        <p:txBody>
          <a:bodyPr/>
          <a:lstStyle>
            <a:lvl1pPr>
              <a:defRPr/>
            </a:lvl1pPr>
          </a:lstStyle>
          <a:p>
            <a:pPr>
              <a:defRPr/>
            </a:pPr>
            <a:fld id="{0953E7BB-FE27-48BD-8927-CD502930FFD0}"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16831872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12AC99E8-3374-47C3-98EA-E7A90F18FC48}"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971078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3"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4" name="Rectangle 42"/>
          <p:cNvSpPr>
            <a:spLocks noGrp="1" noChangeArrowheads="1"/>
          </p:cNvSpPr>
          <p:nvPr>
            <p:ph type="sldNum" sz="quarter" idx="12"/>
          </p:nvPr>
        </p:nvSpPr>
        <p:spPr>
          <a:ln/>
        </p:spPr>
        <p:txBody>
          <a:bodyPr/>
          <a:lstStyle>
            <a:lvl1pPr>
              <a:defRPr/>
            </a:lvl1pPr>
          </a:lstStyle>
          <a:p>
            <a:pPr>
              <a:defRPr/>
            </a:pPr>
            <a:fld id="{65824EE4-CAAA-40CA-AF8E-11852859F255}"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228905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44BD8550-F1C8-4CE7-B5D4-A18ECBA2F426}"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817579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prstClr val="white"/>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a:solidFill>
                  <a:prstClr val="white"/>
                </a:solidFill>
              </a:rPr>
              <a:t>Presentation by John A. Cassara  Copyright 2013</a:t>
            </a:r>
          </a:p>
        </p:txBody>
      </p:sp>
      <p:sp>
        <p:nvSpPr>
          <p:cNvPr id="7" name="Rectangle 42"/>
          <p:cNvSpPr>
            <a:spLocks noGrp="1" noChangeArrowheads="1"/>
          </p:cNvSpPr>
          <p:nvPr>
            <p:ph type="sldNum" sz="quarter" idx="12"/>
          </p:nvPr>
        </p:nvSpPr>
        <p:spPr>
          <a:ln/>
        </p:spPr>
        <p:txBody>
          <a:bodyPr/>
          <a:lstStyle>
            <a:lvl1pPr>
              <a:defRPr/>
            </a:lvl1pPr>
          </a:lstStyle>
          <a:p>
            <a:pPr>
              <a:defRPr/>
            </a:pPr>
            <a:fld id="{CE3A4F6B-43DF-4AE8-89C8-6381FCC13F1E}"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089511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2" Type="http://schemas.openxmlformats.org/officeDocument/2006/relationships/slideLayout" Target="../slideLayouts/slideLayout32.xml"/><Relationship Id="rId16" Type="http://schemas.openxmlformats.org/officeDocument/2006/relationships/theme" Target="../theme/theme3.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6" Type="http://schemas.openxmlformats.org/officeDocument/2006/relationships/theme" Target="../theme/theme4.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186371"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2"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3"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grpSp>
          <p:nvGrpSpPr>
            <p:cNvPr id="1035" name="Group 6"/>
            <p:cNvGrpSpPr>
              <a:grpSpLocks/>
            </p:cNvGrpSpPr>
            <p:nvPr/>
          </p:nvGrpSpPr>
          <p:grpSpPr bwMode="auto">
            <a:xfrm>
              <a:off x="288" y="0"/>
              <a:ext cx="5098" cy="4316"/>
              <a:chOff x="288" y="0"/>
              <a:chExt cx="5098" cy="4316"/>
            </a:xfrm>
          </p:grpSpPr>
          <p:sp>
            <p:nvSpPr>
              <p:cNvPr id="186375"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6"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7"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8"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9"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0"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1"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2"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3"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4"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5"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6"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7"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grpSp>
        <p:sp>
          <p:nvSpPr>
            <p:cNvPr id="186388"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9"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90"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039" name="Freeform 23"/>
            <p:cNvSpPr>
              <a:spLocks/>
            </p:cNvSpPr>
            <p:nvPr/>
          </p:nvSpPr>
          <p:spPr bwMode="hidden">
            <a:xfrm>
              <a:off x="5041" y="0"/>
              <a:ext cx="719" cy="845"/>
            </a:xfrm>
            <a:custGeom>
              <a:avLst/>
              <a:gdLst>
                <a:gd name="T0" fmla="*/ 779 w 717"/>
                <a:gd name="T1" fmla="*/ 845 h 845"/>
                <a:gd name="T2" fmla="*/ 779 w 717"/>
                <a:gd name="T3" fmla="*/ 821 h 845"/>
                <a:gd name="T4" fmla="*/ 636 w 717"/>
                <a:gd name="T5" fmla="*/ 605 h 845"/>
                <a:gd name="T6" fmla="*/ 437 w 717"/>
                <a:gd name="T7" fmla="*/ 396 h 845"/>
                <a:gd name="T8" fmla="*/ 252 w 717"/>
                <a:gd name="T9" fmla="*/ 192 h 845"/>
                <a:gd name="T10" fmla="*/ 17 w 717"/>
                <a:gd name="T11" fmla="*/ 0 h 845"/>
                <a:gd name="T12" fmla="*/ 0 w 717"/>
                <a:gd name="T13" fmla="*/ 0 h 845"/>
                <a:gd name="T14" fmla="*/ 240 w 717"/>
                <a:gd name="T15" fmla="*/ 198 h 845"/>
                <a:gd name="T16" fmla="*/ 431 w 717"/>
                <a:gd name="T17" fmla="*/ 408 h 845"/>
                <a:gd name="T18" fmla="*/ 630 w 717"/>
                <a:gd name="T19" fmla="*/ 623 h 845"/>
                <a:gd name="T20" fmla="*/ 779 w 717"/>
                <a:gd name="T21" fmla="*/ 845 h 845"/>
                <a:gd name="T22" fmla="*/ 77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040" name="Freeform 24"/>
            <p:cNvSpPr>
              <a:spLocks/>
            </p:cNvSpPr>
            <p:nvPr/>
          </p:nvSpPr>
          <p:spPr bwMode="hidden">
            <a:xfrm>
              <a:off x="5352" y="0"/>
              <a:ext cx="408" cy="414"/>
            </a:xfrm>
            <a:custGeom>
              <a:avLst/>
              <a:gdLst>
                <a:gd name="T0" fmla="*/ 438 w 407"/>
                <a:gd name="T1" fmla="*/ 414 h 414"/>
                <a:gd name="T2" fmla="*/ 438 w 407"/>
                <a:gd name="T3" fmla="*/ 396 h 414"/>
                <a:gd name="T4" fmla="*/ 253 w 407"/>
                <a:gd name="T5" fmla="*/ 192 h 414"/>
                <a:gd name="T6" fmla="*/ 12 w 407"/>
                <a:gd name="T7" fmla="*/ 0 h 414"/>
                <a:gd name="T8" fmla="*/ 0 w 407"/>
                <a:gd name="T9" fmla="*/ 0 h 414"/>
                <a:gd name="T10" fmla="*/ 108 w 407"/>
                <a:gd name="T11" fmla="*/ 102 h 414"/>
                <a:gd name="T12" fmla="*/ 247 w 407"/>
                <a:gd name="T13" fmla="*/ 204 h 414"/>
                <a:gd name="T14" fmla="*/ 438 w 407"/>
                <a:gd name="T15" fmla="*/ 414 h 414"/>
                <a:gd name="T16" fmla="*/ 43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86393"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042" name="Freeform 26"/>
            <p:cNvSpPr>
              <a:spLocks/>
            </p:cNvSpPr>
            <p:nvPr/>
          </p:nvSpPr>
          <p:spPr bwMode="hidden">
            <a:xfrm>
              <a:off x="6" y="0"/>
              <a:ext cx="588" cy="599"/>
            </a:xfrm>
            <a:custGeom>
              <a:avLst/>
              <a:gdLst>
                <a:gd name="T0" fmla="*/ 648 w 586"/>
                <a:gd name="T1" fmla="*/ 0 h 599"/>
                <a:gd name="T2" fmla="*/ 630 w 586"/>
                <a:gd name="T3" fmla="*/ 0 h 599"/>
                <a:gd name="T4" fmla="*/ 438 w 586"/>
                <a:gd name="T5" fmla="*/ 132 h 599"/>
                <a:gd name="T6" fmla="*/ 288 w 586"/>
                <a:gd name="T7" fmla="*/ 270 h 599"/>
                <a:gd name="T8" fmla="*/ 120 w 586"/>
                <a:gd name="T9" fmla="*/ 420 h 599"/>
                <a:gd name="T10" fmla="*/ 0 w 586"/>
                <a:gd name="T11" fmla="*/ 575 h 599"/>
                <a:gd name="T12" fmla="*/ 0 w 586"/>
                <a:gd name="T13" fmla="*/ 599 h 599"/>
                <a:gd name="T14" fmla="*/ 120 w 586"/>
                <a:gd name="T15" fmla="*/ 432 h 599"/>
                <a:gd name="T16" fmla="*/ 288 w 586"/>
                <a:gd name="T17" fmla="*/ 282 h 599"/>
                <a:gd name="T18" fmla="*/ 448 w 586"/>
                <a:gd name="T19" fmla="*/ 138 h 599"/>
                <a:gd name="T20" fmla="*/ 648 w 586"/>
                <a:gd name="T21" fmla="*/ 0 h 599"/>
                <a:gd name="T22" fmla="*/ 64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043" name="Freeform 27"/>
            <p:cNvSpPr>
              <a:spLocks/>
            </p:cNvSpPr>
            <p:nvPr/>
          </p:nvSpPr>
          <p:spPr bwMode="hidden">
            <a:xfrm>
              <a:off x="6" y="0"/>
              <a:ext cx="270" cy="252"/>
            </a:xfrm>
            <a:custGeom>
              <a:avLst/>
              <a:gdLst>
                <a:gd name="T0" fmla="*/ 300 w 269"/>
                <a:gd name="T1" fmla="*/ 0 h 252"/>
                <a:gd name="T2" fmla="*/ 28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300 w 269"/>
                <a:gd name="T15" fmla="*/ 0 h 252"/>
                <a:gd name="T16" fmla="*/ 30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sp>
        <p:nvSpPr>
          <p:cNvPr id="186407"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86408"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fontAlgn="base">
              <a:spcBef>
                <a:spcPct val="0"/>
              </a:spcBef>
              <a:spcAft>
                <a:spcPct val="0"/>
              </a:spcAft>
              <a:defRPr/>
            </a:pPr>
            <a:endParaRPr lang="en-US">
              <a:solidFill>
                <a:prstClr val="white"/>
              </a:solidFill>
            </a:endParaRPr>
          </a:p>
        </p:txBody>
      </p:sp>
      <p:sp>
        <p:nvSpPr>
          <p:cNvPr id="186409"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fontAlgn="base">
              <a:spcBef>
                <a:spcPct val="0"/>
              </a:spcBef>
              <a:spcAft>
                <a:spcPct val="0"/>
              </a:spcAft>
              <a:defRPr/>
            </a:pPr>
            <a:r>
              <a:rPr lang="en-US">
                <a:solidFill>
                  <a:prstClr val="white"/>
                </a:solidFill>
              </a:rPr>
              <a:t>Presentation by John A. Cassara  Copyright 2013</a:t>
            </a:r>
          </a:p>
        </p:txBody>
      </p:sp>
      <p:sp>
        <p:nvSpPr>
          <p:cNvPr id="186410"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fontAlgn="base">
              <a:spcBef>
                <a:spcPct val="0"/>
              </a:spcBef>
              <a:spcAft>
                <a:spcPct val="0"/>
              </a:spcAft>
              <a:defRPr/>
            </a:pPr>
            <a:fld id="{549FEF46-BBB8-438F-AC8D-20150BF41837}" type="slidenum">
              <a:rPr lang="en-US">
                <a:solidFill>
                  <a:prstClr val="white"/>
                </a:solidFill>
              </a:rPr>
              <a:pPr fontAlgn="base">
                <a:spcBef>
                  <a:spcPct val="0"/>
                </a:spcBef>
                <a:spcAft>
                  <a:spcPct val="0"/>
                </a:spcAft>
                <a:defRPr/>
              </a:pPr>
              <a:t>‹#›</a:t>
            </a:fld>
            <a:endParaRPr lang="en-US" dirty="0">
              <a:solidFill>
                <a:prstClr val="white"/>
              </a:solidFill>
            </a:endParaRPr>
          </a:p>
        </p:txBody>
      </p:sp>
      <p:sp>
        <p:nvSpPr>
          <p:cNvPr id="186411"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84574838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186371"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2"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3"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grpSp>
          <p:nvGrpSpPr>
            <p:cNvPr id="1035" name="Group 6"/>
            <p:cNvGrpSpPr>
              <a:grpSpLocks/>
            </p:cNvGrpSpPr>
            <p:nvPr/>
          </p:nvGrpSpPr>
          <p:grpSpPr bwMode="auto">
            <a:xfrm>
              <a:off x="288" y="0"/>
              <a:ext cx="5098" cy="4316"/>
              <a:chOff x="288" y="0"/>
              <a:chExt cx="5098" cy="4316"/>
            </a:xfrm>
          </p:grpSpPr>
          <p:sp>
            <p:nvSpPr>
              <p:cNvPr id="186375"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6"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7"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8"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9"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0"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1"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2"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3"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4"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5"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6"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7"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grpSp>
        <p:sp>
          <p:nvSpPr>
            <p:cNvPr id="186388"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9"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90"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039" name="Freeform 23"/>
            <p:cNvSpPr>
              <a:spLocks/>
            </p:cNvSpPr>
            <p:nvPr/>
          </p:nvSpPr>
          <p:spPr bwMode="hidden">
            <a:xfrm>
              <a:off x="5041" y="0"/>
              <a:ext cx="719" cy="845"/>
            </a:xfrm>
            <a:custGeom>
              <a:avLst/>
              <a:gdLst>
                <a:gd name="T0" fmla="*/ 779 w 717"/>
                <a:gd name="T1" fmla="*/ 845 h 845"/>
                <a:gd name="T2" fmla="*/ 779 w 717"/>
                <a:gd name="T3" fmla="*/ 821 h 845"/>
                <a:gd name="T4" fmla="*/ 636 w 717"/>
                <a:gd name="T5" fmla="*/ 605 h 845"/>
                <a:gd name="T6" fmla="*/ 437 w 717"/>
                <a:gd name="T7" fmla="*/ 396 h 845"/>
                <a:gd name="T8" fmla="*/ 252 w 717"/>
                <a:gd name="T9" fmla="*/ 192 h 845"/>
                <a:gd name="T10" fmla="*/ 17 w 717"/>
                <a:gd name="T11" fmla="*/ 0 h 845"/>
                <a:gd name="T12" fmla="*/ 0 w 717"/>
                <a:gd name="T13" fmla="*/ 0 h 845"/>
                <a:gd name="T14" fmla="*/ 240 w 717"/>
                <a:gd name="T15" fmla="*/ 198 h 845"/>
                <a:gd name="T16" fmla="*/ 431 w 717"/>
                <a:gd name="T17" fmla="*/ 408 h 845"/>
                <a:gd name="T18" fmla="*/ 630 w 717"/>
                <a:gd name="T19" fmla="*/ 623 h 845"/>
                <a:gd name="T20" fmla="*/ 779 w 717"/>
                <a:gd name="T21" fmla="*/ 845 h 845"/>
                <a:gd name="T22" fmla="*/ 77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040" name="Freeform 24"/>
            <p:cNvSpPr>
              <a:spLocks/>
            </p:cNvSpPr>
            <p:nvPr/>
          </p:nvSpPr>
          <p:spPr bwMode="hidden">
            <a:xfrm>
              <a:off x="5352" y="0"/>
              <a:ext cx="408" cy="414"/>
            </a:xfrm>
            <a:custGeom>
              <a:avLst/>
              <a:gdLst>
                <a:gd name="T0" fmla="*/ 438 w 407"/>
                <a:gd name="T1" fmla="*/ 414 h 414"/>
                <a:gd name="T2" fmla="*/ 438 w 407"/>
                <a:gd name="T3" fmla="*/ 396 h 414"/>
                <a:gd name="T4" fmla="*/ 253 w 407"/>
                <a:gd name="T5" fmla="*/ 192 h 414"/>
                <a:gd name="T6" fmla="*/ 12 w 407"/>
                <a:gd name="T7" fmla="*/ 0 h 414"/>
                <a:gd name="T8" fmla="*/ 0 w 407"/>
                <a:gd name="T9" fmla="*/ 0 h 414"/>
                <a:gd name="T10" fmla="*/ 108 w 407"/>
                <a:gd name="T11" fmla="*/ 102 h 414"/>
                <a:gd name="T12" fmla="*/ 247 w 407"/>
                <a:gd name="T13" fmla="*/ 204 h 414"/>
                <a:gd name="T14" fmla="*/ 438 w 407"/>
                <a:gd name="T15" fmla="*/ 414 h 414"/>
                <a:gd name="T16" fmla="*/ 43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86393"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042" name="Freeform 26"/>
            <p:cNvSpPr>
              <a:spLocks/>
            </p:cNvSpPr>
            <p:nvPr/>
          </p:nvSpPr>
          <p:spPr bwMode="hidden">
            <a:xfrm>
              <a:off x="6" y="0"/>
              <a:ext cx="588" cy="599"/>
            </a:xfrm>
            <a:custGeom>
              <a:avLst/>
              <a:gdLst>
                <a:gd name="T0" fmla="*/ 648 w 586"/>
                <a:gd name="T1" fmla="*/ 0 h 599"/>
                <a:gd name="T2" fmla="*/ 630 w 586"/>
                <a:gd name="T3" fmla="*/ 0 h 599"/>
                <a:gd name="T4" fmla="*/ 438 w 586"/>
                <a:gd name="T5" fmla="*/ 132 h 599"/>
                <a:gd name="T6" fmla="*/ 288 w 586"/>
                <a:gd name="T7" fmla="*/ 270 h 599"/>
                <a:gd name="T8" fmla="*/ 120 w 586"/>
                <a:gd name="T9" fmla="*/ 420 h 599"/>
                <a:gd name="T10" fmla="*/ 0 w 586"/>
                <a:gd name="T11" fmla="*/ 575 h 599"/>
                <a:gd name="T12" fmla="*/ 0 w 586"/>
                <a:gd name="T13" fmla="*/ 599 h 599"/>
                <a:gd name="T14" fmla="*/ 120 w 586"/>
                <a:gd name="T15" fmla="*/ 432 h 599"/>
                <a:gd name="T16" fmla="*/ 288 w 586"/>
                <a:gd name="T17" fmla="*/ 282 h 599"/>
                <a:gd name="T18" fmla="*/ 448 w 586"/>
                <a:gd name="T19" fmla="*/ 138 h 599"/>
                <a:gd name="T20" fmla="*/ 648 w 586"/>
                <a:gd name="T21" fmla="*/ 0 h 599"/>
                <a:gd name="T22" fmla="*/ 64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043" name="Freeform 27"/>
            <p:cNvSpPr>
              <a:spLocks/>
            </p:cNvSpPr>
            <p:nvPr/>
          </p:nvSpPr>
          <p:spPr bwMode="hidden">
            <a:xfrm>
              <a:off x="6" y="0"/>
              <a:ext cx="270" cy="252"/>
            </a:xfrm>
            <a:custGeom>
              <a:avLst/>
              <a:gdLst>
                <a:gd name="T0" fmla="*/ 300 w 269"/>
                <a:gd name="T1" fmla="*/ 0 h 252"/>
                <a:gd name="T2" fmla="*/ 28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300 w 269"/>
                <a:gd name="T15" fmla="*/ 0 h 252"/>
                <a:gd name="T16" fmla="*/ 30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sp>
        <p:nvSpPr>
          <p:cNvPr id="186407"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86408"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fontAlgn="base">
              <a:spcBef>
                <a:spcPct val="0"/>
              </a:spcBef>
              <a:spcAft>
                <a:spcPct val="0"/>
              </a:spcAft>
              <a:defRPr/>
            </a:pPr>
            <a:endParaRPr lang="en-US">
              <a:solidFill>
                <a:prstClr val="white"/>
              </a:solidFill>
            </a:endParaRPr>
          </a:p>
        </p:txBody>
      </p:sp>
      <p:sp>
        <p:nvSpPr>
          <p:cNvPr id="186409"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fontAlgn="base">
              <a:spcBef>
                <a:spcPct val="0"/>
              </a:spcBef>
              <a:spcAft>
                <a:spcPct val="0"/>
              </a:spcAft>
              <a:defRPr/>
            </a:pPr>
            <a:r>
              <a:rPr lang="en-US">
                <a:solidFill>
                  <a:prstClr val="white"/>
                </a:solidFill>
              </a:rPr>
              <a:t>Presentation by John A. Cassara  Copyright 2013</a:t>
            </a:r>
          </a:p>
        </p:txBody>
      </p:sp>
      <p:sp>
        <p:nvSpPr>
          <p:cNvPr id="186410"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fontAlgn="base">
              <a:spcBef>
                <a:spcPct val="0"/>
              </a:spcBef>
              <a:spcAft>
                <a:spcPct val="0"/>
              </a:spcAft>
              <a:defRPr/>
            </a:pPr>
            <a:fld id="{549FEF46-BBB8-438F-AC8D-20150BF41837}" type="slidenum">
              <a:rPr lang="en-US">
                <a:solidFill>
                  <a:prstClr val="white"/>
                </a:solidFill>
              </a:rPr>
              <a:pPr fontAlgn="base">
                <a:spcBef>
                  <a:spcPct val="0"/>
                </a:spcBef>
                <a:spcAft>
                  <a:spcPct val="0"/>
                </a:spcAft>
                <a:defRPr/>
              </a:pPr>
              <a:t>‹#›</a:t>
            </a:fld>
            <a:endParaRPr lang="en-US" dirty="0">
              <a:solidFill>
                <a:prstClr val="white"/>
              </a:solidFill>
            </a:endParaRPr>
          </a:p>
        </p:txBody>
      </p:sp>
      <p:sp>
        <p:nvSpPr>
          <p:cNvPr id="186411"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786456165"/>
      </p:ext>
    </p:extLst>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186371"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2"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3"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grpSp>
          <p:nvGrpSpPr>
            <p:cNvPr id="1035" name="Group 6"/>
            <p:cNvGrpSpPr>
              <a:grpSpLocks/>
            </p:cNvGrpSpPr>
            <p:nvPr/>
          </p:nvGrpSpPr>
          <p:grpSpPr bwMode="auto">
            <a:xfrm>
              <a:off x="288" y="0"/>
              <a:ext cx="5098" cy="4316"/>
              <a:chOff x="288" y="0"/>
              <a:chExt cx="5098" cy="4316"/>
            </a:xfrm>
          </p:grpSpPr>
          <p:sp>
            <p:nvSpPr>
              <p:cNvPr id="186375"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6"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7"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8"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9"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0"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1"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2"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3"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4"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5"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6"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7"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grpSp>
        <p:sp>
          <p:nvSpPr>
            <p:cNvPr id="186388"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9"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90"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039" name="Freeform 23"/>
            <p:cNvSpPr>
              <a:spLocks/>
            </p:cNvSpPr>
            <p:nvPr/>
          </p:nvSpPr>
          <p:spPr bwMode="hidden">
            <a:xfrm>
              <a:off x="5041" y="0"/>
              <a:ext cx="719" cy="845"/>
            </a:xfrm>
            <a:custGeom>
              <a:avLst/>
              <a:gdLst>
                <a:gd name="T0" fmla="*/ 779 w 717"/>
                <a:gd name="T1" fmla="*/ 845 h 845"/>
                <a:gd name="T2" fmla="*/ 779 w 717"/>
                <a:gd name="T3" fmla="*/ 821 h 845"/>
                <a:gd name="T4" fmla="*/ 636 w 717"/>
                <a:gd name="T5" fmla="*/ 605 h 845"/>
                <a:gd name="T6" fmla="*/ 437 w 717"/>
                <a:gd name="T7" fmla="*/ 396 h 845"/>
                <a:gd name="T8" fmla="*/ 252 w 717"/>
                <a:gd name="T9" fmla="*/ 192 h 845"/>
                <a:gd name="T10" fmla="*/ 17 w 717"/>
                <a:gd name="T11" fmla="*/ 0 h 845"/>
                <a:gd name="T12" fmla="*/ 0 w 717"/>
                <a:gd name="T13" fmla="*/ 0 h 845"/>
                <a:gd name="T14" fmla="*/ 240 w 717"/>
                <a:gd name="T15" fmla="*/ 198 h 845"/>
                <a:gd name="T16" fmla="*/ 431 w 717"/>
                <a:gd name="T17" fmla="*/ 408 h 845"/>
                <a:gd name="T18" fmla="*/ 630 w 717"/>
                <a:gd name="T19" fmla="*/ 623 h 845"/>
                <a:gd name="T20" fmla="*/ 779 w 717"/>
                <a:gd name="T21" fmla="*/ 845 h 845"/>
                <a:gd name="T22" fmla="*/ 77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040" name="Freeform 24"/>
            <p:cNvSpPr>
              <a:spLocks/>
            </p:cNvSpPr>
            <p:nvPr/>
          </p:nvSpPr>
          <p:spPr bwMode="hidden">
            <a:xfrm>
              <a:off x="5352" y="0"/>
              <a:ext cx="408" cy="414"/>
            </a:xfrm>
            <a:custGeom>
              <a:avLst/>
              <a:gdLst>
                <a:gd name="T0" fmla="*/ 438 w 407"/>
                <a:gd name="T1" fmla="*/ 414 h 414"/>
                <a:gd name="T2" fmla="*/ 438 w 407"/>
                <a:gd name="T3" fmla="*/ 396 h 414"/>
                <a:gd name="T4" fmla="*/ 253 w 407"/>
                <a:gd name="T5" fmla="*/ 192 h 414"/>
                <a:gd name="T6" fmla="*/ 12 w 407"/>
                <a:gd name="T7" fmla="*/ 0 h 414"/>
                <a:gd name="T8" fmla="*/ 0 w 407"/>
                <a:gd name="T9" fmla="*/ 0 h 414"/>
                <a:gd name="T10" fmla="*/ 108 w 407"/>
                <a:gd name="T11" fmla="*/ 102 h 414"/>
                <a:gd name="T12" fmla="*/ 247 w 407"/>
                <a:gd name="T13" fmla="*/ 204 h 414"/>
                <a:gd name="T14" fmla="*/ 438 w 407"/>
                <a:gd name="T15" fmla="*/ 414 h 414"/>
                <a:gd name="T16" fmla="*/ 43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86393"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042" name="Freeform 26"/>
            <p:cNvSpPr>
              <a:spLocks/>
            </p:cNvSpPr>
            <p:nvPr/>
          </p:nvSpPr>
          <p:spPr bwMode="hidden">
            <a:xfrm>
              <a:off x="6" y="0"/>
              <a:ext cx="588" cy="599"/>
            </a:xfrm>
            <a:custGeom>
              <a:avLst/>
              <a:gdLst>
                <a:gd name="T0" fmla="*/ 648 w 586"/>
                <a:gd name="T1" fmla="*/ 0 h 599"/>
                <a:gd name="T2" fmla="*/ 630 w 586"/>
                <a:gd name="T3" fmla="*/ 0 h 599"/>
                <a:gd name="T4" fmla="*/ 438 w 586"/>
                <a:gd name="T5" fmla="*/ 132 h 599"/>
                <a:gd name="T6" fmla="*/ 288 w 586"/>
                <a:gd name="T7" fmla="*/ 270 h 599"/>
                <a:gd name="T8" fmla="*/ 120 w 586"/>
                <a:gd name="T9" fmla="*/ 420 h 599"/>
                <a:gd name="T10" fmla="*/ 0 w 586"/>
                <a:gd name="T11" fmla="*/ 575 h 599"/>
                <a:gd name="T12" fmla="*/ 0 w 586"/>
                <a:gd name="T13" fmla="*/ 599 h 599"/>
                <a:gd name="T14" fmla="*/ 120 w 586"/>
                <a:gd name="T15" fmla="*/ 432 h 599"/>
                <a:gd name="T16" fmla="*/ 288 w 586"/>
                <a:gd name="T17" fmla="*/ 282 h 599"/>
                <a:gd name="T18" fmla="*/ 448 w 586"/>
                <a:gd name="T19" fmla="*/ 138 h 599"/>
                <a:gd name="T20" fmla="*/ 648 w 586"/>
                <a:gd name="T21" fmla="*/ 0 h 599"/>
                <a:gd name="T22" fmla="*/ 64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043" name="Freeform 27"/>
            <p:cNvSpPr>
              <a:spLocks/>
            </p:cNvSpPr>
            <p:nvPr/>
          </p:nvSpPr>
          <p:spPr bwMode="hidden">
            <a:xfrm>
              <a:off x="6" y="0"/>
              <a:ext cx="270" cy="252"/>
            </a:xfrm>
            <a:custGeom>
              <a:avLst/>
              <a:gdLst>
                <a:gd name="T0" fmla="*/ 300 w 269"/>
                <a:gd name="T1" fmla="*/ 0 h 252"/>
                <a:gd name="T2" fmla="*/ 28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300 w 269"/>
                <a:gd name="T15" fmla="*/ 0 h 252"/>
                <a:gd name="T16" fmla="*/ 30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sp>
        <p:nvSpPr>
          <p:cNvPr id="186407"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86408"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fontAlgn="base">
              <a:spcBef>
                <a:spcPct val="0"/>
              </a:spcBef>
              <a:spcAft>
                <a:spcPct val="0"/>
              </a:spcAft>
              <a:defRPr/>
            </a:pPr>
            <a:endParaRPr lang="en-US">
              <a:solidFill>
                <a:prstClr val="white"/>
              </a:solidFill>
            </a:endParaRPr>
          </a:p>
        </p:txBody>
      </p:sp>
      <p:sp>
        <p:nvSpPr>
          <p:cNvPr id="186409"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fontAlgn="base">
              <a:spcBef>
                <a:spcPct val="0"/>
              </a:spcBef>
              <a:spcAft>
                <a:spcPct val="0"/>
              </a:spcAft>
              <a:defRPr/>
            </a:pPr>
            <a:r>
              <a:rPr lang="en-US">
                <a:solidFill>
                  <a:prstClr val="white"/>
                </a:solidFill>
              </a:rPr>
              <a:t>Presentation by John A. Cassara  Copyright 2013</a:t>
            </a:r>
          </a:p>
        </p:txBody>
      </p:sp>
      <p:sp>
        <p:nvSpPr>
          <p:cNvPr id="186410"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fontAlgn="base">
              <a:spcBef>
                <a:spcPct val="0"/>
              </a:spcBef>
              <a:spcAft>
                <a:spcPct val="0"/>
              </a:spcAft>
              <a:defRPr/>
            </a:pPr>
            <a:fld id="{549FEF46-BBB8-438F-AC8D-20150BF41837}" type="slidenum">
              <a:rPr lang="en-US">
                <a:solidFill>
                  <a:prstClr val="white"/>
                </a:solidFill>
              </a:rPr>
              <a:pPr fontAlgn="base">
                <a:spcBef>
                  <a:spcPct val="0"/>
                </a:spcBef>
                <a:spcAft>
                  <a:spcPct val="0"/>
                </a:spcAft>
                <a:defRPr/>
              </a:pPr>
              <a:t>‹#›</a:t>
            </a:fld>
            <a:endParaRPr lang="en-US" dirty="0">
              <a:solidFill>
                <a:prstClr val="white"/>
              </a:solidFill>
            </a:endParaRPr>
          </a:p>
        </p:txBody>
      </p:sp>
      <p:sp>
        <p:nvSpPr>
          <p:cNvPr id="186411"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463392664"/>
      </p:ext>
    </p:extLst>
  </p:cSld>
  <p:clrMap bg1="dk2" tx1="lt1" bg2="dk1"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186371"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2"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3"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grpSp>
          <p:nvGrpSpPr>
            <p:cNvPr id="1035" name="Group 6"/>
            <p:cNvGrpSpPr>
              <a:grpSpLocks/>
            </p:cNvGrpSpPr>
            <p:nvPr/>
          </p:nvGrpSpPr>
          <p:grpSpPr bwMode="auto">
            <a:xfrm>
              <a:off x="288" y="0"/>
              <a:ext cx="5098" cy="4316"/>
              <a:chOff x="288" y="0"/>
              <a:chExt cx="5098" cy="4316"/>
            </a:xfrm>
          </p:grpSpPr>
          <p:sp>
            <p:nvSpPr>
              <p:cNvPr id="186375"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6"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7"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8"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79"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0"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1"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2"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3"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4"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5"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6"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7"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grpSp>
        <p:sp>
          <p:nvSpPr>
            <p:cNvPr id="186388"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89"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86390"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039" name="Freeform 23"/>
            <p:cNvSpPr>
              <a:spLocks/>
            </p:cNvSpPr>
            <p:nvPr/>
          </p:nvSpPr>
          <p:spPr bwMode="hidden">
            <a:xfrm>
              <a:off x="5041" y="0"/>
              <a:ext cx="719" cy="845"/>
            </a:xfrm>
            <a:custGeom>
              <a:avLst/>
              <a:gdLst>
                <a:gd name="T0" fmla="*/ 779 w 717"/>
                <a:gd name="T1" fmla="*/ 845 h 845"/>
                <a:gd name="T2" fmla="*/ 779 w 717"/>
                <a:gd name="T3" fmla="*/ 821 h 845"/>
                <a:gd name="T4" fmla="*/ 636 w 717"/>
                <a:gd name="T5" fmla="*/ 605 h 845"/>
                <a:gd name="T6" fmla="*/ 437 w 717"/>
                <a:gd name="T7" fmla="*/ 396 h 845"/>
                <a:gd name="T8" fmla="*/ 252 w 717"/>
                <a:gd name="T9" fmla="*/ 192 h 845"/>
                <a:gd name="T10" fmla="*/ 17 w 717"/>
                <a:gd name="T11" fmla="*/ 0 h 845"/>
                <a:gd name="T12" fmla="*/ 0 w 717"/>
                <a:gd name="T13" fmla="*/ 0 h 845"/>
                <a:gd name="T14" fmla="*/ 240 w 717"/>
                <a:gd name="T15" fmla="*/ 198 h 845"/>
                <a:gd name="T16" fmla="*/ 431 w 717"/>
                <a:gd name="T17" fmla="*/ 408 h 845"/>
                <a:gd name="T18" fmla="*/ 630 w 717"/>
                <a:gd name="T19" fmla="*/ 623 h 845"/>
                <a:gd name="T20" fmla="*/ 779 w 717"/>
                <a:gd name="T21" fmla="*/ 845 h 845"/>
                <a:gd name="T22" fmla="*/ 77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040" name="Freeform 24"/>
            <p:cNvSpPr>
              <a:spLocks/>
            </p:cNvSpPr>
            <p:nvPr/>
          </p:nvSpPr>
          <p:spPr bwMode="hidden">
            <a:xfrm>
              <a:off x="5352" y="0"/>
              <a:ext cx="408" cy="414"/>
            </a:xfrm>
            <a:custGeom>
              <a:avLst/>
              <a:gdLst>
                <a:gd name="T0" fmla="*/ 438 w 407"/>
                <a:gd name="T1" fmla="*/ 414 h 414"/>
                <a:gd name="T2" fmla="*/ 438 w 407"/>
                <a:gd name="T3" fmla="*/ 396 h 414"/>
                <a:gd name="T4" fmla="*/ 253 w 407"/>
                <a:gd name="T5" fmla="*/ 192 h 414"/>
                <a:gd name="T6" fmla="*/ 12 w 407"/>
                <a:gd name="T7" fmla="*/ 0 h 414"/>
                <a:gd name="T8" fmla="*/ 0 w 407"/>
                <a:gd name="T9" fmla="*/ 0 h 414"/>
                <a:gd name="T10" fmla="*/ 108 w 407"/>
                <a:gd name="T11" fmla="*/ 102 h 414"/>
                <a:gd name="T12" fmla="*/ 247 w 407"/>
                <a:gd name="T13" fmla="*/ 204 h 414"/>
                <a:gd name="T14" fmla="*/ 438 w 407"/>
                <a:gd name="T15" fmla="*/ 414 h 414"/>
                <a:gd name="T16" fmla="*/ 43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86393"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dirty="0">
                <a:solidFill>
                  <a:prstClr val="white"/>
                </a:solidFill>
              </a:endParaRPr>
            </a:p>
          </p:txBody>
        </p:sp>
        <p:sp>
          <p:nvSpPr>
            <p:cNvPr id="1042" name="Freeform 26"/>
            <p:cNvSpPr>
              <a:spLocks/>
            </p:cNvSpPr>
            <p:nvPr/>
          </p:nvSpPr>
          <p:spPr bwMode="hidden">
            <a:xfrm>
              <a:off x="6" y="0"/>
              <a:ext cx="588" cy="599"/>
            </a:xfrm>
            <a:custGeom>
              <a:avLst/>
              <a:gdLst>
                <a:gd name="T0" fmla="*/ 648 w 586"/>
                <a:gd name="T1" fmla="*/ 0 h 599"/>
                <a:gd name="T2" fmla="*/ 630 w 586"/>
                <a:gd name="T3" fmla="*/ 0 h 599"/>
                <a:gd name="T4" fmla="*/ 438 w 586"/>
                <a:gd name="T5" fmla="*/ 132 h 599"/>
                <a:gd name="T6" fmla="*/ 288 w 586"/>
                <a:gd name="T7" fmla="*/ 270 h 599"/>
                <a:gd name="T8" fmla="*/ 120 w 586"/>
                <a:gd name="T9" fmla="*/ 420 h 599"/>
                <a:gd name="T10" fmla="*/ 0 w 586"/>
                <a:gd name="T11" fmla="*/ 575 h 599"/>
                <a:gd name="T12" fmla="*/ 0 w 586"/>
                <a:gd name="T13" fmla="*/ 599 h 599"/>
                <a:gd name="T14" fmla="*/ 120 w 586"/>
                <a:gd name="T15" fmla="*/ 432 h 599"/>
                <a:gd name="T16" fmla="*/ 288 w 586"/>
                <a:gd name="T17" fmla="*/ 282 h 599"/>
                <a:gd name="T18" fmla="*/ 448 w 586"/>
                <a:gd name="T19" fmla="*/ 138 h 599"/>
                <a:gd name="T20" fmla="*/ 648 w 586"/>
                <a:gd name="T21" fmla="*/ 0 h 599"/>
                <a:gd name="T22" fmla="*/ 64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043" name="Freeform 27"/>
            <p:cNvSpPr>
              <a:spLocks/>
            </p:cNvSpPr>
            <p:nvPr/>
          </p:nvSpPr>
          <p:spPr bwMode="hidden">
            <a:xfrm>
              <a:off x="6" y="0"/>
              <a:ext cx="270" cy="252"/>
            </a:xfrm>
            <a:custGeom>
              <a:avLst/>
              <a:gdLst>
                <a:gd name="T0" fmla="*/ 300 w 269"/>
                <a:gd name="T1" fmla="*/ 0 h 252"/>
                <a:gd name="T2" fmla="*/ 28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300 w 269"/>
                <a:gd name="T15" fmla="*/ 0 h 252"/>
                <a:gd name="T16" fmla="*/ 30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prstClr val="white"/>
                </a:solidFill>
              </a:endParaRPr>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prstClr val="white"/>
                </a:solidFill>
              </a:endParaRPr>
            </a:p>
          </p:txBody>
        </p:sp>
      </p:grpSp>
      <p:sp>
        <p:nvSpPr>
          <p:cNvPr id="186407"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86408"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fontAlgn="base">
              <a:spcBef>
                <a:spcPct val="0"/>
              </a:spcBef>
              <a:spcAft>
                <a:spcPct val="0"/>
              </a:spcAft>
              <a:defRPr/>
            </a:pPr>
            <a:endParaRPr lang="en-US">
              <a:solidFill>
                <a:prstClr val="white"/>
              </a:solidFill>
            </a:endParaRPr>
          </a:p>
        </p:txBody>
      </p:sp>
      <p:sp>
        <p:nvSpPr>
          <p:cNvPr id="186409"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fontAlgn="base">
              <a:spcBef>
                <a:spcPct val="0"/>
              </a:spcBef>
              <a:spcAft>
                <a:spcPct val="0"/>
              </a:spcAft>
              <a:defRPr/>
            </a:pPr>
            <a:r>
              <a:rPr lang="en-US">
                <a:solidFill>
                  <a:prstClr val="white"/>
                </a:solidFill>
              </a:rPr>
              <a:t>Presentation by John A. Cassara  Copyright 2013</a:t>
            </a:r>
          </a:p>
        </p:txBody>
      </p:sp>
      <p:sp>
        <p:nvSpPr>
          <p:cNvPr id="186410"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fontAlgn="base">
              <a:spcBef>
                <a:spcPct val="0"/>
              </a:spcBef>
              <a:spcAft>
                <a:spcPct val="0"/>
              </a:spcAft>
              <a:defRPr/>
            </a:pPr>
            <a:fld id="{549FEF46-BBB8-438F-AC8D-20150BF41837}" type="slidenum">
              <a:rPr lang="en-US">
                <a:solidFill>
                  <a:prstClr val="white"/>
                </a:solidFill>
              </a:rPr>
              <a:pPr fontAlgn="base">
                <a:spcBef>
                  <a:spcPct val="0"/>
                </a:spcBef>
                <a:spcAft>
                  <a:spcPct val="0"/>
                </a:spcAft>
                <a:defRPr/>
              </a:pPr>
              <a:t>‹#›</a:t>
            </a:fld>
            <a:endParaRPr lang="en-US" dirty="0">
              <a:solidFill>
                <a:prstClr val="white"/>
              </a:solidFill>
            </a:endParaRPr>
          </a:p>
        </p:txBody>
      </p:sp>
      <p:sp>
        <p:nvSpPr>
          <p:cNvPr id="186411"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121307964"/>
      </p:ext>
    </p:extLst>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a:solidFill>
                  <a:prstClr val="white"/>
                </a:solidFill>
              </a:rPr>
              <a:t>Presentation by John A. </a:t>
            </a:r>
            <a:r>
              <a:rPr lang="en-US" dirty="0" smtClean="0">
                <a:solidFill>
                  <a:prstClr val="white"/>
                </a:solidFill>
              </a:rPr>
              <a:t>Cassara</a:t>
            </a:r>
            <a:endParaRPr lang="en-US" dirty="0">
              <a:solidFill>
                <a:prstClr val="white"/>
              </a:solidFill>
            </a:endParaRPr>
          </a:p>
        </p:txBody>
      </p:sp>
      <p:sp>
        <p:nvSpPr>
          <p:cNvPr id="26626" name="Rectangle 2"/>
          <p:cNvSpPr>
            <a:spLocks noGrp="1" noChangeArrowheads="1"/>
          </p:cNvSpPr>
          <p:nvPr>
            <p:ph type="title"/>
          </p:nvPr>
        </p:nvSpPr>
        <p:spPr/>
        <p:txBody>
          <a:bodyPr/>
          <a:lstStyle/>
          <a:p>
            <a:pPr eaLnBrk="1" hangingPunct="1">
              <a:defRPr/>
            </a:pPr>
            <a:r>
              <a:rPr lang="en-US" dirty="0" smtClean="0"/>
              <a:t>Trade-Based Money Laundering</a:t>
            </a:r>
          </a:p>
        </p:txBody>
      </p:sp>
      <p:sp>
        <p:nvSpPr>
          <p:cNvPr id="26627" name="Rectangle 3"/>
          <p:cNvSpPr>
            <a:spLocks noGrp="1" noChangeArrowheads="1"/>
          </p:cNvSpPr>
          <p:nvPr>
            <p:ph type="body" idx="1"/>
          </p:nvPr>
        </p:nvSpPr>
        <p:spPr>
          <a:xfrm>
            <a:off x="457200" y="2286000"/>
            <a:ext cx="8229600" cy="3844925"/>
          </a:xfrm>
        </p:spPr>
        <p:txBody>
          <a:bodyPr/>
          <a:lstStyle/>
          <a:p>
            <a:pPr eaLnBrk="1" hangingPunct="1">
              <a:defRPr/>
            </a:pPr>
            <a:r>
              <a:rPr lang="en-US" dirty="0" smtClean="0"/>
              <a:t>Defined by the Financial Action Task Force (FATF) as, “</a:t>
            </a:r>
            <a:r>
              <a:rPr lang="en-US" i="1" dirty="0" smtClean="0"/>
              <a:t>the process of disguising the proceeds of crime and moving </a:t>
            </a:r>
            <a:r>
              <a:rPr lang="en-US" b="1" i="1" dirty="0" smtClean="0"/>
              <a:t>value </a:t>
            </a:r>
            <a:r>
              <a:rPr lang="en-US" i="1" dirty="0" smtClean="0"/>
              <a:t>through the use of trade transactions in an attempt to legitimize their illicit origins.</a:t>
            </a:r>
            <a:r>
              <a:rPr lang="en-US" dirty="0" smtClean="0"/>
              <a:t>”</a:t>
            </a:r>
          </a:p>
        </p:txBody>
      </p:sp>
    </p:spTree>
    <p:extLst>
      <p:ext uri="{BB962C8B-B14F-4D97-AF65-F5344CB8AC3E}">
        <p14:creationId xmlns:p14="http://schemas.microsoft.com/office/powerpoint/2010/main" val="353262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a:solidFill>
                  <a:prstClr val="white"/>
                </a:solidFill>
              </a:rPr>
              <a:t>Presentation by John A. Cassara  </a:t>
            </a:r>
          </a:p>
        </p:txBody>
      </p:sp>
      <p:sp>
        <p:nvSpPr>
          <p:cNvPr id="136194" name="Rectangle 2"/>
          <p:cNvSpPr>
            <a:spLocks noGrp="1" noChangeArrowheads="1"/>
          </p:cNvSpPr>
          <p:nvPr>
            <p:ph type="title"/>
          </p:nvPr>
        </p:nvSpPr>
        <p:spPr/>
        <p:txBody>
          <a:bodyPr/>
          <a:lstStyle/>
          <a:p>
            <a:pPr eaLnBrk="1" hangingPunct="1">
              <a:defRPr/>
            </a:pPr>
            <a:r>
              <a:rPr lang="en-US" sz="4000" dirty="0" smtClean="0"/>
              <a:t>Invoice Manipulation Made Simple</a:t>
            </a:r>
          </a:p>
        </p:txBody>
      </p:sp>
      <p:sp>
        <p:nvSpPr>
          <p:cNvPr id="136195" name="Rectangle 3"/>
          <p:cNvSpPr>
            <a:spLocks noGrp="1" noChangeArrowheads="1"/>
          </p:cNvSpPr>
          <p:nvPr>
            <p:ph type="body" idx="1"/>
          </p:nvPr>
        </p:nvSpPr>
        <p:spPr/>
        <p:txBody>
          <a:bodyPr/>
          <a:lstStyle/>
          <a:p>
            <a:pPr eaLnBrk="1" hangingPunct="1">
              <a:defRPr/>
            </a:pPr>
            <a:r>
              <a:rPr lang="en-US" dirty="0" smtClean="0"/>
              <a:t>Money moved out:</a:t>
            </a:r>
          </a:p>
          <a:p>
            <a:pPr eaLnBrk="1" hangingPunct="1">
              <a:buFont typeface="Wingdings" pitchFamily="2" charset="2"/>
              <a:buNone/>
              <a:defRPr/>
            </a:pPr>
            <a:r>
              <a:rPr lang="en-US" dirty="0" smtClean="0"/>
              <a:t>	- By importing goods at overvalued 	prices or exporting goods at 	undervalued prices</a:t>
            </a:r>
          </a:p>
          <a:p>
            <a:pPr eaLnBrk="1" hangingPunct="1">
              <a:defRPr/>
            </a:pPr>
            <a:r>
              <a:rPr lang="en-US" dirty="0" smtClean="0"/>
              <a:t>Money moved in:</a:t>
            </a:r>
          </a:p>
          <a:p>
            <a:pPr eaLnBrk="1" hangingPunct="1">
              <a:buFont typeface="Wingdings" pitchFamily="2" charset="2"/>
              <a:buNone/>
              <a:defRPr/>
            </a:pPr>
            <a:r>
              <a:rPr lang="en-US" dirty="0" smtClean="0"/>
              <a:t>	- By importing goods at undervalued 	prices or exporting the goods at 	overvalued prices</a:t>
            </a:r>
          </a:p>
        </p:txBody>
      </p:sp>
    </p:spTree>
    <p:extLst>
      <p:ext uri="{BB962C8B-B14F-4D97-AF65-F5344CB8AC3E}">
        <p14:creationId xmlns:p14="http://schemas.microsoft.com/office/powerpoint/2010/main" val="3094079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dirty="0">
                <a:solidFill>
                  <a:prstClr val="white"/>
                </a:solidFill>
              </a:rPr>
              <a:t>Presentation by John A. Cassara  </a:t>
            </a:r>
          </a:p>
        </p:txBody>
      </p:sp>
      <p:sp>
        <p:nvSpPr>
          <p:cNvPr id="18434" name="Rectangle 2"/>
          <p:cNvSpPr>
            <a:spLocks noGrp="1" noChangeArrowheads="1"/>
          </p:cNvSpPr>
          <p:nvPr>
            <p:ph type="title"/>
          </p:nvPr>
        </p:nvSpPr>
        <p:spPr>
          <a:xfrm>
            <a:off x="457200" y="152400"/>
            <a:ext cx="8686800" cy="1143000"/>
          </a:xfrm>
        </p:spPr>
        <p:txBody>
          <a:bodyPr/>
          <a:lstStyle/>
          <a:p>
            <a:pPr eaLnBrk="1" hangingPunct="1">
              <a:defRPr/>
            </a:pPr>
            <a:r>
              <a:rPr lang="en-US" dirty="0" smtClean="0"/>
              <a:t>True Examples of Abnormal U.S. Trade Prices</a:t>
            </a:r>
          </a:p>
        </p:txBody>
      </p:sp>
      <p:sp>
        <p:nvSpPr>
          <p:cNvPr id="18435" name="Rectangle 3"/>
          <p:cNvSpPr>
            <a:spLocks noGrp="1" noChangeArrowheads="1"/>
          </p:cNvSpPr>
          <p:nvPr>
            <p:ph type="body" sz="half" idx="1"/>
          </p:nvPr>
        </p:nvSpPr>
        <p:spPr>
          <a:xfrm>
            <a:off x="228600" y="1752600"/>
            <a:ext cx="4605338" cy="4530725"/>
          </a:xfrm>
        </p:spPr>
        <p:txBody>
          <a:bodyPr/>
          <a:lstStyle/>
          <a:p>
            <a:pPr eaLnBrk="1" hangingPunct="1">
              <a:defRPr/>
            </a:pPr>
            <a:r>
              <a:rPr lang="en-US" sz="1600" dirty="0" smtClean="0"/>
              <a:t>High U.S. Import Prices</a:t>
            </a:r>
          </a:p>
          <a:p>
            <a:pPr lvl="1" eaLnBrk="1" hangingPunct="1">
              <a:defRPr/>
            </a:pPr>
            <a:r>
              <a:rPr lang="en-US" sz="1600" dirty="0" smtClean="0"/>
              <a:t>Plastic buckets from Czech, $972/unit</a:t>
            </a:r>
          </a:p>
          <a:p>
            <a:pPr lvl="1" eaLnBrk="1" hangingPunct="1">
              <a:defRPr/>
            </a:pPr>
            <a:r>
              <a:rPr lang="en-US" sz="1600" dirty="0" smtClean="0"/>
              <a:t>Briefs and panties from Hungary, $739/doz</a:t>
            </a:r>
          </a:p>
          <a:p>
            <a:pPr lvl="1" eaLnBrk="1" hangingPunct="1">
              <a:defRPr/>
            </a:pPr>
            <a:r>
              <a:rPr lang="en-US" sz="1600" dirty="0" smtClean="0"/>
              <a:t>Cotton dishtowels from Pakistan, $153/unit</a:t>
            </a:r>
          </a:p>
          <a:p>
            <a:pPr lvl="1" eaLnBrk="1" hangingPunct="1">
              <a:defRPr/>
            </a:pPr>
            <a:r>
              <a:rPr lang="en-US" sz="1600" dirty="0" smtClean="0"/>
              <a:t>Ceramic tiles from Italy, $4,480/sq meter</a:t>
            </a:r>
          </a:p>
          <a:p>
            <a:pPr lvl="1" eaLnBrk="1" hangingPunct="1">
              <a:defRPr/>
            </a:pPr>
            <a:r>
              <a:rPr lang="en-US" sz="1600" dirty="0" smtClean="0"/>
              <a:t>Metal tweezers from Japan, $4,896/unit</a:t>
            </a:r>
          </a:p>
          <a:p>
            <a:pPr lvl="1" eaLnBrk="1" hangingPunct="1">
              <a:defRPr/>
            </a:pPr>
            <a:r>
              <a:rPr lang="en-US" sz="1600" dirty="0" smtClean="0"/>
              <a:t>Razors from the U.K., $113/unit</a:t>
            </a:r>
          </a:p>
          <a:p>
            <a:pPr lvl="1" eaLnBrk="1" hangingPunct="1">
              <a:defRPr/>
            </a:pPr>
            <a:r>
              <a:rPr lang="en-US" sz="1600" dirty="0" smtClean="0"/>
              <a:t>Camshafts from Saudi Arabia, $15,200/unit</a:t>
            </a:r>
          </a:p>
          <a:p>
            <a:pPr lvl="1" eaLnBrk="1" hangingPunct="1">
              <a:defRPr/>
            </a:pPr>
            <a:r>
              <a:rPr lang="en-US" sz="1600" dirty="0" smtClean="0"/>
              <a:t>Iron bolts from France, $3,067/kg</a:t>
            </a:r>
          </a:p>
          <a:p>
            <a:pPr lvl="1" eaLnBrk="1" hangingPunct="1">
              <a:defRPr/>
            </a:pPr>
            <a:r>
              <a:rPr lang="en-US" sz="1600" dirty="0" smtClean="0"/>
              <a:t>Toilet tissue from China, $4,121/kg</a:t>
            </a:r>
          </a:p>
        </p:txBody>
      </p:sp>
      <p:sp>
        <p:nvSpPr>
          <p:cNvPr id="18436" name="Rectangle 4"/>
          <p:cNvSpPr>
            <a:spLocks noGrp="1" noChangeArrowheads="1"/>
          </p:cNvSpPr>
          <p:nvPr>
            <p:ph type="body" sz="half" idx="2"/>
          </p:nvPr>
        </p:nvSpPr>
        <p:spPr>
          <a:xfrm>
            <a:off x="4724400" y="1676400"/>
            <a:ext cx="4305300" cy="3429000"/>
          </a:xfrm>
        </p:spPr>
        <p:txBody>
          <a:bodyPr/>
          <a:lstStyle/>
          <a:p>
            <a:pPr eaLnBrk="1" hangingPunct="1">
              <a:defRPr/>
            </a:pPr>
            <a:r>
              <a:rPr lang="en-US" sz="1600" dirty="0" smtClean="0"/>
              <a:t>Low U.S. Export Prices</a:t>
            </a:r>
          </a:p>
          <a:p>
            <a:pPr lvl="1" eaLnBrk="1" hangingPunct="1">
              <a:defRPr/>
            </a:pPr>
            <a:r>
              <a:rPr lang="en-US" sz="1600" dirty="0" smtClean="0"/>
              <a:t>Live cattle to Mexico, $20.65/unit</a:t>
            </a:r>
          </a:p>
          <a:p>
            <a:pPr lvl="1" eaLnBrk="1" hangingPunct="1">
              <a:defRPr/>
            </a:pPr>
            <a:r>
              <a:rPr lang="en-US" sz="1600" dirty="0" smtClean="0"/>
              <a:t>Radial truck tires to U.K., $11.74/unit</a:t>
            </a:r>
          </a:p>
          <a:p>
            <a:pPr lvl="1" eaLnBrk="1" hangingPunct="1">
              <a:defRPr/>
            </a:pPr>
            <a:r>
              <a:rPr lang="en-US" sz="1600" dirty="0" smtClean="0"/>
              <a:t>Toilet bowls to Hong Kong, $1.75/unit</a:t>
            </a:r>
          </a:p>
          <a:p>
            <a:pPr lvl="1" eaLnBrk="1" hangingPunct="1">
              <a:defRPr/>
            </a:pPr>
            <a:r>
              <a:rPr lang="en-US" sz="1600" dirty="0" smtClean="0"/>
              <a:t>Bulldozers to Colombia, $1,741/unit</a:t>
            </a:r>
          </a:p>
          <a:p>
            <a:pPr lvl="1" eaLnBrk="1" hangingPunct="1">
              <a:defRPr/>
            </a:pPr>
            <a:r>
              <a:rPr lang="en-US" sz="1600" dirty="0" smtClean="0"/>
              <a:t>Color video monitors to Pakistan, $21.90/unit</a:t>
            </a:r>
          </a:p>
          <a:p>
            <a:pPr lvl="1" eaLnBrk="1" hangingPunct="1">
              <a:defRPr/>
            </a:pPr>
            <a:r>
              <a:rPr lang="en-US" sz="1600" dirty="0" smtClean="0"/>
              <a:t>Missile launchers to Israel, $52.03/unit</a:t>
            </a:r>
          </a:p>
          <a:p>
            <a:pPr lvl="1" eaLnBrk="1" hangingPunct="1">
              <a:defRPr/>
            </a:pPr>
            <a:r>
              <a:rPr lang="en-US" sz="1600" dirty="0" smtClean="0"/>
              <a:t>Prefabricated buildings to Trinidad, $1.20/unit</a:t>
            </a:r>
          </a:p>
        </p:txBody>
      </p:sp>
    </p:spTree>
    <p:extLst>
      <p:ext uri="{BB962C8B-B14F-4D97-AF65-F5344CB8AC3E}">
        <p14:creationId xmlns:p14="http://schemas.microsoft.com/office/powerpoint/2010/main" val="66310677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a:solidFill>
                  <a:prstClr val="white"/>
                </a:solidFill>
              </a:rPr>
              <a:t>Presentation by John A. Cassara  </a:t>
            </a:r>
          </a:p>
        </p:txBody>
      </p:sp>
      <p:sp>
        <p:nvSpPr>
          <p:cNvPr id="51202" name="Rectangle 2"/>
          <p:cNvSpPr>
            <a:spLocks noGrp="1" noChangeArrowheads="1"/>
          </p:cNvSpPr>
          <p:nvPr>
            <p:ph type="title"/>
          </p:nvPr>
        </p:nvSpPr>
        <p:spPr>
          <a:xfrm>
            <a:off x="0" y="228600"/>
            <a:ext cx="9144000" cy="1143000"/>
          </a:xfrm>
        </p:spPr>
        <p:txBody>
          <a:bodyPr/>
          <a:lstStyle/>
          <a:p>
            <a:pPr eaLnBrk="1" hangingPunct="1">
              <a:defRPr/>
            </a:pPr>
            <a:r>
              <a:rPr lang="en-US" dirty="0" smtClean="0"/>
              <a:t>Exports/Imports of Refrigerators</a:t>
            </a:r>
          </a:p>
        </p:txBody>
      </p:sp>
      <p:graphicFrame>
        <p:nvGraphicFramePr>
          <p:cNvPr id="30724" name="Object 3"/>
          <p:cNvGraphicFramePr>
            <a:graphicFrameLocks noGrp="1" noChangeAspect="1"/>
          </p:cNvGraphicFramePr>
          <p:nvPr>
            <p:ph type="body" idx="1"/>
          </p:nvPr>
        </p:nvGraphicFramePr>
        <p:xfrm>
          <a:off x="304800" y="1676400"/>
          <a:ext cx="8458200" cy="4506913"/>
        </p:xfrm>
        <a:graphic>
          <a:graphicData uri="http://schemas.openxmlformats.org/presentationml/2006/ole">
            <mc:AlternateContent xmlns:mc="http://schemas.openxmlformats.org/markup-compatibility/2006">
              <mc:Choice xmlns:v="urn:schemas-microsoft-com:vml" Requires="v">
                <p:oleObj spid="_x0000_s1030" name="Worksheet" r:id="rId3" imgW="7581820" imgH="5276698" progId="Excel.Sheet.8">
                  <p:embed/>
                </p:oleObj>
              </mc:Choice>
              <mc:Fallback>
                <p:oleObj name="Worksheet" r:id="rId3" imgW="7581820" imgH="5276698"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676400"/>
                        <a:ext cx="8458200" cy="450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627849049"/>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a:solidFill>
                  <a:prstClr val="white"/>
                </a:solidFill>
              </a:rPr>
              <a:t>Presentation by John A. Cassara  </a:t>
            </a:r>
          </a:p>
        </p:txBody>
      </p:sp>
      <p:sp>
        <p:nvSpPr>
          <p:cNvPr id="177154" name="Rectangle 2"/>
          <p:cNvSpPr>
            <a:spLocks noGrp="1" noChangeArrowheads="1"/>
          </p:cNvSpPr>
          <p:nvPr>
            <p:ph type="title"/>
          </p:nvPr>
        </p:nvSpPr>
        <p:spPr>
          <a:xfrm>
            <a:off x="0" y="381000"/>
            <a:ext cx="8991600" cy="1143000"/>
          </a:xfrm>
        </p:spPr>
        <p:txBody>
          <a:bodyPr/>
          <a:lstStyle/>
          <a:p>
            <a:pPr eaLnBrk="1" hangingPunct="1">
              <a:defRPr/>
            </a:pPr>
            <a:r>
              <a:rPr lang="en-US" sz="1800" dirty="0" smtClean="0"/>
              <a:t>HS </a:t>
            </a:r>
            <a:r>
              <a:rPr lang="en-US" sz="1800" dirty="0" smtClean="0"/>
              <a:t>gold scrap (in blue).  Gold scrap for valuation purposes is actually undefined. There is no legitimate business reason why there would be importations of gold scrap in </a:t>
            </a:r>
            <a:r>
              <a:rPr lang="en-US" sz="1800" b="1" dirty="0" smtClean="0"/>
              <a:t>blue</a:t>
            </a:r>
            <a:r>
              <a:rPr lang="en-US" sz="1800" dirty="0" smtClean="0"/>
              <a:t> over the </a:t>
            </a:r>
            <a:r>
              <a:rPr lang="en-US" sz="1800" b="1" dirty="0" smtClean="0">
                <a:solidFill>
                  <a:srgbClr val="FF0000"/>
                </a:solidFill>
              </a:rPr>
              <a:t>red</a:t>
            </a:r>
            <a:r>
              <a:rPr lang="en-US" sz="1800" b="1" dirty="0" smtClean="0"/>
              <a:t> </a:t>
            </a:r>
            <a:r>
              <a:rPr lang="en-US" sz="1800" dirty="0" smtClean="0"/>
              <a:t>baseline price of “4-9”gold bullion. Even importations of scrap closely under the baseline are suspect.</a:t>
            </a:r>
            <a:r>
              <a:rPr lang="en-US" sz="4000" dirty="0" smtClean="0"/>
              <a:t> </a:t>
            </a:r>
          </a:p>
        </p:txBody>
      </p:sp>
      <p:pic>
        <p:nvPicPr>
          <p:cNvPr id="3174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981200"/>
            <a:ext cx="6934200"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9068917"/>
      </p:ext>
    </p:extLst>
  </p:cSld>
  <p:clrMapOvr>
    <a:masterClrMapping/>
  </p:clrMapOvr>
</p:sld>
</file>

<file path=ppt/theme/theme1.xml><?xml version="1.0" encoding="utf-8"?>
<a:theme xmlns:a="http://schemas.openxmlformats.org/drawingml/2006/main" name="Glob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Glob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Glob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Glob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TotalTime>
  <Words>270</Words>
  <Application>Microsoft Office PowerPoint</Application>
  <PresentationFormat>On-screen Show (4:3)</PresentationFormat>
  <Paragraphs>33</Paragraphs>
  <Slides>5</Slides>
  <Notes>0</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5</vt:i4>
      </vt:variant>
    </vt:vector>
  </HeadingPairs>
  <TitlesOfParts>
    <vt:vector size="10" baseType="lpstr">
      <vt:lpstr>Globe</vt:lpstr>
      <vt:lpstr>1_Globe</vt:lpstr>
      <vt:lpstr>2_Globe</vt:lpstr>
      <vt:lpstr>3_Globe</vt:lpstr>
      <vt:lpstr>Worksheet</vt:lpstr>
      <vt:lpstr>Trade-Based Money Laundering</vt:lpstr>
      <vt:lpstr>Invoice Manipulation Made Simple</vt:lpstr>
      <vt:lpstr>True Examples of Abnormal U.S. Trade Prices</vt:lpstr>
      <vt:lpstr>Exports/Imports of Refrigerators</vt:lpstr>
      <vt:lpstr>HS gold scrap (in blue).  Gold scrap for valuation purposes is actually undefined. There is no legitimate business reason why there would be importations of gold scrap in blue over the red baseline price of “4-9”gold bullion. Even importations of scrap closely under the baseline are suspect.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Trade-Based Money Laundering</dc:title>
  <dc:creator>John</dc:creator>
  <cp:lastModifiedBy>John</cp:lastModifiedBy>
  <cp:revision>3</cp:revision>
  <dcterms:created xsi:type="dcterms:W3CDTF">2015-09-17T12:16:39Z</dcterms:created>
  <dcterms:modified xsi:type="dcterms:W3CDTF">2015-09-17T16:44:17Z</dcterms:modified>
</cp:coreProperties>
</file>