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964057-6FAF-44D3-A2AA-586E9A7124B0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265764-78B2-46EB-9DF5-7E306D2D05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Exporting, Importing, and countertrade </a:t>
            </a:r>
            <a:endParaRPr lang="en-GB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Play with your partner exporter, importer game using the text book example.</a:t>
            </a:r>
          </a:p>
          <a:p>
            <a:r>
              <a:rPr lang="en-GB" dirty="0" smtClean="0"/>
              <a:t>Describe your experience as an exporter or importer or a bank.</a:t>
            </a:r>
          </a:p>
          <a:p>
            <a:r>
              <a:rPr lang="en-GB" dirty="0" smtClean="0"/>
              <a:t>Final topic </a:t>
            </a:r>
            <a:r>
              <a:rPr lang="en-GB" smtClean="0"/>
              <a:t>is countertrade.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Countertrade 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 </a:t>
            </a:r>
            <a:r>
              <a:rPr lang="en-GB" dirty="0" err="1" smtClean="0"/>
              <a:t>Govts</a:t>
            </a:r>
            <a:r>
              <a:rPr lang="en-GB" dirty="0" smtClean="0"/>
              <a:t> restrict the convertibility of its currency, countertrade is the way out to this problem. Currency convertibility in chapter five.</a:t>
            </a:r>
          </a:p>
          <a:p>
            <a:r>
              <a:rPr lang="en-GB" dirty="0" smtClean="0"/>
              <a:t>Countertrade: an agreement to trade goods for goods and services for services when they can not be traded for money. </a:t>
            </a:r>
          </a:p>
          <a:p>
            <a:r>
              <a:rPr lang="en-GB" dirty="0" smtClean="0"/>
              <a:t>KSA agreed to buy 10 747 jets from Boeing with payment in crude oil, discounted at 10%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Types of countertrade 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Barter: direct goods for goods</a:t>
            </a:r>
          </a:p>
          <a:p>
            <a:r>
              <a:rPr lang="en-GB" dirty="0" smtClean="0"/>
              <a:t>Counter-purchase:  A deal where Rolls-Royce sold jet parts to Finland and agreed to use some of the proceeds from sale to purchase TVs from Finland and sell them in the UK.</a:t>
            </a:r>
          </a:p>
          <a:p>
            <a:r>
              <a:rPr lang="en-GB" dirty="0" smtClean="0"/>
              <a:t>Offset: the same as the counter-purchase but you can buy TVs or any other product from any other firm in the country.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Types of Countertrade 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Switch trading: occurs when a third party trading house buys the firm’s counter-purchase credits and sells them to another firm that can use them better. </a:t>
            </a:r>
          </a:p>
          <a:p>
            <a:r>
              <a:rPr lang="en-GB" dirty="0" smtClean="0"/>
              <a:t>Compensation or buybacks: US and Venezuela agreed to build a huge refinery in exchange of supply of petrol for 50 years.   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Countertrade 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can be a strategic competitive weapon or a strategic marketing weapon. Boeing and an Indian company- exchanging parts for jets countering Airbus and limiting Airbus </a:t>
            </a:r>
            <a:r>
              <a:rPr lang="en-GB" dirty="0" err="1" smtClean="0"/>
              <a:t>compeitition</a:t>
            </a:r>
            <a:r>
              <a:rPr lang="en-GB" smtClean="0"/>
              <a:t>.</a:t>
            </a:r>
            <a:endParaRPr lang="en-GB" dirty="0" smtClean="0"/>
          </a:p>
          <a:p>
            <a:r>
              <a:rPr lang="en-GB" dirty="0" smtClean="0"/>
              <a:t>Its disadvantages:</a:t>
            </a:r>
          </a:p>
          <a:p>
            <a:r>
              <a:rPr lang="en-GB" dirty="0" smtClean="0"/>
              <a:t>Lose of flexibility.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Exporting, Importing, and countertrade 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Main objectives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the promises and risks in exporting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to improve export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Understand the information sources and govt programs that exist to help exporters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Check the basic steps involved in export financing.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Articulate how countertrade can be used to facilitate exporting.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promise and pitfalls of exporting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great promise of exporting is revenue and profit opportunities. And then economies of scale and cost reduction. </a:t>
            </a:r>
          </a:p>
          <a:p>
            <a:r>
              <a:rPr lang="en-GB" dirty="0" smtClean="0"/>
              <a:t>Small and medium size reactive.</a:t>
            </a:r>
          </a:p>
          <a:p>
            <a:r>
              <a:rPr lang="en-GB" dirty="0" smtClean="0"/>
              <a:t>Intimidated by complexities </a:t>
            </a:r>
          </a:p>
          <a:p>
            <a:r>
              <a:rPr lang="en-GB" dirty="0" smtClean="0"/>
              <a:t>Ignorance of potential opportunities </a:t>
            </a:r>
          </a:p>
          <a:p>
            <a:r>
              <a:rPr lang="en-GB" dirty="0" smtClean="0"/>
              <a:t>Poor market analysis and competitive conditions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promise and pitfalls of exporting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Failure to customize </a:t>
            </a:r>
          </a:p>
          <a:p>
            <a:r>
              <a:rPr lang="en-GB" dirty="0" smtClean="0"/>
              <a:t>Lack of effective distribution systems.</a:t>
            </a:r>
          </a:p>
          <a:p>
            <a:r>
              <a:rPr lang="en-GB" dirty="0" smtClean="0"/>
              <a:t>Poorly executed promotional campaign.</a:t>
            </a:r>
          </a:p>
          <a:p>
            <a:r>
              <a:rPr lang="en-GB" dirty="0" smtClean="0"/>
              <a:t>Paper work</a:t>
            </a:r>
          </a:p>
          <a:p>
            <a:r>
              <a:rPr lang="en-GB" dirty="0" smtClean="0"/>
              <a:t>Poor negotiation abilities.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export performance 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Lack of knowledge of opportunities available.</a:t>
            </a:r>
          </a:p>
          <a:p>
            <a:r>
              <a:rPr lang="en-GB" dirty="0" smtClean="0"/>
              <a:t>Collect information. The govt bodies help in providing information. Japan and Germany are role model countries in this regard.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promise and pitfalls of exporting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-Information sources: US department of Commerce .</a:t>
            </a:r>
          </a:p>
          <a:p>
            <a:pPr>
              <a:buNone/>
            </a:pPr>
            <a:r>
              <a:rPr lang="en-GB" dirty="0" smtClean="0"/>
              <a:t>Now the internet can be  a source.</a:t>
            </a:r>
          </a:p>
          <a:p>
            <a:pPr>
              <a:buNone/>
            </a:pPr>
            <a:r>
              <a:rPr lang="en-GB" dirty="0" smtClean="0"/>
              <a:t>Agencies and Govt agencies providing systematic, rigorous and useful information.</a:t>
            </a:r>
          </a:p>
          <a:p>
            <a:pPr>
              <a:buNone/>
            </a:pPr>
            <a:r>
              <a:rPr lang="en-GB" dirty="0" smtClean="0"/>
              <a:t>Trade associations.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Export Management Companies 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EMCs are export specialists who act as the export marketing dept or international department for its client firm.</a:t>
            </a:r>
          </a:p>
          <a:p>
            <a:r>
              <a:rPr lang="en-GB" dirty="0" smtClean="0"/>
              <a:t>They have the knowledge and expertise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Export Strategy</a:t>
            </a:r>
            <a:br>
              <a:rPr lang="en-GB" dirty="0" smtClean="0"/>
            </a:br>
            <a:r>
              <a:rPr lang="en-GB" dirty="0" smtClean="0"/>
              <a:t>3M strategy 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Enter on a small scale to reduce risk.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Add additional product lines once exporting operations start to become successful.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Hire locals to promote the firm’s products.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New exporters can use EMCs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Building relationships.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Collecting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Step to FDI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Export and Import Financing 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Lack of trust between the exporter and importer- payment against the shipment issue.</a:t>
            </a:r>
          </a:p>
          <a:p>
            <a:r>
              <a:rPr lang="en-GB" dirty="0" smtClean="0"/>
              <a:t>Bank and letter of credit.</a:t>
            </a:r>
          </a:p>
          <a:p>
            <a:r>
              <a:rPr lang="en-GB" dirty="0" smtClean="0"/>
              <a:t>A bill of lading: title of the products is given to the exporter by the carrier of the shipment as a receipt, a contract, and a document of title.</a:t>
            </a:r>
          </a:p>
          <a:p>
            <a:r>
              <a:rPr lang="en-GB" dirty="0" smtClean="0"/>
              <a:t>Draft: the document for requesting the payment for the exporter. 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594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Gill Sans MT</vt:lpstr>
      <vt:lpstr>Majalla UI</vt:lpstr>
      <vt:lpstr>Verdana</vt:lpstr>
      <vt:lpstr>Wingdings 2</vt:lpstr>
      <vt:lpstr>انقلاب</vt:lpstr>
      <vt:lpstr>Exporting, Importing, and countertrade </vt:lpstr>
      <vt:lpstr>Exporting, Importing, and countertrade </vt:lpstr>
      <vt:lpstr>The promise and pitfalls of exporting</vt:lpstr>
      <vt:lpstr>The promise and pitfalls of exporting</vt:lpstr>
      <vt:lpstr>Improving export performance </vt:lpstr>
      <vt:lpstr>The promise and pitfalls of exporting</vt:lpstr>
      <vt:lpstr>Export Management Companies </vt:lpstr>
      <vt:lpstr>Export Strategy 3M strategy </vt:lpstr>
      <vt:lpstr>Export and Import Financing </vt:lpstr>
      <vt:lpstr>Exercise </vt:lpstr>
      <vt:lpstr>Countertrade </vt:lpstr>
      <vt:lpstr>Types of countertrade </vt:lpstr>
      <vt:lpstr>Types of Countertrade </vt:lpstr>
      <vt:lpstr>Countertrade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Exporting, Importing, and countertrade</dc:title>
  <dc:creator>Hp</dc:creator>
  <cp:lastModifiedBy>8p</cp:lastModifiedBy>
  <cp:revision>29</cp:revision>
  <dcterms:created xsi:type="dcterms:W3CDTF">2012-07-09T04:39:35Z</dcterms:created>
  <dcterms:modified xsi:type="dcterms:W3CDTF">2017-05-08T06:00:40Z</dcterms:modified>
</cp:coreProperties>
</file>