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23" r:id="rId1"/>
  </p:sldMasterIdLst>
  <p:notesMasterIdLst>
    <p:notesMasterId r:id="rId27"/>
  </p:notesMasterIdLst>
  <p:handoutMasterIdLst>
    <p:handoutMasterId r:id="rId28"/>
  </p:handoutMasterIdLst>
  <p:sldIdLst>
    <p:sldId id="256" r:id="rId2"/>
    <p:sldId id="257" r:id="rId3"/>
    <p:sldId id="259" r:id="rId4"/>
    <p:sldId id="283" r:id="rId5"/>
    <p:sldId id="284" r:id="rId6"/>
    <p:sldId id="288" r:id="rId7"/>
    <p:sldId id="289" r:id="rId8"/>
    <p:sldId id="285" r:id="rId9"/>
    <p:sldId id="290" r:id="rId10"/>
    <p:sldId id="269" r:id="rId11"/>
    <p:sldId id="294" r:id="rId12"/>
    <p:sldId id="270" r:id="rId13"/>
    <p:sldId id="271" r:id="rId14"/>
    <p:sldId id="272" r:id="rId15"/>
    <p:sldId id="295" r:id="rId16"/>
    <p:sldId id="296" r:id="rId17"/>
    <p:sldId id="297" r:id="rId18"/>
    <p:sldId id="298" r:id="rId19"/>
    <p:sldId id="299" r:id="rId20"/>
    <p:sldId id="291" r:id="rId21"/>
    <p:sldId id="279" r:id="rId22"/>
    <p:sldId id="287" r:id="rId23"/>
    <p:sldId id="292" r:id="rId24"/>
    <p:sldId id="280" r:id="rId25"/>
    <p:sldId id="293" r:id="rId26"/>
  </p:sldIdLst>
  <p:sldSz cx="9144000" cy="6858000" type="screen4x3"/>
  <p:notesSz cx="7023100" cy="93091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990000"/>
    <a:srgbClr val="660066"/>
    <a:srgbClr val="000000"/>
    <a:srgbClr val="FFFF00"/>
    <a:srgbClr val="000066"/>
    <a:srgbClr val="000099"/>
    <a:srgbClr val="666699"/>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91" autoAdjust="0"/>
    <p:restoredTop sz="77576" autoAdjust="0"/>
  </p:normalViewPr>
  <p:slideViewPr>
    <p:cSldViewPr>
      <p:cViewPr>
        <p:scale>
          <a:sx n="71" d="100"/>
          <a:sy n="71" d="100"/>
        </p:scale>
        <p:origin x="-1128" y="-3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5" d="100"/>
          <a:sy n="55" d="100"/>
        </p:scale>
        <p:origin x="-2880" y="-84"/>
      </p:cViewPr>
      <p:guideLst>
        <p:guide orient="horz" pos="2932"/>
        <p:guide pos="2212"/>
      </p:guideLst>
    </p:cSldViewPr>
  </p:notes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E429AF-885E-46DA-B196-52CABA221647}" type="doc">
      <dgm:prSet loTypeId="urn:microsoft.com/office/officeart/2005/8/layout/pyramid2" loCatId="pyramid" qsTypeId="urn:microsoft.com/office/officeart/2005/8/quickstyle/3d2" qsCatId="3D" csTypeId="urn:microsoft.com/office/officeart/2005/8/colors/accent1_2#2" csCatId="accent1" phldr="1"/>
      <dgm:spPr/>
      <dgm:t>
        <a:bodyPr/>
        <a:lstStyle/>
        <a:p>
          <a:endParaRPr lang="en-US"/>
        </a:p>
      </dgm:t>
    </dgm:pt>
    <dgm:pt modelId="{20CA04B9-82D9-4F72-B494-A451DC0AE59F}">
      <dgm:prSet phldrT="[Text]"/>
      <dgm:spPr/>
      <dgm:t>
        <a:bodyPr/>
        <a:lstStyle/>
        <a:p>
          <a:r>
            <a:rPr lang="en-US" dirty="0" smtClean="0">
              <a:solidFill>
                <a:schemeClr val="accent4">
                  <a:lumMod val="10000"/>
                </a:schemeClr>
              </a:solidFill>
            </a:rPr>
            <a:t>Psychology</a:t>
          </a:r>
          <a:endParaRPr lang="en-US" dirty="0">
            <a:solidFill>
              <a:schemeClr val="accent4">
                <a:lumMod val="10000"/>
              </a:schemeClr>
            </a:solidFill>
          </a:endParaRPr>
        </a:p>
      </dgm:t>
    </dgm:pt>
    <dgm:pt modelId="{343C5EB0-75D0-4674-B092-308DC979D3AC}" type="parTrans" cxnId="{69437AF1-691C-434E-AEF7-E2ECA37D11BE}">
      <dgm:prSet/>
      <dgm:spPr/>
      <dgm:t>
        <a:bodyPr/>
        <a:lstStyle/>
        <a:p>
          <a:endParaRPr lang="en-US"/>
        </a:p>
      </dgm:t>
    </dgm:pt>
    <dgm:pt modelId="{1279BE5D-61D2-4740-AE32-E922D3CC0294}" type="sibTrans" cxnId="{69437AF1-691C-434E-AEF7-E2ECA37D11BE}">
      <dgm:prSet/>
      <dgm:spPr/>
      <dgm:t>
        <a:bodyPr/>
        <a:lstStyle/>
        <a:p>
          <a:endParaRPr lang="en-US"/>
        </a:p>
      </dgm:t>
    </dgm:pt>
    <dgm:pt modelId="{ACE84D24-E297-4D79-BB22-E4E7883BD820}">
      <dgm:prSet phldrT="[Text]"/>
      <dgm:spPr/>
      <dgm:t>
        <a:bodyPr/>
        <a:lstStyle/>
        <a:p>
          <a:r>
            <a:rPr lang="en-US" dirty="0" smtClean="0">
              <a:solidFill>
                <a:schemeClr val="accent4">
                  <a:lumMod val="10000"/>
                </a:schemeClr>
              </a:solidFill>
            </a:rPr>
            <a:t>Social Psychology</a:t>
          </a:r>
          <a:endParaRPr lang="en-US" dirty="0">
            <a:solidFill>
              <a:schemeClr val="accent4">
                <a:lumMod val="10000"/>
              </a:schemeClr>
            </a:solidFill>
          </a:endParaRPr>
        </a:p>
      </dgm:t>
    </dgm:pt>
    <dgm:pt modelId="{86A21F0E-8EB1-409F-B2CB-D820A85BC6AF}" type="parTrans" cxnId="{B863C124-46EA-4AC5-B456-8EA19E21595C}">
      <dgm:prSet/>
      <dgm:spPr/>
      <dgm:t>
        <a:bodyPr/>
        <a:lstStyle/>
        <a:p>
          <a:endParaRPr lang="en-US"/>
        </a:p>
      </dgm:t>
    </dgm:pt>
    <dgm:pt modelId="{9F1A93AD-5C1A-4A7D-81F0-92E906D2D0D4}" type="sibTrans" cxnId="{B863C124-46EA-4AC5-B456-8EA19E21595C}">
      <dgm:prSet/>
      <dgm:spPr/>
      <dgm:t>
        <a:bodyPr/>
        <a:lstStyle/>
        <a:p>
          <a:endParaRPr lang="en-US"/>
        </a:p>
      </dgm:t>
    </dgm:pt>
    <dgm:pt modelId="{6F314376-4250-4AB8-8507-752650C27511}">
      <dgm:prSet phldrT="[Text]"/>
      <dgm:spPr/>
      <dgm:t>
        <a:bodyPr/>
        <a:lstStyle/>
        <a:p>
          <a:r>
            <a:rPr lang="en-US" dirty="0" smtClean="0">
              <a:solidFill>
                <a:schemeClr val="accent4">
                  <a:lumMod val="10000"/>
                </a:schemeClr>
              </a:solidFill>
            </a:rPr>
            <a:t>Sociology</a:t>
          </a:r>
          <a:endParaRPr lang="en-US" dirty="0">
            <a:solidFill>
              <a:schemeClr val="accent4">
                <a:lumMod val="10000"/>
              </a:schemeClr>
            </a:solidFill>
          </a:endParaRPr>
        </a:p>
      </dgm:t>
    </dgm:pt>
    <dgm:pt modelId="{A3D4A267-15F1-4C76-9D3F-BCE72D9397B5}" type="parTrans" cxnId="{8C4AD14F-BCCF-49F5-B00E-2CF1C9973A49}">
      <dgm:prSet/>
      <dgm:spPr/>
      <dgm:t>
        <a:bodyPr/>
        <a:lstStyle/>
        <a:p>
          <a:endParaRPr lang="en-US"/>
        </a:p>
      </dgm:t>
    </dgm:pt>
    <dgm:pt modelId="{B877A2FC-5ED6-4663-9CC7-FEC7B7EDF682}" type="sibTrans" cxnId="{8C4AD14F-BCCF-49F5-B00E-2CF1C9973A49}">
      <dgm:prSet/>
      <dgm:spPr/>
      <dgm:t>
        <a:bodyPr/>
        <a:lstStyle/>
        <a:p>
          <a:endParaRPr lang="en-US"/>
        </a:p>
      </dgm:t>
    </dgm:pt>
    <dgm:pt modelId="{D9D0A833-2175-4549-88D0-32BBDA80E83F}">
      <dgm:prSet phldrT="[Text]"/>
      <dgm:spPr/>
      <dgm:t>
        <a:bodyPr/>
        <a:lstStyle/>
        <a:p>
          <a:r>
            <a:rPr lang="en-US" dirty="0" smtClean="0">
              <a:solidFill>
                <a:schemeClr val="accent4">
                  <a:lumMod val="10000"/>
                </a:schemeClr>
              </a:solidFill>
            </a:rPr>
            <a:t>Anthropology</a:t>
          </a:r>
          <a:endParaRPr lang="en-US" dirty="0">
            <a:solidFill>
              <a:schemeClr val="accent4">
                <a:lumMod val="10000"/>
              </a:schemeClr>
            </a:solidFill>
          </a:endParaRPr>
        </a:p>
      </dgm:t>
    </dgm:pt>
    <dgm:pt modelId="{8DFEE2AD-015F-446A-8E40-9E35AA880A18}" type="parTrans" cxnId="{78E29A70-E22D-4AB7-9244-C7E1826D7192}">
      <dgm:prSet/>
      <dgm:spPr/>
      <dgm:t>
        <a:bodyPr/>
        <a:lstStyle/>
        <a:p>
          <a:endParaRPr lang="en-US"/>
        </a:p>
      </dgm:t>
    </dgm:pt>
    <dgm:pt modelId="{629DBCFC-7599-4159-8188-CDEB2697A9BE}" type="sibTrans" cxnId="{78E29A70-E22D-4AB7-9244-C7E1826D7192}">
      <dgm:prSet/>
      <dgm:spPr/>
      <dgm:t>
        <a:bodyPr/>
        <a:lstStyle/>
        <a:p>
          <a:endParaRPr lang="en-US"/>
        </a:p>
      </dgm:t>
    </dgm:pt>
    <dgm:pt modelId="{7DEA61EB-6D19-4D2F-ADBB-59BB9124C289}" type="pres">
      <dgm:prSet presAssocID="{ABE429AF-885E-46DA-B196-52CABA221647}" presName="compositeShape" presStyleCnt="0">
        <dgm:presLayoutVars>
          <dgm:dir/>
          <dgm:resizeHandles/>
        </dgm:presLayoutVars>
      </dgm:prSet>
      <dgm:spPr/>
      <dgm:t>
        <a:bodyPr/>
        <a:lstStyle/>
        <a:p>
          <a:endParaRPr lang="en-US"/>
        </a:p>
      </dgm:t>
    </dgm:pt>
    <dgm:pt modelId="{F66DD18E-47D1-44D3-8D4A-A2CDA230782E}" type="pres">
      <dgm:prSet presAssocID="{ABE429AF-885E-46DA-B196-52CABA221647}" presName="pyramid" presStyleLbl="node1" presStyleIdx="0" presStyleCnt="1" custScaleX="70876" custScaleY="88350" custLinFactNeighborX="2644" custLinFactNeighborY="-971"/>
      <dgm:spPr>
        <a:gradFill rotWithShape="0">
          <a:gsLst>
            <a:gs pos="0">
              <a:srgbClr val="8488C4"/>
            </a:gs>
            <a:gs pos="53000">
              <a:srgbClr val="D4DEFF"/>
            </a:gs>
            <a:gs pos="83000">
              <a:srgbClr val="D4DEFF"/>
            </a:gs>
            <a:gs pos="100000">
              <a:srgbClr val="96AB94"/>
            </a:gs>
          </a:gsLst>
          <a:lin ang="5400000" scaled="0"/>
        </a:gradFill>
        <a:ln>
          <a:solidFill>
            <a:schemeClr val="accent4">
              <a:lumMod val="10000"/>
            </a:schemeClr>
          </a:solidFill>
        </a:ln>
      </dgm:spPr>
      <dgm:t>
        <a:bodyPr/>
        <a:lstStyle/>
        <a:p>
          <a:endParaRPr lang="en-US"/>
        </a:p>
      </dgm:t>
    </dgm:pt>
    <dgm:pt modelId="{8B52E20C-E8B4-4206-A746-05A453C2E27D}" type="pres">
      <dgm:prSet presAssocID="{ABE429AF-885E-46DA-B196-52CABA221647}" presName="theList" presStyleCnt="0"/>
      <dgm:spPr/>
    </dgm:pt>
    <dgm:pt modelId="{6C11411C-F389-4BA8-8906-AA7BB10204E5}" type="pres">
      <dgm:prSet presAssocID="{20CA04B9-82D9-4F72-B494-A451DC0AE59F}" presName="aNode" presStyleLbl="fgAcc1" presStyleIdx="0" presStyleCnt="4" custLinFactNeighborX="7057" custLinFactNeighborY="13549">
        <dgm:presLayoutVars>
          <dgm:bulletEnabled val="1"/>
        </dgm:presLayoutVars>
      </dgm:prSet>
      <dgm:spPr/>
      <dgm:t>
        <a:bodyPr/>
        <a:lstStyle/>
        <a:p>
          <a:endParaRPr lang="en-US"/>
        </a:p>
      </dgm:t>
    </dgm:pt>
    <dgm:pt modelId="{ECFA8EE4-C417-445F-AC4C-C4434D0D5695}" type="pres">
      <dgm:prSet presAssocID="{20CA04B9-82D9-4F72-B494-A451DC0AE59F}" presName="aSpace" presStyleCnt="0"/>
      <dgm:spPr/>
    </dgm:pt>
    <dgm:pt modelId="{7E438644-708E-43BE-863A-356051488AFE}" type="pres">
      <dgm:prSet presAssocID="{ACE84D24-E297-4D79-BB22-E4E7883BD820}" presName="aNode" presStyleLbl="fgAcc1" presStyleIdx="1" presStyleCnt="4" custLinFactNeighborX="7878">
        <dgm:presLayoutVars>
          <dgm:bulletEnabled val="1"/>
        </dgm:presLayoutVars>
      </dgm:prSet>
      <dgm:spPr/>
      <dgm:t>
        <a:bodyPr/>
        <a:lstStyle/>
        <a:p>
          <a:endParaRPr lang="en-US"/>
        </a:p>
      </dgm:t>
    </dgm:pt>
    <dgm:pt modelId="{7B2DE2C4-3740-452E-81AB-AE6F800667CF}" type="pres">
      <dgm:prSet presAssocID="{ACE84D24-E297-4D79-BB22-E4E7883BD820}" presName="aSpace" presStyleCnt="0"/>
      <dgm:spPr/>
    </dgm:pt>
    <dgm:pt modelId="{0CBE8BEC-11A2-42B5-81C5-CA6F4D17E23F}" type="pres">
      <dgm:prSet presAssocID="{6F314376-4250-4AB8-8507-752650C27511}" presName="aNode" presStyleLbl="fgAcc1" presStyleIdx="2" presStyleCnt="4" custLinFactNeighborX="7878">
        <dgm:presLayoutVars>
          <dgm:bulletEnabled val="1"/>
        </dgm:presLayoutVars>
      </dgm:prSet>
      <dgm:spPr/>
      <dgm:t>
        <a:bodyPr/>
        <a:lstStyle/>
        <a:p>
          <a:endParaRPr lang="en-US"/>
        </a:p>
      </dgm:t>
    </dgm:pt>
    <dgm:pt modelId="{120BBB43-4614-4089-A458-A694E0628B91}" type="pres">
      <dgm:prSet presAssocID="{6F314376-4250-4AB8-8507-752650C27511}" presName="aSpace" presStyleCnt="0"/>
      <dgm:spPr/>
    </dgm:pt>
    <dgm:pt modelId="{7475B95B-DB2B-4AD3-8733-70B373705118}" type="pres">
      <dgm:prSet presAssocID="{D9D0A833-2175-4549-88D0-32BBDA80E83F}" presName="aNode" presStyleLbl="fgAcc1" presStyleIdx="3" presStyleCnt="4" custLinFactNeighborX="7878">
        <dgm:presLayoutVars>
          <dgm:bulletEnabled val="1"/>
        </dgm:presLayoutVars>
      </dgm:prSet>
      <dgm:spPr/>
      <dgm:t>
        <a:bodyPr/>
        <a:lstStyle/>
        <a:p>
          <a:endParaRPr lang="en-US"/>
        </a:p>
      </dgm:t>
    </dgm:pt>
    <dgm:pt modelId="{FCC42F36-7E63-4A26-A5CD-D696B569C867}" type="pres">
      <dgm:prSet presAssocID="{D9D0A833-2175-4549-88D0-32BBDA80E83F}" presName="aSpace" presStyleCnt="0"/>
      <dgm:spPr/>
    </dgm:pt>
  </dgm:ptLst>
  <dgm:cxnLst>
    <dgm:cxn modelId="{8C4AD14F-BCCF-49F5-B00E-2CF1C9973A49}" srcId="{ABE429AF-885E-46DA-B196-52CABA221647}" destId="{6F314376-4250-4AB8-8507-752650C27511}" srcOrd="2" destOrd="0" parTransId="{A3D4A267-15F1-4C76-9D3F-BCE72D9397B5}" sibTransId="{B877A2FC-5ED6-4663-9CC7-FEC7B7EDF682}"/>
    <dgm:cxn modelId="{ADD30868-6744-4C1D-9C55-4E52E11D0187}" type="presOf" srcId="{ACE84D24-E297-4D79-BB22-E4E7883BD820}" destId="{7E438644-708E-43BE-863A-356051488AFE}" srcOrd="0" destOrd="0" presId="urn:microsoft.com/office/officeart/2005/8/layout/pyramid2"/>
    <dgm:cxn modelId="{67E5D1D9-A605-43D0-B513-272A8B2E3AA8}" type="presOf" srcId="{6F314376-4250-4AB8-8507-752650C27511}" destId="{0CBE8BEC-11A2-42B5-81C5-CA6F4D17E23F}" srcOrd="0" destOrd="0" presId="urn:microsoft.com/office/officeart/2005/8/layout/pyramid2"/>
    <dgm:cxn modelId="{78E29A70-E22D-4AB7-9244-C7E1826D7192}" srcId="{ABE429AF-885E-46DA-B196-52CABA221647}" destId="{D9D0A833-2175-4549-88D0-32BBDA80E83F}" srcOrd="3" destOrd="0" parTransId="{8DFEE2AD-015F-446A-8E40-9E35AA880A18}" sibTransId="{629DBCFC-7599-4159-8188-CDEB2697A9BE}"/>
    <dgm:cxn modelId="{B863C124-46EA-4AC5-B456-8EA19E21595C}" srcId="{ABE429AF-885E-46DA-B196-52CABA221647}" destId="{ACE84D24-E297-4D79-BB22-E4E7883BD820}" srcOrd="1" destOrd="0" parTransId="{86A21F0E-8EB1-409F-B2CB-D820A85BC6AF}" sibTransId="{9F1A93AD-5C1A-4A7D-81F0-92E906D2D0D4}"/>
    <dgm:cxn modelId="{ED431F61-4FBB-4C03-A194-8F59AE225081}" type="presOf" srcId="{ABE429AF-885E-46DA-B196-52CABA221647}" destId="{7DEA61EB-6D19-4D2F-ADBB-59BB9124C289}" srcOrd="0" destOrd="0" presId="urn:microsoft.com/office/officeart/2005/8/layout/pyramid2"/>
    <dgm:cxn modelId="{76911BA0-25BE-417E-9AA7-90097F1E0AF8}" type="presOf" srcId="{D9D0A833-2175-4549-88D0-32BBDA80E83F}" destId="{7475B95B-DB2B-4AD3-8733-70B373705118}" srcOrd="0" destOrd="0" presId="urn:microsoft.com/office/officeart/2005/8/layout/pyramid2"/>
    <dgm:cxn modelId="{69437AF1-691C-434E-AEF7-E2ECA37D11BE}" srcId="{ABE429AF-885E-46DA-B196-52CABA221647}" destId="{20CA04B9-82D9-4F72-B494-A451DC0AE59F}" srcOrd="0" destOrd="0" parTransId="{343C5EB0-75D0-4674-B092-308DC979D3AC}" sibTransId="{1279BE5D-61D2-4740-AE32-E922D3CC0294}"/>
    <dgm:cxn modelId="{D76393DC-6030-4599-8A61-F586FEFA656E}" type="presOf" srcId="{20CA04B9-82D9-4F72-B494-A451DC0AE59F}" destId="{6C11411C-F389-4BA8-8906-AA7BB10204E5}" srcOrd="0" destOrd="0" presId="urn:microsoft.com/office/officeart/2005/8/layout/pyramid2"/>
    <dgm:cxn modelId="{D3019CA3-52CB-48E4-82B2-DC9D5E9C12E5}" type="presParOf" srcId="{7DEA61EB-6D19-4D2F-ADBB-59BB9124C289}" destId="{F66DD18E-47D1-44D3-8D4A-A2CDA230782E}" srcOrd="0" destOrd="0" presId="urn:microsoft.com/office/officeart/2005/8/layout/pyramid2"/>
    <dgm:cxn modelId="{D51100D4-7C9F-4D6E-BA05-D6510B91EC62}" type="presParOf" srcId="{7DEA61EB-6D19-4D2F-ADBB-59BB9124C289}" destId="{8B52E20C-E8B4-4206-A746-05A453C2E27D}" srcOrd="1" destOrd="0" presId="urn:microsoft.com/office/officeart/2005/8/layout/pyramid2"/>
    <dgm:cxn modelId="{BFE7CB98-3A24-42B3-9A8C-C52D8E2A2A4F}" type="presParOf" srcId="{8B52E20C-E8B4-4206-A746-05A453C2E27D}" destId="{6C11411C-F389-4BA8-8906-AA7BB10204E5}" srcOrd="0" destOrd="0" presId="urn:microsoft.com/office/officeart/2005/8/layout/pyramid2"/>
    <dgm:cxn modelId="{DFB6BD4C-BA69-4FAD-B74E-7EF73D1084B7}" type="presParOf" srcId="{8B52E20C-E8B4-4206-A746-05A453C2E27D}" destId="{ECFA8EE4-C417-445F-AC4C-C4434D0D5695}" srcOrd="1" destOrd="0" presId="urn:microsoft.com/office/officeart/2005/8/layout/pyramid2"/>
    <dgm:cxn modelId="{055B44C6-AAF2-4FB6-A8F7-EE90124237EA}" type="presParOf" srcId="{8B52E20C-E8B4-4206-A746-05A453C2E27D}" destId="{7E438644-708E-43BE-863A-356051488AFE}" srcOrd="2" destOrd="0" presId="urn:microsoft.com/office/officeart/2005/8/layout/pyramid2"/>
    <dgm:cxn modelId="{26E0CE1D-18E4-44A3-A800-010B47B01ED3}" type="presParOf" srcId="{8B52E20C-E8B4-4206-A746-05A453C2E27D}" destId="{7B2DE2C4-3740-452E-81AB-AE6F800667CF}" srcOrd="3" destOrd="0" presId="urn:microsoft.com/office/officeart/2005/8/layout/pyramid2"/>
    <dgm:cxn modelId="{475C06FA-8E98-436F-A0FB-E5CD69343DBF}" type="presParOf" srcId="{8B52E20C-E8B4-4206-A746-05A453C2E27D}" destId="{0CBE8BEC-11A2-42B5-81C5-CA6F4D17E23F}" srcOrd="4" destOrd="0" presId="urn:microsoft.com/office/officeart/2005/8/layout/pyramid2"/>
    <dgm:cxn modelId="{21D2DDEB-D909-4874-B2FE-B872B28B4D7C}" type="presParOf" srcId="{8B52E20C-E8B4-4206-A746-05A453C2E27D}" destId="{120BBB43-4614-4089-A458-A694E0628B91}" srcOrd="5" destOrd="0" presId="urn:microsoft.com/office/officeart/2005/8/layout/pyramid2"/>
    <dgm:cxn modelId="{A2B55FFC-F12B-454D-96EC-366493AE0CA8}" type="presParOf" srcId="{8B52E20C-E8B4-4206-A746-05A453C2E27D}" destId="{7475B95B-DB2B-4AD3-8733-70B373705118}" srcOrd="6" destOrd="0" presId="urn:microsoft.com/office/officeart/2005/8/layout/pyramid2"/>
    <dgm:cxn modelId="{C43A68F7-98BC-43B6-BA08-D45F75034D8E}" type="presParOf" srcId="{8B52E20C-E8B4-4206-A746-05A453C2E27D}" destId="{FCC42F36-7E63-4A26-A5CD-D696B569C867}" srcOrd="7" destOrd="0" presId="urn:microsoft.com/office/officeart/2005/8/layout/pyramid2"/>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C253D825-D9C0-433A-9CC7-93D15638D1AA}" type="doc">
      <dgm:prSet loTypeId="urn:microsoft.com/office/officeart/2005/8/layout/lProcess3" loCatId="process" qsTypeId="urn:microsoft.com/office/officeart/2005/8/quickstyle/simple1#2" qsCatId="simple" csTypeId="urn:microsoft.com/office/officeart/2005/8/colors/colorful5" csCatId="colorful" phldr="1"/>
      <dgm:spPr/>
      <dgm:t>
        <a:bodyPr/>
        <a:lstStyle/>
        <a:p>
          <a:endParaRPr lang="en-US"/>
        </a:p>
      </dgm:t>
    </dgm:pt>
    <dgm:pt modelId="{5CB97D2F-E8D2-4C3F-9A31-D16CDD85A733}">
      <dgm:prSet phldrT="[Text]"/>
      <dgm:spPr>
        <a:solidFill>
          <a:schemeClr val="tx2">
            <a:lumMod val="60000"/>
            <a:lumOff val="40000"/>
          </a:schemeClr>
        </a:solidFill>
      </dgm:spPr>
      <dgm:t>
        <a:bodyPr/>
        <a:lstStyle/>
        <a:p>
          <a:r>
            <a:rPr lang="en-US" dirty="0" smtClean="0"/>
            <a:t>Contingency Variable (Z)</a:t>
          </a:r>
          <a:endParaRPr lang="en-US" dirty="0"/>
        </a:p>
      </dgm:t>
    </dgm:pt>
    <dgm:pt modelId="{CE329017-B17A-4D23-8198-E35021735D0A}" type="parTrans" cxnId="{57A8AC54-4F17-4FCC-9958-DF29C98F9DBB}">
      <dgm:prSet/>
      <dgm:spPr/>
      <dgm:t>
        <a:bodyPr/>
        <a:lstStyle/>
        <a:p>
          <a:endParaRPr lang="en-US"/>
        </a:p>
      </dgm:t>
    </dgm:pt>
    <dgm:pt modelId="{962FD150-05F3-4DAA-ADFD-A1520D387CBB}" type="sibTrans" cxnId="{57A8AC54-4F17-4FCC-9958-DF29C98F9DBB}">
      <dgm:prSet/>
      <dgm:spPr/>
      <dgm:t>
        <a:bodyPr/>
        <a:lstStyle/>
        <a:p>
          <a:endParaRPr lang="en-US"/>
        </a:p>
      </dgm:t>
    </dgm:pt>
    <dgm:pt modelId="{93ABE6D8-4472-4BDB-94F3-904944073B6A}">
      <dgm:prSet phldrT="[Text]"/>
      <dgm:spPr>
        <a:solidFill>
          <a:schemeClr val="tx2">
            <a:lumMod val="40000"/>
            <a:lumOff val="60000"/>
            <a:alpha val="90000"/>
          </a:schemeClr>
        </a:solidFill>
      </dgm:spPr>
      <dgm:t>
        <a:bodyPr/>
        <a:lstStyle/>
        <a:p>
          <a:r>
            <a:rPr lang="en-US" dirty="0" smtClean="0"/>
            <a:t>Independent Variable (X)</a:t>
          </a:r>
          <a:endParaRPr lang="en-US" dirty="0"/>
        </a:p>
      </dgm:t>
    </dgm:pt>
    <dgm:pt modelId="{1CD58E18-E08B-4E4B-B531-420BEC175DFA}" type="parTrans" cxnId="{B2982DD9-D001-45BB-8474-FA7D1199B150}">
      <dgm:prSet/>
      <dgm:spPr/>
      <dgm:t>
        <a:bodyPr/>
        <a:lstStyle/>
        <a:p>
          <a:endParaRPr lang="en-US"/>
        </a:p>
      </dgm:t>
    </dgm:pt>
    <dgm:pt modelId="{C5D9844B-CBB1-4249-ACA2-BDB33C28A94D}" type="sibTrans" cxnId="{B2982DD9-D001-45BB-8474-FA7D1199B150}">
      <dgm:prSet/>
      <dgm:spPr/>
      <dgm:t>
        <a:bodyPr/>
        <a:lstStyle/>
        <a:p>
          <a:endParaRPr lang="en-US"/>
        </a:p>
      </dgm:t>
    </dgm:pt>
    <dgm:pt modelId="{C2C80D62-8B93-42C4-88D5-B84D823354E2}">
      <dgm:prSet phldrT="[Text]"/>
      <dgm:spPr>
        <a:solidFill>
          <a:schemeClr val="tx2">
            <a:lumMod val="20000"/>
            <a:lumOff val="80000"/>
            <a:alpha val="90000"/>
          </a:schemeClr>
        </a:solidFill>
      </dgm:spPr>
      <dgm:t>
        <a:bodyPr/>
        <a:lstStyle/>
        <a:p>
          <a:r>
            <a:rPr lang="en-US" dirty="0" smtClean="0"/>
            <a:t>Dependent Variable (Y)</a:t>
          </a:r>
          <a:endParaRPr lang="en-US" dirty="0"/>
        </a:p>
      </dgm:t>
    </dgm:pt>
    <dgm:pt modelId="{FEB8CABA-9906-4855-A505-A325348F2CC0}" type="parTrans" cxnId="{C68FC431-F293-4389-AD89-B088AEE95F1C}">
      <dgm:prSet/>
      <dgm:spPr/>
      <dgm:t>
        <a:bodyPr/>
        <a:lstStyle/>
        <a:p>
          <a:endParaRPr lang="en-US"/>
        </a:p>
      </dgm:t>
    </dgm:pt>
    <dgm:pt modelId="{48E853E4-C9AA-43E0-A536-62CFAA8B0FCA}" type="sibTrans" cxnId="{C68FC431-F293-4389-AD89-B088AEE95F1C}">
      <dgm:prSet/>
      <dgm:spPr/>
      <dgm:t>
        <a:bodyPr/>
        <a:lstStyle/>
        <a:p>
          <a:endParaRPr lang="en-US"/>
        </a:p>
      </dgm:t>
    </dgm:pt>
    <dgm:pt modelId="{6CD1EBA2-6590-433E-90FC-203479184438}">
      <dgm:prSet phldrT="[Text]"/>
      <dgm:spPr>
        <a:solidFill>
          <a:schemeClr val="accent6">
            <a:lumMod val="75000"/>
          </a:schemeClr>
        </a:solidFill>
      </dgm:spPr>
      <dgm:t>
        <a:bodyPr/>
        <a:lstStyle/>
        <a:p>
          <a:r>
            <a:rPr lang="en-US" dirty="0" smtClean="0"/>
            <a:t>In American Culture</a:t>
          </a:r>
          <a:endParaRPr lang="en-US" dirty="0"/>
        </a:p>
      </dgm:t>
    </dgm:pt>
    <dgm:pt modelId="{581C009C-D673-4063-B561-6342D26060F6}" type="parTrans" cxnId="{C2CD8228-2D79-4F46-8240-A7E940761956}">
      <dgm:prSet/>
      <dgm:spPr/>
      <dgm:t>
        <a:bodyPr/>
        <a:lstStyle/>
        <a:p>
          <a:endParaRPr lang="en-US"/>
        </a:p>
      </dgm:t>
    </dgm:pt>
    <dgm:pt modelId="{290EF666-F677-493E-9FEC-7C8A9A9C83A0}" type="sibTrans" cxnId="{C2CD8228-2D79-4F46-8240-A7E940761956}">
      <dgm:prSet/>
      <dgm:spPr/>
      <dgm:t>
        <a:bodyPr/>
        <a:lstStyle/>
        <a:p>
          <a:endParaRPr lang="en-US"/>
        </a:p>
      </dgm:t>
    </dgm:pt>
    <dgm:pt modelId="{0A0FF1CF-5EA3-4C5E-A603-E6F5EA7E7681}">
      <dgm:prSet phldrT="[Text]"/>
      <dgm:spPr>
        <a:solidFill>
          <a:schemeClr val="accent6">
            <a:lumMod val="60000"/>
            <a:lumOff val="40000"/>
            <a:alpha val="90000"/>
          </a:schemeClr>
        </a:solidFill>
      </dgm:spPr>
      <dgm:t>
        <a:bodyPr/>
        <a:lstStyle/>
        <a:p>
          <a:r>
            <a:rPr lang="en-US" dirty="0" smtClean="0"/>
            <a:t>Boss Gives “Thumbs Up” Sign</a:t>
          </a:r>
          <a:endParaRPr lang="en-US" dirty="0"/>
        </a:p>
      </dgm:t>
    </dgm:pt>
    <dgm:pt modelId="{1D342575-69B9-4C63-A095-CDA49BEC19E4}" type="parTrans" cxnId="{172CDC81-94A6-462C-A178-886BA19C9C01}">
      <dgm:prSet/>
      <dgm:spPr/>
      <dgm:t>
        <a:bodyPr/>
        <a:lstStyle/>
        <a:p>
          <a:endParaRPr lang="en-US"/>
        </a:p>
      </dgm:t>
    </dgm:pt>
    <dgm:pt modelId="{14C75046-D836-4540-8AA1-AF7D80CBCEF8}" type="sibTrans" cxnId="{172CDC81-94A6-462C-A178-886BA19C9C01}">
      <dgm:prSet/>
      <dgm:spPr/>
      <dgm:t>
        <a:bodyPr/>
        <a:lstStyle/>
        <a:p>
          <a:endParaRPr lang="en-US"/>
        </a:p>
      </dgm:t>
    </dgm:pt>
    <dgm:pt modelId="{47F0E71D-B276-49C2-A460-45572C4D0579}">
      <dgm:prSet phldrT="[Text]"/>
      <dgm:spPr>
        <a:solidFill>
          <a:schemeClr val="accent6">
            <a:lumMod val="20000"/>
            <a:lumOff val="80000"/>
            <a:alpha val="90000"/>
          </a:schemeClr>
        </a:solidFill>
      </dgm:spPr>
      <dgm:t>
        <a:bodyPr/>
        <a:lstStyle/>
        <a:p>
          <a:r>
            <a:rPr lang="en-US" dirty="0" smtClean="0"/>
            <a:t>Understood as Complimenting</a:t>
          </a:r>
          <a:endParaRPr lang="en-US" dirty="0"/>
        </a:p>
      </dgm:t>
    </dgm:pt>
    <dgm:pt modelId="{261AEC3F-5DDD-4ADC-AD82-ABE2E4AE18B1}" type="parTrans" cxnId="{50828D0F-CF8C-4DEE-A0C5-4441F3057721}">
      <dgm:prSet/>
      <dgm:spPr/>
      <dgm:t>
        <a:bodyPr/>
        <a:lstStyle/>
        <a:p>
          <a:endParaRPr lang="en-US"/>
        </a:p>
      </dgm:t>
    </dgm:pt>
    <dgm:pt modelId="{AE6F5EE8-7C09-4443-BCC9-A63C1A29223D}" type="sibTrans" cxnId="{50828D0F-CF8C-4DEE-A0C5-4441F3057721}">
      <dgm:prSet/>
      <dgm:spPr/>
      <dgm:t>
        <a:bodyPr/>
        <a:lstStyle/>
        <a:p>
          <a:endParaRPr lang="en-US"/>
        </a:p>
      </dgm:t>
    </dgm:pt>
    <dgm:pt modelId="{D1F449D2-EBDF-44C6-AC1B-58CAD3A2BCD2}">
      <dgm:prSet phldrT="[Text]"/>
      <dgm:spPr>
        <a:solidFill>
          <a:schemeClr val="accent1">
            <a:lumMod val="75000"/>
          </a:schemeClr>
        </a:solidFill>
      </dgm:spPr>
      <dgm:t>
        <a:bodyPr/>
        <a:lstStyle/>
        <a:p>
          <a:r>
            <a:rPr lang="en-US" dirty="0" smtClean="0"/>
            <a:t>In Iranian or Australian Cultures</a:t>
          </a:r>
          <a:endParaRPr lang="en-US" dirty="0"/>
        </a:p>
      </dgm:t>
    </dgm:pt>
    <dgm:pt modelId="{EBD7920C-CDE9-45A7-B757-2370D754723D}" type="parTrans" cxnId="{F413FC8E-D277-4C9E-8B54-CE940289878E}">
      <dgm:prSet/>
      <dgm:spPr/>
      <dgm:t>
        <a:bodyPr/>
        <a:lstStyle/>
        <a:p>
          <a:endParaRPr lang="en-US"/>
        </a:p>
      </dgm:t>
    </dgm:pt>
    <dgm:pt modelId="{8D204F50-78B9-4F22-AB4B-97482EFD7BDC}" type="sibTrans" cxnId="{F413FC8E-D277-4C9E-8B54-CE940289878E}">
      <dgm:prSet/>
      <dgm:spPr/>
      <dgm:t>
        <a:bodyPr/>
        <a:lstStyle/>
        <a:p>
          <a:endParaRPr lang="en-US"/>
        </a:p>
      </dgm:t>
    </dgm:pt>
    <dgm:pt modelId="{882E0BAC-03CE-4C26-8EBA-FDB1D4EF80F8}">
      <dgm:prSet phldrT="[Text]"/>
      <dgm:spPr>
        <a:solidFill>
          <a:schemeClr val="accent1">
            <a:lumMod val="60000"/>
            <a:lumOff val="40000"/>
            <a:alpha val="90000"/>
          </a:schemeClr>
        </a:solidFill>
      </dgm:spPr>
      <dgm:t>
        <a:bodyPr/>
        <a:lstStyle/>
        <a:p>
          <a:r>
            <a:rPr lang="en-US" dirty="0" smtClean="0"/>
            <a:t>Boss Gives “Thumbs Up” Sign</a:t>
          </a:r>
          <a:endParaRPr lang="en-US" dirty="0"/>
        </a:p>
      </dgm:t>
    </dgm:pt>
    <dgm:pt modelId="{8A22F934-622C-4077-A9A5-DA6C352A6435}" type="parTrans" cxnId="{365C20EE-9ABE-48E5-ADA4-77973287B287}">
      <dgm:prSet/>
      <dgm:spPr/>
      <dgm:t>
        <a:bodyPr/>
        <a:lstStyle/>
        <a:p>
          <a:endParaRPr lang="en-US"/>
        </a:p>
      </dgm:t>
    </dgm:pt>
    <dgm:pt modelId="{2E95F542-81A6-4C85-904C-3E4899347178}" type="sibTrans" cxnId="{365C20EE-9ABE-48E5-ADA4-77973287B287}">
      <dgm:prSet/>
      <dgm:spPr/>
      <dgm:t>
        <a:bodyPr/>
        <a:lstStyle/>
        <a:p>
          <a:endParaRPr lang="en-US"/>
        </a:p>
      </dgm:t>
    </dgm:pt>
    <dgm:pt modelId="{4ADD5DAA-1406-4380-8339-F37CFA9BA393}">
      <dgm:prSet phldrT="[Text]"/>
      <dgm:spPr>
        <a:solidFill>
          <a:schemeClr val="accent1">
            <a:lumMod val="20000"/>
            <a:lumOff val="80000"/>
            <a:alpha val="90000"/>
          </a:schemeClr>
        </a:solidFill>
      </dgm:spPr>
      <dgm:t>
        <a:bodyPr/>
        <a:lstStyle/>
        <a:p>
          <a:r>
            <a:rPr lang="en-US" dirty="0" smtClean="0"/>
            <a:t>Understood as Insulting - “Up Yours!”</a:t>
          </a:r>
          <a:endParaRPr lang="en-US" dirty="0"/>
        </a:p>
      </dgm:t>
    </dgm:pt>
    <dgm:pt modelId="{A19FDFA7-8D39-4BA2-A33B-82BAEBF0928F}" type="parTrans" cxnId="{192E3181-3382-441F-8D8A-530233C7B012}">
      <dgm:prSet/>
      <dgm:spPr/>
      <dgm:t>
        <a:bodyPr/>
        <a:lstStyle/>
        <a:p>
          <a:endParaRPr lang="en-US"/>
        </a:p>
      </dgm:t>
    </dgm:pt>
    <dgm:pt modelId="{36E2A4F5-A8BC-4420-A4B6-B6AA493355C5}" type="sibTrans" cxnId="{192E3181-3382-441F-8D8A-530233C7B012}">
      <dgm:prSet/>
      <dgm:spPr/>
      <dgm:t>
        <a:bodyPr/>
        <a:lstStyle/>
        <a:p>
          <a:endParaRPr lang="en-US"/>
        </a:p>
      </dgm:t>
    </dgm:pt>
    <dgm:pt modelId="{62D7A38F-CAD9-4614-BA26-F8CA5F8F4735}" type="pres">
      <dgm:prSet presAssocID="{C253D825-D9C0-433A-9CC7-93D15638D1AA}" presName="Name0" presStyleCnt="0">
        <dgm:presLayoutVars>
          <dgm:chPref val="3"/>
          <dgm:dir/>
          <dgm:animLvl val="lvl"/>
          <dgm:resizeHandles/>
        </dgm:presLayoutVars>
      </dgm:prSet>
      <dgm:spPr/>
      <dgm:t>
        <a:bodyPr/>
        <a:lstStyle/>
        <a:p>
          <a:endParaRPr lang="en-US"/>
        </a:p>
      </dgm:t>
    </dgm:pt>
    <dgm:pt modelId="{4C7192C8-0EB6-4F79-A77B-A852887D6110}" type="pres">
      <dgm:prSet presAssocID="{5CB97D2F-E8D2-4C3F-9A31-D16CDD85A733}" presName="horFlow" presStyleCnt="0"/>
      <dgm:spPr/>
    </dgm:pt>
    <dgm:pt modelId="{8D99CAC9-33A9-4422-9643-829685ADB089}" type="pres">
      <dgm:prSet presAssocID="{5CB97D2F-E8D2-4C3F-9A31-D16CDD85A733}" presName="bigChev" presStyleLbl="node1" presStyleIdx="0" presStyleCnt="3"/>
      <dgm:spPr/>
      <dgm:t>
        <a:bodyPr/>
        <a:lstStyle/>
        <a:p>
          <a:endParaRPr lang="en-US"/>
        </a:p>
      </dgm:t>
    </dgm:pt>
    <dgm:pt modelId="{5FA62EAB-A2BD-45CD-B276-6887602F2B7E}" type="pres">
      <dgm:prSet presAssocID="{1CD58E18-E08B-4E4B-B531-420BEC175DFA}" presName="parTrans" presStyleCnt="0"/>
      <dgm:spPr/>
    </dgm:pt>
    <dgm:pt modelId="{F3A4A1E7-2DF6-4302-B6CF-86517B971547}" type="pres">
      <dgm:prSet presAssocID="{93ABE6D8-4472-4BDB-94F3-904944073B6A}" presName="node" presStyleLbl="alignAccFollowNode1" presStyleIdx="0" presStyleCnt="6">
        <dgm:presLayoutVars>
          <dgm:bulletEnabled val="1"/>
        </dgm:presLayoutVars>
      </dgm:prSet>
      <dgm:spPr/>
      <dgm:t>
        <a:bodyPr/>
        <a:lstStyle/>
        <a:p>
          <a:endParaRPr lang="en-US"/>
        </a:p>
      </dgm:t>
    </dgm:pt>
    <dgm:pt modelId="{B09E617C-7149-4AD8-9F72-F6189EDCBD76}" type="pres">
      <dgm:prSet presAssocID="{C5D9844B-CBB1-4249-ACA2-BDB33C28A94D}" presName="sibTrans" presStyleCnt="0"/>
      <dgm:spPr/>
    </dgm:pt>
    <dgm:pt modelId="{6C41C25E-8DC5-41AE-AFBC-6BA2B9CA6033}" type="pres">
      <dgm:prSet presAssocID="{C2C80D62-8B93-42C4-88D5-B84D823354E2}" presName="node" presStyleLbl="alignAccFollowNode1" presStyleIdx="1" presStyleCnt="6">
        <dgm:presLayoutVars>
          <dgm:bulletEnabled val="1"/>
        </dgm:presLayoutVars>
      </dgm:prSet>
      <dgm:spPr/>
      <dgm:t>
        <a:bodyPr/>
        <a:lstStyle/>
        <a:p>
          <a:endParaRPr lang="en-US"/>
        </a:p>
      </dgm:t>
    </dgm:pt>
    <dgm:pt modelId="{236D4253-41FD-4E09-AB93-AB0568565693}" type="pres">
      <dgm:prSet presAssocID="{5CB97D2F-E8D2-4C3F-9A31-D16CDD85A733}" presName="vSp" presStyleCnt="0"/>
      <dgm:spPr/>
    </dgm:pt>
    <dgm:pt modelId="{61CEB392-675B-4D71-9D0B-63AB480CA3C7}" type="pres">
      <dgm:prSet presAssocID="{6CD1EBA2-6590-433E-90FC-203479184438}" presName="horFlow" presStyleCnt="0"/>
      <dgm:spPr/>
    </dgm:pt>
    <dgm:pt modelId="{24466A8B-799D-4474-ADEE-7E159BD5E75A}" type="pres">
      <dgm:prSet presAssocID="{6CD1EBA2-6590-433E-90FC-203479184438}" presName="bigChev" presStyleLbl="node1" presStyleIdx="1" presStyleCnt="3"/>
      <dgm:spPr/>
      <dgm:t>
        <a:bodyPr/>
        <a:lstStyle/>
        <a:p>
          <a:endParaRPr lang="en-US"/>
        </a:p>
      </dgm:t>
    </dgm:pt>
    <dgm:pt modelId="{50C7F1BD-5A90-4ED8-A5CC-87CD847C803B}" type="pres">
      <dgm:prSet presAssocID="{1D342575-69B9-4C63-A095-CDA49BEC19E4}" presName="parTrans" presStyleCnt="0"/>
      <dgm:spPr/>
    </dgm:pt>
    <dgm:pt modelId="{C2B8814A-DA2F-47A5-B0D4-AFAB4DF07B1C}" type="pres">
      <dgm:prSet presAssocID="{0A0FF1CF-5EA3-4C5E-A603-E6F5EA7E7681}" presName="node" presStyleLbl="alignAccFollowNode1" presStyleIdx="2" presStyleCnt="6">
        <dgm:presLayoutVars>
          <dgm:bulletEnabled val="1"/>
        </dgm:presLayoutVars>
      </dgm:prSet>
      <dgm:spPr/>
      <dgm:t>
        <a:bodyPr/>
        <a:lstStyle/>
        <a:p>
          <a:endParaRPr lang="en-US"/>
        </a:p>
      </dgm:t>
    </dgm:pt>
    <dgm:pt modelId="{7350E300-CB08-493D-ABD6-C6EE5D402B12}" type="pres">
      <dgm:prSet presAssocID="{14C75046-D836-4540-8AA1-AF7D80CBCEF8}" presName="sibTrans" presStyleCnt="0"/>
      <dgm:spPr/>
    </dgm:pt>
    <dgm:pt modelId="{5816C711-AFB3-46AF-9A6B-7484D01DED80}" type="pres">
      <dgm:prSet presAssocID="{47F0E71D-B276-49C2-A460-45572C4D0579}" presName="node" presStyleLbl="alignAccFollowNode1" presStyleIdx="3" presStyleCnt="6">
        <dgm:presLayoutVars>
          <dgm:bulletEnabled val="1"/>
        </dgm:presLayoutVars>
      </dgm:prSet>
      <dgm:spPr/>
      <dgm:t>
        <a:bodyPr/>
        <a:lstStyle/>
        <a:p>
          <a:endParaRPr lang="en-US"/>
        </a:p>
      </dgm:t>
    </dgm:pt>
    <dgm:pt modelId="{FD63DEE6-B4F5-4477-9F34-E55401AA316B}" type="pres">
      <dgm:prSet presAssocID="{6CD1EBA2-6590-433E-90FC-203479184438}" presName="vSp" presStyleCnt="0"/>
      <dgm:spPr/>
    </dgm:pt>
    <dgm:pt modelId="{8927EC1D-72AC-4522-9907-674153E7D035}" type="pres">
      <dgm:prSet presAssocID="{D1F449D2-EBDF-44C6-AC1B-58CAD3A2BCD2}" presName="horFlow" presStyleCnt="0"/>
      <dgm:spPr/>
    </dgm:pt>
    <dgm:pt modelId="{291A827B-95D1-4D6B-87D2-DBBD993B6449}" type="pres">
      <dgm:prSet presAssocID="{D1F449D2-EBDF-44C6-AC1B-58CAD3A2BCD2}" presName="bigChev" presStyleLbl="node1" presStyleIdx="2" presStyleCnt="3"/>
      <dgm:spPr/>
      <dgm:t>
        <a:bodyPr/>
        <a:lstStyle/>
        <a:p>
          <a:endParaRPr lang="en-US"/>
        </a:p>
      </dgm:t>
    </dgm:pt>
    <dgm:pt modelId="{103C695A-21BF-4991-B5A5-81C8FEE4B592}" type="pres">
      <dgm:prSet presAssocID="{8A22F934-622C-4077-A9A5-DA6C352A6435}" presName="parTrans" presStyleCnt="0"/>
      <dgm:spPr/>
    </dgm:pt>
    <dgm:pt modelId="{E511DDB2-26F7-456D-9B95-7C9F8C9AD63F}" type="pres">
      <dgm:prSet presAssocID="{882E0BAC-03CE-4C26-8EBA-FDB1D4EF80F8}" presName="node" presStyleLbl="alignAccFollowNode1" presStyleIdx="4" presStyleCnt="6">
        <dgm:presLayoutVars>
          <dgm:bulletEnabled val="1"/>
        </dgm:presLayoutVars>
      </dgm:prSet>
      <dgm:spPr/>
      <dgm:t>
        <a:bodyPr/>
        <a:lstStyle/>
        <a:p>
          <a:endParaRPr lang="en-US"/>
        </a:p>
      </dgm:t>
    </dgm:pt>
    <dgm:pt modelId="{917FBDBF-0809-4897-BE11-4A4E8FDBEA7C}" type="pres">
      <dgm:prSet presAssocID="{2E95F542-81A6-4C85-904C-3E4899347178}" presName="sibTrans" presStyleCnt="0"/>
      <dgm:spPr/>
    </dgm:pt>
    <dgm:pt modelId="{4A4D7E4C-B76C-4B7D-8D45-C212C8DCE18F}" type="pres">
      <dgm:prSet presAssocID="{4ADD5DAA-1406-4380-8339-F37CFA9BA393}" presName="node" presStyleLbl="alignAccFollowNode1" presStyleIdx="5" presStyleCnt="6">
        <dgm:presLayoutVars>
          <dgm:bulletEnabled val="1"/>
        </dgm:presLayoutVars>
      </dgm:prSet>
      <dgm:spPr/>
      <dgm:t>
        <a:bodyPr/>
        <a:lstStyle/>
        <a:p>
          <a:endParaRPr lang="en-US"/>
        </a:p>
      </dgm:t>
    </dgm:pt>
  </dgm:ptLst>
  <dgm:cxnLst>
    <dgm:cxn modelId="{C68FC431-F293-4389-AD89-B088AEE95F1C}" srcId="{5CB97D2F-E8D2-4C3F-9A31-D16CDD85A733}" destId="{C2C80D62-8B93-42C4-88D5-B84D823354E2}" srcOrd="1" destOrd="0" parTransId="{FEB8CABA-9906-4855-A505-A325348F2CC0}" sibTransId="{48E853E4-C9AA-43E0-A536-62CFAA8B0FCA}"/>
    <dgm:cxn modelId="{50828D0F-CF8C-4DEE-A0C5-4441F3057721}" srcId="{6CD1EBA2-6590-433E-90FC-203479184438}" destId="{47F0E71D-B276-49C2-A460-45572C4D0579}" srcOrd="1" destOrd="0" parTransId="{261AEC3F-5DDD-4ADC-AD82-ABE2E4AE18B1}" sibTransId="{AE6F5EE8-7C09-4443-BCC9-A63C1A29223D}"/>
    <dgm:cxn modelId="{192E3181-3382-441F-8D8A-530233C7B012}" srcId="{D1F449D2-EBDF-44C6-AC1B-58CAD3A2BCD2}" destId="{4ADD5DAA-1406-4380-8339-F37CFA9BA393}" srcOrd="1" destOrd="0" parTransId="{A19FDFA7-8D39-4BA2-A33B-82BAEBF0928F}" sibTransId="{36E2A4F5-A8BC-4420-A4B6-B6AA493355C5}"/>
    <dgm:cxn modelId="{365C20EE-9ABE-48E5-ADA4-77973287B287}" srcId="{D1F449D2-EBDF-44C6-AC1B-58CAD3A2BCD2}" destId="{882E0BAC-03CE-4C26-8EBA-FDB1D4EF80F8}" srcOrd="0" destOrd="0" parTransId="{8A22F934-622C-4077-A9A5-DA6C352A6435}" sibTransId="{2E95F542-81A6-4C85-904C-3E4899347178}"/>
    <dgm:cxn modelId="{28337190-5FAD-4E60-BF22-FCB50A509300}" type="presOf" srcId="{5CB97D2F-E8D2-4C3F-9A31-D16CDD85A733}" destId="{8D99CAC9-33A9-4422-9643-829685ADB089}" srcOrd="0" destOrd="0" presId="urn:microsoft.com/office/officeart/2005/8/layout/lProcess3"/>
    <dgm:cxn modelId="{172CDC81-94A6-462C-A178-886BA19C9C01}" srcId="{6CD1EBA2-6590-433E-90FC-203479184438}" destId="{0A0FF1CF-5EA3-4C5E-A603-E6F5EA7E7681}" srcOrd="0" destOrd="0" parTransId="{1D342575-69B9-4C63-A095-CDA49BEC19E4}" sibTransId="{14C75046-D836-4540-8AA1-AF7D80CBCEF8}"/>
    <dgm:cxn modelId="{C12FDB71-863D-4F54-A26C-A2C37CA185AA}" type="presOf" srcId="{93ABE6D8-4472-4BDB-94F3-904944073B6A}" destId="{F3A4A1E7-2DF6-4302-B6CF-86517B971547}" srcOrd="0" destOrd="0" presId="urn:microsoft.com/office/officeart/2005/8/layout/lProcess3"/>
    <dgm:cxn modelId="{DB602209-5B09-4394-A21E-2F363385D06D}" type="presOf" srcId="{D1F449D2-EBDF-44C6-AC1B-58CAD3A2BCD2}" destId="{291A827B-95D1-4D6B-87D2-DBBD993B6449}" srcOrd="0" destOrd="0" presId="urn:microsoft.com/office/officeart/2005/8/layout/lProcess3"/>
    <dgm:cxn modelId="{631934A2-3BD9-4A2D-A42D-C8C9E830393F}" type="presOf" srcId="{C2C80D62-8B93-42C4-88D5-B84D823354E2}" destId="{6C41C25E-8DC5-41AE-AFBC-6BA2B9CA6033}" srcOrd="0" destOrd="0" presId="urn:microsoft.com/office/officeart/2005/8/layout/lProcess3"/>
    <dgm:cxn modelId="{F3E7AF62-FD82-4F62-931F-989279F62BC7}" type="presOf" srcId="{882E0BAC-03CE-4C26-8EBA-FDB1D4EF80F8}" destId="{E511DDB2-26F7-456D-9B95-7C9F8C9AD63F}" srcOrd="0" destOrd="0" presId="urn:microsoft.com/office/officeart/2005/8/layout/lProcess3"/>
    <dgm:cxn modelId="{C2CD8228-2D79-4F46-8240-A7E940761956}" srcId="{C253D825-D9C0-433A-9CC7-93D15638D1AA}" destId="{6CD1EBA2-6590-433E-90FC-203479184438}" srcOrd="1" destOrd="0" parTransId="{581C009C-D673-4063-B561-6342D26060F6}" sibTransId="{290EF666-F677-493E-9FEC-7C8A9A9C83A0}"/>
    <dgm:cxn modelId="{3695FCE1-93A0-48ED-B2DE-A09CAF32965C}" type="presOf" srcId="{47F0E71D-B276-49C2-A460-45572C4D0579}" destId="{5816C711-AFB3-46AF-9A6B-7484D01DED80}" srcOrd="0" destOrd="0" presId="urn:microsoft.com/office/officeart/2005/8/layout/lProcess3"/>
    <dgm:cxn modelId="{B2982DD9-D001-45BB-8474-FA7D1199B150}" srcId="{5CB97D2F-E8D2-4C3F-9A31-D16CDD85A733}" destId="{93ABE6D8-4472-4BDB-94F3-904944073B6A}" srcOrd="0" destOrd="0" parTransId="{1CD58E18-E08B-4E4B-B531-420BEC175DFA}" sibTransId="{C5D9844B-CBB1-4249-ACA2-BDB33C28A94D}"/>
    <dgm:cxn modelId="{F413FC8E-D277-4C9E-8B54-CE940289878E}" srcId="{C253D825-D9C0-433A-9CC7-93D15638D1AA}" destId="{D1F449D2-EBDF-44C6-AC1B-58CAD3A2BCD2}" srcOrd="2" destOrd="0" parTransId="{EBD7920C-CDE9-45A7-B757-2370D754723D}" sibTransId="{8D204F50-78B9-4F22-AB4B-97482EFD7BDC}"/>
    <dgm:cxn modelId="{950434A3-ABCD-464A-A609-8D422FDF1515}" type="presOf" srcId="{4ADD5DAA-1406-4380-8339-F37CFA9BA393}" destId="{4A4D7E4C-B76C-4B7D-8D45-C212C8DCE18F}" srcOrd="0" destOrd="0" presId="urn:microsoft.com/office/officeart/2005/8/layout/lProcess3"/>
    <dgm:cxn modelId="{9798452D-9956-40EE-B66E-55274F69ADB8}" type="presOf" srcId="{6CD1EBA2-6590-433E-90FC-203479184438}" destId="{24466A8B-799D-4474-ADEE-7E159BD5E75A}" srcOrd="0" destOrd="0" presId="urn:microsoft.com/office/officeart/2005/8/layout/lProcess3"/>
    <dgm:cxn modelId="{68B4C6EB-66D0-461D-8C2D-1DF790B5755F}" type="presOf" srcId="{0A0FF1CF-5EA3-4C5E-A603-E6F5EA7E7681}" destId="{C2B8814A-DA2F-47A5-B0D4-AFAB4DF07B1C}" srcOrd="0" destOrd="0" presId="urn:microsoft.com/office/officeart/2005/8/layout/lProcess3"/>
    <dgm:cxn modelId="{C5A99D36-A51A-46D7-AB38-B390E39FF775}" type="presOf" srcId="{C253D825-D9C0-433A-9CC7-93D15638D1AA}" destId="{62D7A38F-CAD9-4614-BA26-F8CA5F8F4735}" srcOrd="0" destOrd="0" presId="urn:microsoft.com/office/officeart/2005/8/layout/lProcess3"/>
    <dgm:cxn modelId="{57A8AC54-4F17-4FCC-9958-DF29C98F9DBB}" srcId="{C253D825-D9C0-433A-9CC7-93D15638D1AA}" destId="{5CB97D2F-E8D2-4C3F-9A31-D16CDD85A733}" srcOrd="0" destOrd="0" parTransId="{CE329017-B17A-4D23-8198-E35021735D0A}" sibTransId="{962FD150-05F3-4DAA-ADFD-A1520D387CBB}"/>
    <dgm:cxn modelId="{57BC2FD5-1CC1-457A-80DE-12BEEDD59875}" type="presParOf" srcId="{62D7A38F-CAD9-4614-BA26-F8CA5F8F4735}" destId="{4C7192C8-0EB6-4F79-A77B-A852887D6110}" srcOrd="0" destOrd="0" presId="urn:microsoft.com/office/officeart/2005/8/layout/lProcess3"/>
    <dgm:cxn modelId="{DFC4D997-2B68-4C2D-B0C7-4E12C7DDBDA9}" type="presParOf" srcId="{4C7192C8-0EB6-4F79-A77B-A852887D6110}" destId="{8D99CAC9-33A9-4422-9643-829685ADB089}" srcOrd="0" destOrd="0" presId="urn:microsoft.com/office/officeart/2005/8/layout/lProcess3"/>
    <dgm:cxn modelId="{EA1149B5-F8A8-45D0-95E3-DC8CE07A5CD0}" type="presParOf" srcId="{4C7192C8-0EB6-4F79-A77B-A852887D6110}" destId="{5FA62EAB-A2BD-45CD-B276-6887602F2B7E}" srcOrd="1" destOrd="0" presId="urn:microsoft.com/office/officeart/2005/8/layout/lProcess3"/>
    <dgm:cxn modelId="{878FE210-7CEA-43B8-AC52-5F693244269A}" type="presParOf" srcId="{4C7192C8-0EB6-4F79-A77B-A852887D6110}" destId="{F3A4A1E7-2DF6-4302-B6CF-86517B971547}" srcOrd="2" destOrd="0" presId="urn:microsoft.com/office/officeart/2005/8/layout/lProcess3"/>
    <dgm:cxn modelId="{757E340D-2796-44CD-8DF4-A7932AB803C9}" type="presParOf" srcId="{4C7192C8-0EB6-4F79-A77B-A852887D6110}" destId="{B09E617C-7149-4AD8-9F72-F6189EDCBD76}" srcOrd="3" destOrd="0" presId="urn:microsoft.com/office/officeart/2005/8/layout/lProcess3"/>
    <dgm:cxn modelId="{56CE03AC-D743-4610-ACF7-531F2E37251E}" type="presParOf" srcId="{4C7192C8-0EB6-4F79-A77B-A852887D6110}" destId="{6C41C25E-8DC5-41AE-AFBC-6BA2B9CA6033}" srcOrd="4" destOrd="0" presId="urn:microsoft.com/office/officeart/2005/8/layout/lProcess3"/>
    <dgm:cxn modelId="{911C2ADC-4120-4C08-9C08-D0FCCDB763E7}" type="presParOf" srcId="{62D7A38F-CAD9-4614-BA26-F8CA5F8F4735}" destId="{236D4253-41FD-4E09-AB93-AB0568565693}" srcOrd="1" destOrd="0" presId="urn:microsoft.com/office/officeart/2005/8/layout/lProcess3"/>
    <dgm:cxn modelId="{A645A9CE-46F1-4FD1-9638-798B22755D1F}" type="presParOf" srcId="{62D7A38F-CAD9-4614-BA26-F8CA5F8F4735}" destId="{61CEB392-675B-4D71-9D0B-63AB480CA3C7}" srcOrd="2" destOrd="0" presId="urn:microsoft.com/office/officeart/2005/8/layout/lProcess3"/>
    <dgm:cxn modelId="{0ED40813-6D58-407F-8CCE-8F87A9CD83E2}" type="presParOf" srcId="{61CEB392-675B-4D71-9D0B-63AB480CA3C7}" destId="{24466A8B-799D-4474-ADEE-7E159BD5E75A}" srcOrd="0" destOrd="0" presId="urn:microsoft.com/office/officeart/2005/8/layout/lProcess3"/>
    <dgm:cxn modelId="{54067A07-D911-44FC-9658-57AAF04E1DC3}" type="presParOf" srcId="{61CEB392-675B-4D71-9D0B-63AB480CA3C7}" destId="{50C7F1BD-5A90-4ED8-A5CC-87CD847C803B}" srcOrd="1" destOrd="0" presId="urn:microsoft.com/office/officeart/2005/8/layout/lProcess3"/>
    <dgm:cxn modelId="{458CB8F6-B168-41AE-97D7-DBBF487CBAAE}" type="presParOf" srcId="{61CEB392-675B-4D71-9D0B-63AB480CA3C7}" destId="{C2B8814A-DA2F-47A5-B0D4-AFAB4DF07B1C}" srcOrd="2" destOrd="0" presId="urn:microsoft.com/office/officeart/2005/8/layout/lProcess3"/>
    <dgm:cxn modelId="{0F05F6F7-52ED-4221-A471-2EEC2CBE7007}" type="presParOf" srcId="{61CEB392-675B-4D71-9D0B-63AB480CA3C7}" destId="{7350E300-CB08-493D-ABD6-C6EE5D402B12}" srcOrd="3" destOrd="0" presId="urn:microsoft.com/office/officeart/2005/8/layout/lProcess3"/>
    <dgm:cxn modelId="{1D4700A7-6269-4662-96E9-53ABBB80F4BC}" type="presParOf" srcId="{61CEB392-675B-4D71-9D0B-63AB480CA3C7}" destId="{5816C711-AFB3-46AF-9A6B-7484D01DED80}" srcOrd="4" destOrd="0" presId="urn:microsoft.com/office/officeart/2005/8/layout/lProcess3"/>
    <dgm:cxn modelId="{BB4B3043-F9EC-488D-BB2E-7852A6F6CB86}" type="presParOf" srcId="{62D7A38F-CAD9-4614-BA26-F8CA5F8F4735}" destId="{FD63DEE6-B4F5-4477-9F34-E55401AA316B}" srcOrd="3" destOrd="0" presId="urn:microsoft.com/office/officeart/2005/8/layout/lProcess3"/>
    <dgm:cxn modelId="{E3728488-CE49-4115-B2FE-4522541042E5}" type="presParOf" srcId="{62D7A38F-CAD9-4614-BA26-F8CA5F8F4735}" destId="{8927EC1D-72AC-4522-9907-674153E7D035}" srcOrd="4" destOrd="0" presId="urn:microsoft.com/office/officeart/2005/8/layout/lProcess3"/>
    <dgm:cxn modelId="{3C2B6545-33C9-4CB4-A8B6-BCEF1BA0DBE1}" type="presParOf" srcId="{8927EC1D-72AC-4522-9907-674153E7D035}" destId="{291A827B-95D1-4D6B-87D2-DBBD993B6449}" srcOrd="0" destOrd="0" presId="urn:microsoft.com/office/officeart/2005/8/layout/lProcess3"/>
    <dgm:cxn modelId="{CE4AB4C3-99AB-4B7D-9667-22670F1E2FC9}" type="presParOf" srcId="{8927EC1D-72AC-4522-9907-674153E7D035}" destId="{103C695A-21BF-4991-B5A5-81C8FEE4B592}" srcOrd="1" destOrd="0" presId="urn:microsoft.com/office/officeart/2005/8/layout/lProcess3"/>
    <dgm:cxn modelId="{1049F78A-BE75-420B-8586-16776884C123}" type="presParOf" srcId="{8927EC1D-72AC-4522-9907-674153E7D035}" destId="{E511DDB2-26F7-456D-9B95-7C9F8C9AD63F}" srcOrd="2" destOrd="0" presId="urn:microsoft.com/office/officeart/2005/8/layout/lProcess3"/>
    <dgm:cxn modelId="{FA64E4E2-252C-42CE-BEDB-D986AE98192E}" type="presParOf" srcId="{8927EC1D-72AC-4522-9907-674153E7D035}" destId="{917FBDBF-0809-4897-BE11-4A4E8FDBEA7C}" srcOrd="3" destOrd="0" presId="urn:microsoft.com/office/officeart/2005/8/layout/lProcess3"/>
    <dgm:cxn modelId="{6DF8DC8D-C182-46FE-9A2B-754EC47693A3}" type="presParOf" srcId="{8927EC1D-72AC-4522-9907-674153E7D035}" destId="{4A4D7E4C-B76C-4B7D-8D45-C212C8DCE18F}" srcOrd="4" destOrd="0" presId="urn:microsoft.com/office/officeart/2005/8/layout/lProcess3"/>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3324" tIns="46662" rIns="93324" bIns="46662" rtlCol="0"/>
          <a:lstStyle>
            <a:lvl1pPr algn="r">
              <a:defRPr sz="1200">
                <a:latin typeface="Arial" charset="0"/>
                <a:cs typeface="+mn-cs"/>
              </a:defRPr>
            </a:lvl1pPr>
          </a:lstStyle>
          <a:p>
            <a:pPr>
              <a:defRPr/>
            </a:pPr>
            <a:fld id="{2CB33BBA-3D9D-405B-A617-F0BC6D093DBC}" type="datetimeFigureOut">
              <a:rPr lang="en-US"/>
              <a:pPr>
                <a:defRPr/>
              </a:pPr>
              <a:t>1/31/2013</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3324" tIns="46662" rIns="93324" bIns="46662" rtlCol="0" anchor="b"/>
          <a:lstStyle>
            <a:lvl1pPr algn="l">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3324" tIns="46662" rIns="93324" bIns="46662" rtlCol="0" anchor="b"/>
          <a:lstStyle>
            <a:lvl1pPr algn="r">
              <a:defRPr sz="1200">
                <a:latin typeface="Arial" charset="0"/>
                <a:cs typeface="+mn-cs"/>
              </a:defRPr>
            </a:lvl1pPr>
          </a:lstStyle>
          <a:p>
            <a:pPr>
              <a:defRPr/>
            </a:pPr>
            <a:fld id="{D06B9BB0-D2E0-40DE-BEF8-F6D4C9A343C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l">
              <a:defRPr sz="1200">
                <a:latin typeface="Arial" charset="0"/>
                <a:cs typeface="+mn-cs"/>
              </a:defRPr>
            </a:lvl1pPr>
          </a:lstStyle>
          <a:p>
            <a:pPr>
              <a:defRPr/>
            </a:pPr>
            <a:endParaRPr lang="en-US"/>
          </a:p>
        </p:txBody>
      </p:sp>
      <p:sp>
        <p:nvSpPr>
          <p:cNvPr id="15363" name="Rectangle 3"/>
          <p:cNvSpPr>
            <a:spLocks noGrp="1" noChangeArrowheads="1"/>
          </p:cNvSpPr>
          <p:nvPr>
            <p:ph type="dt" idx="1"/>
          </p:nvPr>
        </p:nvSpPr>
        <p:spPr bwMode="auto">
          <a:xfrm>
            <a:off x="3979863" y="0"/>
            <a:ext cx="3043237"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36625" y="4421188"/>
            <a:ext cx="5149850" cy="4189412"/>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843963"/>
            <a:ext cx="3043238" cy="465137"/>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l">
              <a:defRPr sz="1200">
                <a:latin typeface="Arial" charset="0"/>
                <a:cs typeface="+mn-cs"/>
              </a:defRPr>
            </a:lvl1pPr>
          </a:lstStyle>
          <a:p>
            <a:pPr>
              <a:defRPr/>
            </a:pPr>
            <a:endParaRPr lang="en-US"/>
          </a:p>
        </p:txBody>
      </p:sp>
      <p:sp>
        <p:nvSpPr>
          <p:cNvPr id="15367" name="Rectangle 7"/>
          <p:cNvSpPr>
            <a:spLocks noGrp="1" noChangeArrowheads="1"/>
          </p:cNvSpPr>
          <p:nvPr>
            <p:ph type="sldNum" sz="quarter" idx="5"/>
          </p:nvPr>
        </p:nvSpPr>
        <p:spPr bwMode="auto">
          <a:xfrm>
            <a:off x="3979863" y="8843963"/>
            <a:ext cx="3043237" cy="465137"/>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atin typeface="Arial" charset="0"/>
                <a:cs typeface="+mn-cs"/>
              </a:defRPr>
            </a:lvl1pPr>
          </a:lstStyle>
          <a:p>
            <a:pPr>
              <a:defRPr/>
            </a:pPr>
            <a:fld id="{027D8205-2FD6-4720-BA45-EFCE22EF400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p:spPr>
        <p:txBody>
          <a:bodyPr/>
          <a:lstStyle/>
          <a:p>
            <a:endParaRPr lang="en-US" smtClean="0"/>
          </a:p>
        </p:txBody>
      </p:sp>
      <p:sp>
        <p:nvSpPr>
          <p:cNvPr id="38915" name="Slide Number Placeholder 3"/>
          <p:cNvSpPr>
            <a:spLocks noGrp="1"/>
          </p:cNvSpPr>
          <p:nvPr>
            <p:ph type="sldNum" sz="quarter" idx="5"/>
          </p:nvPr>
        </p:nvSpPr>
        <p:spPr>
          <a:noFill/>
        </p:spPr>
        <p:txBody>
          <a:bodyPr/>
          <a:lstStyle/>
          <a:p>
            <a:fld id="{F5CE9C38-844E-4D14-AB6E-2DDF8DD4462C}" type="slidenum">
              <a:rPr lang="en-US" smtClean="0">
                <a:cs typeface="Arial" charset="0"/>
              </a:rPr>
              <a:pPr/>
              <a:t>1</a:t>
            </a:fld>
            <a:endParaRPr 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p:spPr>
        <p:txBody>
          <a:bodyPr/>
          <a:lstStyle/>
          <a:p>
            <a:r>
              <a:rPr lang="en-US" smtClean="0"/>
              <a:t>In the workplace today there are many challenges and opportunities in the area of Organizational Behavior.  Understanding OB has never been more important for managers as organizations are changing at a much more rapid pace than historically seen.</a:t>
            </a:r>
          </a:p>
          <a:p>
            <a:endParaRPr lang="en-US" smtClean="0"/>
          </a:p>
        </p:txBody>
      </p:sp>
      <p:sp>
        <p:nvSpPr>
          <p:cNvPr id="57347" name="Slide Number Placeholder 3"/>
          <p:cNvSpPr>
            <a:spLocks noGrp="1"/>
          </p:cNvSpPr>
          <p:nvPr>
            <p:ph type="sldNum" sz="quarter" idx="5"/>
          </p:nvPr>
        </p:nvSpPr>
        <p:spPr>
          <a:noFill/>
        </p:spPr>
        <p:txBody>
          <a:bodyPr/>
          <a:lstStyle/>
          <a:p>
            <a:fld id="{0A35FC5D-521A-4559-A32F-E8F17D9431EA}" type="slidenum">
              <a:rPr lang="en-US" smtClean="0">
                <a:cs typeface="Arial" charset="0"/>
              </a:rPr>
              <a:pPr/>
              <a:t>10</a:t>
            </a:fld>
            <a:endParaRPr 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p:spPr>
        <p:txBody>
          <a:bodyPr/>
          <a:lstStyle/>
          <a:p>
            <a:r>
              <a:rPr lang="en-US" smtClean="0"/>
              <a:t>During economic difficulties the need for effective managers is heightened.  Anyone can manage during good times, it is much tougher to manage through economic struggles.  Often when there are economic pressures managers are forced to make decisions based on resource constraints.  These situations may include laying off employees, motivating employees when there are limited resources and encouraging employees when they are stressed about their futures.</a:t>
            </a:r>
          </a:p>
          <a:p>
            <a:endParaRPr lang="en-US" smtClean="0"/>
          </a:p>
        </p:txBody>
      </p:sp>
      <p:sp>
        <p:nvSpPr>
          <p:cNvPr id="59395" name="Slide Number Placeholder 3"/>
          <p:cNvSpPr>
            <a:spLocks noGrp="1"/>
          </p:cNvSpPr>
          <p:nvPr>
            <p:ph type="sldNum" sz="quarter" idx="5"/>
          </p:nvPr>
        </p:nvSpPr>
        <p:spPr>
          <a:noFill/>
        </p:spPr>
        <p:txBody>
          <a:bodyPr/>
          <a:lstStyle/>
          <a:p>
            <a:fld id="{4850DFDB-70F1-47B8-AF96-0475F36E3B8F}" type="slidenum">
              <a:rPr lang="en-US" smtClean="0">
                <a:cs typeface="Arial" charset="0"/>
              </a:rPr>
              <a:pPr/>
              <a:t>11</a:t>
            </a:fld>
            <a:endParaRPr lang="en-US"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p:spPr>
        <p:txBody>
          <a:bodyPr/>
          <a:lstStyle/>
          <a:p>
            <a:r>
              <a:rPr lang="en-US" smtClean="0"/>
              <a:t>Organizations now exist in an environment with no national borders.  As a result the manager’s job has changed.  They need to have a broader perspective when making decisions.</a:t>
            </a:r>
          </a:p>
          <a:p>
            <a:endParaRPr lang="en-US" smtClean="0"/>
          </a:p>
          <a:p>
            <a:r>
              <a:rPr lang="en-US" smtClean="0"/>
              <a:t>As foreign assignments increase you will need to be able to manage a workforce that is different than what you may be used to and may bring different needs, aspirations and attitudes to the workplace.</a:t>
            </a:r>
          </a:p>
          <a:p>
            <a:endParaRPr lang="en-US" smtClean="0"/>
          </a:p>
          <a:p>
            <a:r>
              <a:rPr lang="en-US" smtClean="0"/>
              <a:t>You will also have individuals coming to work in your own country that come from different cultures, and you will need to find ways to accommodate their needs and help them assimilate to your workplace culture.  </a:t>
            </a:r>
          </a:p>
          <a:p>
            <a:endParaRPr lang="en-US" smtClean="0"/>
          </a:p>
          <a:p>
            <a:r>
              <a:rPr lang="en-US" smtClean="0"/>
              <a:t>You may also need to do the difficult task of moving jobs outside of your country to a country with lower labor costs.  This is a difficult process logistically but also emotionally for the workers who will be losing their jobs.</a:t>
            </a:r>
          </a:p>
          <a:p>
            <a:endParaRPr lang="en-US" smtClean="0"/>
          </a:p>
        </p:txBody>
      </p:sp>
      <p:sp>
        <p:nvSpPr>
          <p:cNvPr id="61443" name="Slide Number Placeholder 3"/>
          <p:cNvSpPr>
            <a:spLocks noGrp="1"/>
          </p:cNvSpPr>
          <p:nvPr>
            <p:ph type="sldNum" sz="quarter" idx="5"/>
          </p:nvPr>
        </p:nvSpPr>
        <p:spPr>
          <a:noFill/>
        </p:spPr>
        <p:txBody>
          <a:bodyPr/>
          <a:lstStyle/>
          <a:p>
            <a:fld id="{9C80B61D-443E-491A-8BD8-ED4A20802F6D}" type="slidenum">
              <a:rPr lang="en-US" smtClean="0">
                <a:cs typeface="Arial" charset="0"/>
              </a:rPr>
              <a:pPr/>
              <a:t>12</a:t>
            </a:fld>
            <a:endParaRPr 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ln/>
        </p:spPr>
        <p:txBody>
          <a:bodyPr/>
          <a:lstStyle/>
          <a:p>
            <a:r>
              <a:rPr lang="en-US" smtClean="0"/>
              <a:t>As the borders are disappearing we are seeing more and more heterogeneity in the workplace.  Managers today need to embrace diversity and find ways to manage it effectively.  The changing demographics have shifted management philosophy in a way that recognizes and utilizes differences to create productivity, profitability and welcoming cultures.</a:t>
            </a:r>
          </a:p>
          <a:p>
            <a:endParaRPr lang="en-US" smtClean="0"/>
          </a:p>
        </p:txBody>
      </p:sp>
      <p:sp>
        <p:nvSpPr>
          <p:cNvPr id="63491" name="Slide Number Placeholder 3"/>
          <p:cNvSpPr>
            <a:spLocks noGrp="1"/>
          </p:cNvSpPr>
          <p:nvPr>
            <p:ph type="sldNum" sz="quarter" idx="5"/>
          </p:nvPr>
        </p:nvSpPr>
        <p:spPr>
          <a:noFill/>
        </p:spPr>
        <p:txBody>
          <a:bodyPr/>
          <a:lstStyle/>
          <a:p>
            <a:fld id="{B3BC6E98-1279-4E27-A853-4571714DBE0E}" type="slidenum">
              <a:rPr lang="en-US" smtClean="0">
                <a:cs typeface="Arial" charset="0"/>
              </a:rPr>
              <a:pPr/>
              <a:t>13</a:t>
            </a:fld>
            <a:endParaRPr lang="en-US"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p:spPr>
        <p:txBody>
          <a:bodyPr/>
          <a:lstStyle/>
          <a:p>
            <a:r>
              <a:rPr lang="en-US" smtClean="0"/>
              <a:t>Diversity poses great opportunities and challenging questions for managers and employees in all countries.  Managers must recognize differences and find ways to utilize those differences to improve organizational performance.</a:t>
            </a:r>
          </a:p>
        </p:txBody>
      </p:sp>
      <p:sp>
        <p:nvSpPr>
          <p:cNvPr id="65539" name="Slide Number Placeholder 3"/>
          <p:cNvSpPr>
            <a:spLocks noGrp="1"/>
          </p:cNvSpPr>
          <p:nvPr>
            <p:ph type="sldNum" sz="quarter" idx="5"/>
          </p:nvPr>
        </p:nvSpPr>
        <p:spPr>
          <a:noFill/>
        </p:spPr>
        <p:txBody>
          <a:bodyPr/>
          <a:lstStyle/>
          <a:p>
            <a:fld id="{F1691447-95B9-4A97-9FDC-305348BC8288}" type="slidenum">
              <a:rPr lang="en-US" smtClean="0">
                <a:cs typeface="Arial" charset="0"/>
              </a:rPr>
              <a:pPr/>
              <a:t>14</a:t>
            </a:fld>
            <a:endParaRPr lang="en-US"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p:spPr>
        <p:txBody>
          <a:bodyPr/>
          <a:lstStyle/>
          <a:p>
            <a:r>
              <a:rPr lang="en-US" smtClean="0"/>
              <a:t>Most workers in developed nations will work in service-oriented jobs.  It is critical to organizational success that workers improve their customer service and people skills. </a:t>
            </a:r>
          </a:p>
        </p:txBody>
      </p:sp>
      <p:sp>
        <p:nvSpPr>
          <p:cNvPr id="67587" name="Slide Number Placeholder 3"/>
          <p:cNvSpPr>
            <a:spLocks noGrp="1"/>
          </p:cNvSpPr>
          <p:nvPr>
            <p:ph type="sldNum" sz="quarter" idx="5"/>
          </p:nvPr>
        </p:nvSpPr>
        <p:spPr>
          <a:noFill/>
        </p:spPr>
        <p:txBody>
          <a:bodyPr/>
          <a:lstStyle/>
          <a:p>
            <a:fld id="{CA0DB63C-DDE0-40E2-A06D-3CB081BD9B2C}" type="slidenum">
              <a:rPr lang="en-US" smtClean="0">
                <a:cs typeface="Arial" charset="0"/>
              </a:rPr>
              <a:pPr/>
              <a:t>15</a:t>
            </a:fld>
            <a:endParaRPr lang="en-US"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p:spPr>
        <p:txBody>
          <a:bodyPr/>
          <a:lstStyle/>
          <a:p>
            <a:r>
              <a:rPr lang="en-US" smtClean="0"/>
              <a:t>Organizations must be innovative and able to change in order to succeed in the marketplace today.  This includes a commitment to flexibility and quality improvement in order to stay competitive. </a:t>
            </a:r>
          </a:p>
        </p:txBody>
      </p:sp>
      <p:sp>
        <p:nvSpPr>
          <p:cNvPr id="69635" name="Slide Number Placeholder 3"/>
          <p:cNvSpPr>
            <a:spLocks noGrp="1"/>
          </p:cNvSpPr>
          <p:nvPr>
            <p:ph type="sldNum" sz="quarter" idx="5"/>
          </p:nvPr>
        </p:nvSpPr>
        <p:spPr>
          <a:noFill/>
        </p:spPr>
        <p:txBody>
          <a:bodyPr/>
          <a:lstStyle/>
          <a:p>
            <a:fld id="{C9A9A205-E4C2-48AE-84FC-EF2509A8E11A}" type="slidenum">
              <a:rPr lang="en-US" smtClean="0">
                <a:cs typeface="Arial" charset="0"/>
              </a:rPr>
              <a:pPr/>
              <a:t>16</a:t>
            </a:fld>
            <a:endParaRPr lang="en-US"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ln/>
        </p:spPr>
        <p:txBody>
          <a:bodyPr/>
          <a:lstStyle/>
          <a:p>
            <a:r>
              <a:rPr lang="en-US" smtClean="0"/>
              <a:t>In a constantly changing environment workers have to be able to handle change, keep their skills updated and be able to be flexible.  </a:t>
            </a:r>
          </a:p>
        </p:txBody>
      </p:sp>
      <p:sp>
        <p:nvSpPr>
          <p:cNvPr id="71683" name="Slide Number Placeholder 3"/>
          <p:cNvSpPr>
            <a:spLocks noGrp="1"/>
          </p:cNvSpPr>
          <p:nvPr>
            <p:ph type="sldNum" sz="quarter" idx="5"/>
          </p:nvPr>
        </p:nvSpPr>
        <p:spPr>
          <a:noFill/>
        </p:spPr>
        <p:txBody>
          <a:bodyPr/>
          <a:lstStyle/>
          <a:p>
            <a:fld id="{6EE2E2F2-B588-41EA-B43F-72863C1AF031}" type="slidenum">
              <a:rPr lang="en-US" smtClean="0">
                <a:cs typeface="Arial" charset="0"/>
              </a:rPr>
              <a:pPr/>
              <a:t>17</a:t>
            </a:fld>
            <a:endParaRPr lang="en-US"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p:spPr>
        <p:txBody>
          <a:bodyPr/>
          <a:lstStyle/>
          <a:p>
            <a:r>
              <a:rPr lang="en-US" smtClean="0"/>
              <a:t>As technology continues to become an integral part of organizational effectiveness workers will find that their communication styles and needs will change as well.  Managers must stay on top of what is needed to motivate workers in this environment.</a:t>
            </a:r>
          </a:p>
          <a:p>
            <a:endParaRPr lang="en-US" smtClean="0"/>
          </a:p>
        </p:txBody>
      </p:sp>
      <p:sp>
        <p:nvSpPr>
          <p:cNvPr id="73731" name="Slide Number Placeholder 3"/>
          <p:cNvSpPr>
            <a:spLocks noGrp="1"/>
          </p:cNvSpPr>
          <p:nvPr>
            <p:ph type="sldNum" sz="quarter" idx="5"/>
          </p:nvPr>
        </p:nvSpPr>
        <p:spPr>
          <a:noFill/>
        </p:spPr>
        <p:txBody>
          <a:bodyPr/>
          <a:lstStyle/>
          <a:p>
            <a:fld id="{737C7573-C85B-4CB7-B94E-63EEA0321C62}" type="slidenum">
              <a:rPr lang="en-US" smtClean="0">
                <a:cs typeface="Arial" charset="0"/>
              </a:rPr>
              <a:pPr/>
              <a:t>18</a:t>
            </a:fld>
            <a:endParaRPr lang="en-US"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ln/>
        </p:spPr>
      </p:sp>
      <p:sp>
        <p:nvSpPr>
          <p:cNvPr id="75778" name="Notes Placeholder 2"/>
          <p:cNvSpPr>
            <a:spLocks noGrp="1"/>
          </p:cNvSpPr>
          <p:nvPr>
            <p:ph type="body" idx="1"/>
          </p:nvPr>
        </p:nvSpPr>
        <p:spPr>
          <a:noFill/>
          <a:ln/>
        </p:spPr>
        <p:txBody>
          <a:bodyPr/>
          <a:lstStyle/>
          <a:p>
            <a:r>
              <a:rPr lang="en-US" smtClean="0"/>
              <a:t>Work and life away from work continue to become intertwined as with the rise of technological communication we are available 24/7.  Managers must face the reality that people bring their life at home with them to the office, and they must find ways to help workers deal with the conflict that arises. </a:t>
            </a:r>
          </a:p>
        </p:txBody>
      </p:sp>
      <p:sp>
        <p:nvSpPr>
          <p:cNvPr id="75779" name="Slide Number Placeholder 3"/>
          <p:cNvSpPr>
            <a:spLocks noGrp="1"/>
          </p:cNvSpPr>
          <p:nvPr>
            <p:ph type="sldNum" sz="quarter" idx="5"/>
          </p:nvPr>
        </p:nvSpPr>
        <p:spPr>
          <a:noFill/>
        </p:spPr>
        <p:txBody>
          <a:bodyPr/>
          <a:lstStyle/>
          <a:p>
            <a:fld id="{D200212E-8260-4E75-A0FE-E38BE9ABB820}" type="slidenum">
              <a:rPr lang="en-US" smtClean="0">
                <a:cs typeface="Arial" charset="0"/>
              </a:rPr>
              <a:pPr/>
              <a:t>19</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p:spPr>
        <p:txBody>
          <a:bodyPr/>
          <a:lstStyle/>
          <a:p>
            <a:endParaRPr lang="en-US" smtClean="0"/>
          </a:p>
        </p:txBody>
      </p:sp>
      <p:sp>
        <p:nvSpPr>
          <p:cNvPr id="40963" name="Slide Number Placeholder 3"/>
          <p:cNvSpPr>
            <a:spLocks noGrp="1"/>
          </p:cNvSpPr>
          <p:nvPr>
            <p:ph type="sldNum" sz="quarter" idx="5"/>
          </p:nvPr>
        </p:nvSpPr>
        <p:spPr>
          <a:noFill/>
        </p:spPr>
        <p:txBody>
          <a:bodyPr/>
          <a:lstStyle/>
          <a:p>
            <a:fld id="{35FB4108-FE86-4F60-868E-63F7D2259AD2}" type="slidenum">
              <a:rPr lang="en-US" smtClean="0">
                <a:cs typeface="Arial" charset="0"/>
              </a:rPr>
              <a:pPr/>
              <a:t>2</a:t>
            </a:fld>
            <a:endParaRPr lang="en-US"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a:noFill/>
          <a:ln/>
        </p:spPr>
        <p:txBody>
          <a:bodyPr/>
          <a:lstStyle/>
          <a:p>
            <a:r>
              <a:rPr lang="en-US" smtClean="0"/>
              <a:t>Today’s highly competitive global economy has created a work environment in which employees may feel pressured to make poor decisions.  Moreover, there is generally greater tolerance for unethical behavior.  This has prompted many companies to try to help employees navigate ethical dilemmas using tools such as seminars and workshops, as well as formal codes of ethics.  </a:t>
            </a:r>
          </a:p>
        </p:txBody>
      </p:sp>
      <p:sp>
        <p:nvSpPr>
          <p:cNvPr id="77827" name="Slide Number Placeholder 3"/>
          <p:cNvSpPr>
            <a:spLocks noGrp="1"/>
          </p:cNvSpPr>
          <p:nvPr>
            <p:ph type="sldNum" sz="quarter" idx="5"/>
          </p:nvPr>
        </p:nvSpPr>
        <p:spPr>
          <a:noFill/>
        </p:spPr>
        <p:txBody>
          <a:bodyPr/>
          <a:lstStyle/>
          <a:p>
            <a:fld id="{900E875C-943A-46B1-ACFF-3A89CDDF44F5}" type="slidenum">
              <a:rPr lang="en-US" smtClean="0">
                <a:cs typeface="Arial" charset="0"/>
              </a:rPr>
              <a:pPr/>
              <a:t>20</a:t>
            </a:fld>
            <a:endParaRPr lang="en-US"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noFill/>
          <a:ln/>
        </p:spPr>
        <p:txBody>
          <a:bodyPr/>
          <a:lstStyle/>
          <a:p>
            <a:r>
              <a:rPr lang="en-US" smtClean="0"/>
              <a:t>In Organizational Behavior (OB) we utilize the representation of the world as broken down into three levels.  The first level of analysis we will look at is the Individual level.  At this level we look at individuals’ behavior.  Next, recognizing that individuals make up groups, we analyze how group behavior occurs.  Finally, organizations are made up of groups of individuals, so we analyze the organization at a systems level. </a:t>
            </a:r>
          </a:p>
          <a:p>
            <a:endParaRPr lang="en-US" smtClean="0"/>
          </a:p>
        </p:txBody>
      </p:sp>
      <p:sp>
        <p:nvSpPr>
          <p:cNvPr id="79875" name="Slide Number Placeholder 3"/>
          <p:cNvSpPr>
            <a:spLocks noGrp="1"/>
          </p:cNvSpPr>
          <p:nvPr>
            <p:ph type="sldNum" sz="quarter" idx="5"/>
          </p:nvPr>
        </p:nvSpPr>
        <p:spPr>
          <a:noFill/>
        </p:spPr>
        <p:txBody>
          <a:bodyPr/>
          <a:lstStyle/>
          <a:p>
            <a:fld id="{2E6ACD0B-B1BB-4B70-86E6-3F08539EAC86}" type="slidenum">
              <a:rPr lang="en-US" smtClean="0">
                <a:cs typeface="Arial" charset="0"/>
              </a:rPr>
              <a:pPr/>
              <a:t>21</a:t>
            </a:fld>
            <a:endParaRPr lang="en-US"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a:ln/>
        </p:spPr>
      </p:sp>
      <p:sp>
        <p:nvSpPr>
          <p:cNvPr id="81922" name="Notes Placeholder 2"/>
          <p:cNvSpPr>
            <a:spLocks noGrp="1"/>
          </p:cNvSpPr>
          <p:nvPr>
            <p:ph type="body" idx="1"/>
          </p:nvPr>
        </p:nvSpPr>
        <p:spPr>
          <a:noFill/>
          <a:ln/>
        </p:spPr>
        <p:txBody>
          <a:bodyPr/>
          <a:lstStyle/>
          <a:p>
            <a:r>
              <a:rPr lang="en-US" smtClean="0"/>
              <a:t>The OB Model is critical to your understanding of how organizations behave.  In the remainder of this book we will be utilizing that model to look at behavior on an individual, group and organizational level.  </a:t>
            </a:r>
          </a:p>
          <a:p>
            <a:endParaRPr lang="en-US" smtClean="0"/>
          </a:p>
        </p:txBody>
      </p:sp>
      <p:sp>
        <p:nvSpPr>
          <p:cNvPr id="81923" name="Slide Number Placeholder 3"/>
          <p:cNvSpPr>
            <a:spLocks noGrp="1"/>
          </p:cNvSpPr>
          <p:nvPr>
            <p:ph type="sldNum" sz="quarter" idx="5"/>
          </p:nvPr>
        </p:nvSpPr>
        <p:spPr>
          <a:noFill/>
        </p:spPr>
        <p:txBody>
          <a:bodyPr/>
          <a:lstStyle/>
          <a:p>
            <a:fld id="{E5EEA74B-A088-4E11-A0C9-55C97BDBDB5F}" type="slidenum">
              <a:rPr lang="en-US" smtClean="0">
                <a:cs typeface="Arial" charset="0"/>
              </a:rPr>
              <a:pPr/>
              <a:t>22</a:t>
            </a:fld>
            <a:endParaRPr lang="en-US"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ln/>
        </p:spPr>
      </p:sp>
      <p:sp>
        <p:nvSpPr>
          <p:cNvPr id="83970" name="Notes Placeholder 2"/>
          <p:cNvSpPr>
            <a:spLocks noGrp="1"/>
          </p:cNvSpPr>
          <p:nvPr>
            <p:ph type="body" idx="1"/>
          </p:nvPr>
        </p:nvSpPr>
        <p:spPr>
          <a:noFill/>
          <a:ln/>
        </p:spPr>
        <p:txBody>
          <a:bodyPr/>
          <a:lstStyle/>
          <a:p>
            <a:r>
              <a:rPr lang="en-US" smtClean="0"/>
              <a:t>Keep in mind that the goal of OB is to understand and then to predict behavior so that we can improve organizational effectiveness.  This assumes there is consistency in behavior and that we can systematically study it to develop patterns that will increase the accuracy of our predictions.</a:t>
            </a:r>
          </a:p>
          <a:p>
            <a:endParaRPr lang="en-US" smtClean="0"/>
          </a:p>
          <a:p>
            <a:r>
              <a:rPr lang="en-US" smtClean="0"/>
              <a:t>It is more important now, then ever before, to learn OB concepts because we are in a rapidly changing environment. </a:t>
            </a:r>
          </a:p>
        </p:txBody>
      </p:sp>
      <p:sp>
        <p:nvSpPr>
          <p:cNvPr id="83971" name="Slide Number Placeholder 3"/>
          <p:cNvSpPr>
            <a:spLocks noGrp="1"/>
          </p:cNvSpPr>
          <p:nvPr>
            <p:ph type="sldNum" sz="quarter" idx="5"/>
          </p:nvPr>
        </p:nvSpPr>
        <p:spPr>
          <a:noFill/>
        </p:spPr>
        <p:txBody>
          <a:bodyPr/>
          <a:lstStyle/>
          <a:p>
            <a:fld id="{4305E0F3-C1ED-450D-8448-C3EDCF33D436}" type="slidenum">
              <a:rPr lang="en-US" smtClean="0">
                <a:cs typeface="Arial" charset="0"/>
              </a:rPr>
              <a:pPr/>
              <a:t>23</a:t>
            </a:fld>
            <a:endParaRPr lang="en-US"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a:ln/>
        </p:spPr>
      </p:sp>
      <p:sp>
        <p:nvSpPr>
          <p:cNvPr id="86018" name="Notes Placeholder 2"/>
          <p:cNvSpPr>
            <a:spLocks noGrp="1"/>
          </p:cNvSpPr>
          <p:nvPr>
            <p:ph type="body" idx="1"/>
          </p:nvPr>
        </p:nvSpPr>
        <p:spPr>
          <a:noFill/>
          <a:ln/>
        </p:spPr>
        <p:txBody>
          <a:bodyPr/>
          <a:lstStyle/>
          <a:p>
            <a:endParaRPr lang="en-US" smtClean="0"/>
          </a:p>
        </p:txBody>
      </p:sp>
      <p:sp>
        <p:nvSpPr>
          <p:cNvPr id="86019" name="Slide Number Placeholder 3"/>
          <p:cNvSpPr>
            <a:spLocks noGrp="1"/>
          </p:cNvSpPr>
          <p:nvPr>
            <p:ph type="sldNum" sz="quarter" idx="5"/>
          </p:nvPr>
        </p:nvSpPr>
        <p:spPr>
          <a:noFill/>
        </p:spPr>
        <p:txBody>
          <a:bodyPr/>
          <a:lstStyle/>
          <a:p>
            <a:fld id="{E7D3E496-B42D-4BCD-BF32-F40E25BB67BA}" type="slidenum">
              <a:rPr lang="en-US" smtClean="0">
                <a:cs typeface="Arial" charset="0"/>
              </a:rPr>
              <a:pPr/>
              <a:t>24</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p:spPr>
        <p:txBody>
          <a:bodyPr/>
          <a:lstStyle/>
          <a:p>
            <a:r>
              <a:rPr lang="en-US" smtClean="0"/>
              <a:t>Organizational behavior looks at how individuals, groups and structure can influence the behavior within an organization.  This study is done so that we can use the knowledge to improve organizational outcomes and thereby its effectiveness. </a:t>
            </a:r>
          </a:p>
        </p:txBody>
      </p:sp>
      <p:sp>
        <p:nvSpPr>
          <p:cNvPr id="43011" name="Slide Number Placeholder 3"/>
          <p:cNvSpPr>
            <a:spLocks noGrp="1"/>
          </p:cNvSpPr>
          <p:nvPr>
            <p:ph type="sldNum" sz="quarter" idx="5"/>
          </p:nvPr>
        </p:nvSpPr>
        <p:spPr>
          <a:noFill/>
        </p:spPr>
        <p:txBody>
          <a:bodyPr/>
          <a:lstStyle/>
          <a:p>
            <a:fld id="{A8813C24-50AE-4FBE-B93B-95DD187C8C5C}" type="slidenum">
              <a:rPr lang="en-US" smtClean="0">
                <a:cs typeface="Arial" charset="0"/>
              </a:rPr>
              <a:pPr/>
              <a:t>3</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p:spPr>
        <p:txBody>
          <a:bodyPr/>
          <a:lstStyle/>
          <a:p>
            <a:r>
              <a:rPr lang="en-US" smtClean="0"/>
              <a:t>Some key areas we will look at in this course are aspects of jobs and work and how they impact organizational effectiveness.  We will also look at work aspects such as absenteeism, employee turnover and productivity to see how various theories or practices influence these behaviors.  In addition, we will look at the intersection of human performance and management and how various practices can improve performance.</a:t>
            </a:r>
          </a:p>
          <a:p>
            <a:endParaRPr lang="en-US" smtClean="0"/>
          </a:p>
        </p:txBody>
      </p:sp>
      <p:sp>
        <p:nvSpPr>
          <p:cNvPr id="45059" name="Slide Number Placeholder 3"/>
          <p:cNvSpPr>
            <a:spLocks noGrp="1"/>
          </p:cNvSpPr>
          <p:nvPr>
            <p:ph type="sldNum" sz="quarter" idx="5"/>
          </p:nvPr>
        </p:nvSpPr>
        <p:spPr>
          <a:noFill/>
        </p:spPr>
        <p:txBody>
          <a:bodyPr/>
          <a:lstStyle/>
          <a:p>
            <a:fld id="{36A8B515-E237-489D-8DF1-711DBCA981CD}" type="slidenum">
              <a:rPr lang="en-US" smtClean="0">
                <a:cs typeface="Arial" charset="0"/>
              </a:rPr>
              <a:pPr/>
              <a:t>4</a:t>
            </a:fld>
            <a:endParaRPr 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p:spPr>
        <p:txBody>
          <a:bodyPr/>
          <a:lstStyle/>
          <a:p>
            <a:r>
              <a:rPr lang="en-US" smtClean="0"/>
              <a:t> Often our intuition leads us in the decision making process.  Our intuition relies on gut feelings, individual observation and commonsense.  Although our intuition is extremely useful in the decision making process it does not give us the complete picture.  By engaging in a systematic study of behavior we can enhance our effectiveness. </a:t>
            </a:r>
            <a:br>
              <a:rPr lang="en-US" smtClean="0"/>
            </a:br>
            <a:r>
              <a:rPr lang="en-US" smtClean="0"/>
              <a:t/>
            </a:r>
            <a:br>
              <a:rPr lang="en-US" smtClean="0"/>
            </a:br>
            <a:r>
              <a:rPr lang="en-US" smtClean="0"/>
              <a:t>It is not an either or relationship, rather intuition and systematic study can work effectively together to predict behavior.</a:t>
            </a:r>
          </a:p>
          <a:p>
            <a:endParaRPr lang="en-US" smtClean="0"/>
          </a:p>
        </p:txBody>
      </p:sp>
      <p:sp>
        <p:nvSpPr>
          <p:cNvPr id="47107" name="Slide Number Placeholder 3"/>
          <p:cNvSpPr>
            <a:spLocks noGrp="1"/>
          </p:cNvSpPr>
          <p:nvPr>
            <p:ph type="sldNum" sz="quarter" idx="5"/>
          </p:nvPr>
        </p:nvSpPr>
        <p:spPr>
          <a:noFill/>
        </p:spPr>
        <p:txBody>
          <a:bodyPr/>
          <a:lstStyle/>
          <a:p>
            <a:fld id="{52A07A51-F770-482B-82DD-A0FB41851635}" type="slidenum">
              <a:rPr lang="en-US" smtClean="0">
                <a:cs typeface="Arial" charset="0"/>
              </a:rPr>
              <a:pPr/>
              <a:t>5</a:t>
            </a:fld>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p:spPr>
        <p:txBody>
          <a:bodyPr/>
          <a:lstStyle/>
          <a:p>
            <a:r>
              <a:rPr lang="en-US" smtClean="0"/>
              <a:t>When we talk about engaging in a systematic study we are talking about looking at relationships.  By doing so we can better determine cause and effect and then by applying scientific evidence to our conclusions we are better able to predict behavior.</a:t>
            </a:r>
          </a:p>
        </p:txBody>
      </p:sp>
      <p:sp>
        <p:nvSpPr>
          <p:cNvPr id="49155" name="Slide Number Placeholder 3"/>
          <p:cNvSpPr>
            <a:spLocks noGrp="1"/>
          </p:cNvSpPr>
          <p:nvPr>
            <p:ph type="sldNum" sz="quarter" idx="5"/>
          </p:nvPr>
        </p:nvSpPr>
        <p:spPr>
          <a:noFill/>
        </p:spPr>
        <p:txBody>
          <a:bodyPr/>
          <a:lstStyle/>
          <a:p>
            <a:fld id="{414D8BA6-2943-496D-882F-AA8906151AC6}" type="slidenum">
              <a:rPr lang="en-US" smtClean="0">
                <a:cs typeface="Arial" charset="0"/>
              </a:rPr>
              <a:pPr/>
              <a:t>6</a:t>
            </a:fld>
            <a:endParaRPr 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p:spPr>
        <p:txBody>
          <a:bodyPr/>
          <a:lstStyle/>
          <a:p>
            <a:r>
              <a:rPr lang="en-US" smtClean="0"/>
              <a:t>Evidence-based management (EBM) complements systematic study by applying scientific evidence to managerial decisions.  </a:t>
            </a:r>
          </a:p>
          <a:p>
            <a:endParaRPr lang="en-US" smtClean="0"/>
          </a:p>
        </p:txBody>
      </p:sp>
      <p:sp>
        <p:nvSpPr>
          <p:cNvPr id="51203" name="Slide Number Placeholder 3"/>
          <p:cNvSpPr>
            <a:spLocks noGrp="1"/>
          </p:cNvSpPr>
          <p:nvPr>
            <p:ph type="sldNum" sz="quarter" idx="5"/>
          </p:nvPr>
        </p:nvSpPr>
        <p:spPr>
          <a:noFill/>
        </p:spPr>
        <p:txBody>
          <a:bodyPr/>
          <a:lstStyle/>
          <a:p>
            <a:fld id="{00854195-C2D5-4466-A414-BF6BDA982B92}" type="slidenum">
              <a:rPr lang="en-US" smtClean="0">
                <a:cs typeface="Arial" charset="0"/>
              </a:rPr>
              <a:pPr/>
              <a:t>7</a:t>
            </a:fld>
            <a:endParaRPr 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p:spPr>
        <p:txBody>
          <a:bodyPr/>
          <a:lstStyle/>
          <a:p>
            <a:r>
              <a:rPr lang="en-US" smtClean="0"/>
              <a:t>Organizational Behavior (OB) is interdisciplinary in nature as it is an applied behavioral science.  The theory in OB relies on contributions from multiple behavioral disciplines.  These disciplines include Psychology, Social Psychology, Sociology and Anthropology.</a:t>
            </a:r>
          </a:p>
          <a:p>
            <a:endParaRPr lang="en-US" smtClean="0"/>
          </a:p>
        </p:txBody>
      </p:sp>
      <p:sp>
        <p:nvSpPr>
          <p:cNvPr id="53251" name="Slide Number Placeholder 3"/>
          <p:cNvSpPr>
            <a:spLocks noGrp="1"/>
          </p:cNvSpPr>
          <p:nvPr>
            <p:ph type="sldNum" sz="quarter" idx="5"/>
          </p:nvPr>
        </p:nvSpPr>
        <p:spPr>
          <a:noFill/>
        </p:spPr>
        <p:txBody>
          <a:bodyPr/>
          <a:lstStyle/>
          <a:p>
            <a:fld id="{1E757D5F-7A51-4DF8-A7BB-E2DD552363F3}" type="slidenum">
              <a:rPr lang="en-US" smtClean="0">
                <a:cs typeface="Arial" charset="0"/>
              </a:rPr>
              <a:pPr/>
              <a:t>8</a:t>
            </a:fld>
            <a:endParaRPr lang="en-U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p:spPr>
        <p:txBody>
          <a:bodyPr/>
          <a:lstStyle/>
          <a:p>
            <a:r>
              <a:rPr lang="en-US" smtClean="0"/>
              <a:t>There are few absolutes in organizational behavior.  When making decisions you must always take into account situational factors that can change the relationship between two variables.  For example, as seen in this chart one message from a boss in an American culture can mean a completely different thing in an another culture.  It is always important to take context into account.</a:t>
            </a:r>
          </a:p>
          <a:p>
            <a:endParaRPr lang="en-US" smtClean="0"/>
          </a:p>
        </p:txBody>
      </p:sp>
      <p:sp>
        <p:nvSpPr>
          <p:cNvPr id="55299" name="Slide Number Placeholder 3"/>
          <p:cNvSpPr>
            <a:spLocks noGrp="1"/>
          </p:cNvSpPr>
          <p:nvPr>
            <p:ph type="sldNum" sz="quarter" idx="5"/>
          </p:nvPr>
        </p:nvSpPr>
        <p:spPr>
          <a:noFill/>
        </p:spPr>
        <p:txBody>
          <a:bodyPr/>
          <a:lstStyle/>
          <a:p>
            <a:fld id="{86136ECA-2D57-4106-B5B2-81C5A5B5B967}" type="slidenum">
              <a:rPr lang="en-US" smtClean="0">
                <a:cs typeface="Arial" charset="0"/>
              </a:rPr>
              <a:pPr/>
              <a:t>9</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r>
              <a:rPr lang="en-US"/>
              <a:t>1-</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1-</a:t>
            </a:r>
            <a:fld id="{AA3EE2BF-45C3-45B6-BA64-B5ACE7C6F0F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1-</a:t>
            </a:r>
            <a:fld id="{3C087456-0A7E-49F9-A0D2-EB28C635D59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Rectangle 1"/>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Rectangle 2"/>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Rectangle 3"/>
          <p:cNvSpPr/>
          <p:nvPr userDrawn="1"/>
        </p:nvSpPr>
        <p:spPr>
          <a:xfrm>
            <a:off x="2359025" y="6143625"/>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r>
              <a:rPr lang="en-US" sz="1200">
                <a:solidFill>
                  <a:srgbClr val="161616"/>
                </a:solidFill>
                <a:cs typeface="Arial" charset="0"/>
              </a:rPr>
              <a:t>Copyright ©2014 Pearson Education</a:t>
            </a:r>
          </a:p>
        </p:txBody>
      </p:sp>
      <p:sp>
        <p:nvSpPr>
          <p:cNvPr id="5" name="Slide Number Placeholder 13"/>
          <p:cNvSpPr>
            <a:spLocks noGrp="1"/>
          </p:cNvSpPr>
          <p:nvPr>
            <p:ph type="sldNum" sz="quarter" idx="10"/>
          </p:nvPr>
        </p:nvSpPr>
        <p:spPr/>
        <p:txBody>
          <a:bodyPr/>
          <a:lstStyle>
            <a:lvl1pPr>
              <a:defRPr/>
            </a:lvl1pPr>
          </a:lstStyle>
          <a:p>
            <a:pPr>
              <a:defRPr/>
            </a:pPr>
            <a:r>
              <a:rPr lang="en-US"/>
              <a:t>1-</a:t>
            </a:r>
            <a:fld id="{C0C766DF-20EF-4FEC-A2B7-00ECDFD4ED4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Date Placeholder 13"/>
          <p:cNvSpPr>
            <a:spLocks noGrp="1"/>
          </p:cNvSpPr>
          <p:nvPr>
            <p:ph type="dt" sz="half" idx="10"/>
          </p:nvPr>
        </p:nvSpPr>
        <p:spPr>
          <a:xfrm>
            <a:off x="6096000" y="6248400"/>
            <a:ext cx="2667000" cy="365125"/>
          </a:xfrm>
        </p:spPr>
        <p:txBody>
          <a:bodyPr/>
          <a:lstStyle>
            <a:lvl1pPr>
              <a:defRPr/>
            </a:lvl1pPr>
          </a:lstStyle>
          <a:p>
            <a:pPr>
              <a:defRPr/>
            </a:pPr>
            <a:endParaRPr lang="en-US"/>
          </a:p>
        </p:txBody>
      </p:sp>
      <p:sp>
        <p:nvSpPr>
          <p:cNvPr id="3" name="Footer Placeholder 2"/>
          <p:cNvSpPr>
            <a:spLocks noGrp="1"/>
          </p:cNvSpPr>
          <p:nvPr>
            <p:ph type="ftr" sz="quarter" idx="11"/>
          </p:nvPr>
        </p:nvSpPr>
        <p:spPr>
          <a:xfrm>
            <a:off x="609600" y="6248400"/>
            <a:ext cx="5421313" cy="365125"/>
          </a:xfrm>
        </p:spPr>
        <p:txBody>
          <a:bodyPr wrap="square" numCol="1" anchorCtr="0" compatLnSpc="1">
            <a:prstTxWarp prst="textNoShape">
              <a:avLst/>
            </a:prstTxWarp>
          </a:bodyPr>
          <a:lstStyle>
            <a:lvl1pPr>
              <a:defRPr>
                <a:solidFill>
                  <a:srgbClr val="161616"/>
                </a:solidFill>
              </a:defRPr>
            </a:lvl1pPr>
          </a:lstStyle>
          <a:p>
            <a:pPr>
              <a:defRPr/>
            </a:pPr>
            <a:r>
              <a:rPr lang="en-US"/>
              <a:t>Copyright ©2014 Pearson Education </a:t>
            </a:r>
          </a:p>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r>
              <a:rPr lang="en-US"/>
              <a:t>1-</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Date Placeholder 13"/>
          <p:cNvSpPr>
            <a:spLocks noGrp="1"/>
          </p:cNvSpPr>
          <p:nvPr>
            <p:ph type="dt" sz="half" idx="10"/>
          </p:nvPr>
        </p:nvSpPr>
        <p:spPr>
          <a:xfrm>
            <a:off x="6096000" y="6248400"/>
            <a:ext cx="2667000" cy="365125"/>
          </a:xfrm>
        </p:spPr>
        <p:txBody>
          <a:bodyPr/>
          <a:lstStyle>
            <a:lvl1pPr>
              <a:defRPr/>
            </a:lvl1pPr>
          </a:lstStyle>
          <a:p>
            <a:pPr>
              <a:defRPr/>
            </a:pPr>
            <a:endParaRPr lang="en-US"/>
          </a:p>
        </p:txBody>
      </p:sp>
      <p:sp>
        <p:nvSpPr>
          <p:cNvPr id="3" name="Footer Placeholder 2"/>
          <p:cNvSpPr>
            <a:spLocks noGrp="1"/>
          </p:cNvSpPr>
          <p:nvPr>
            <p:ph type="ftr" sz="quarter" idx="11"/>
          </p:nvPr>
        </p:nvSpPr>
        <p:spPr>
          <a:xfrm>
            <a:off x="609600" y="6248400"/>
            <a:ext cx="5421313" cy="365125"/>
          </a:xfrm>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r>
              <a:rPr lang="en-US"/>
              <a:t>1-</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Date Placeholder 13"/>
          <p:cNvSpPr>
            <a:spLocks noGrp="1"/>
          </p:cNvSpPr>
          <p:nvPr>
            <p:ph type="dt" sz="half" idx="10"/>
          </p:nvPr>
        </p:nvSpPr>
        <p:spPr>
          <a:xfrm>
            <a:off x="6096000" y="6248400"/>
            <a:ext cx="2667000" cy="365125"/>
          </a:xfrm>
        </p:spPr>
        <p:txBody>
          <a:bodyPr/>
          <a:lstStyle>
            <a:lvl1pPr>
              <a:defRPr/>
            </a:lvl1pPr>
          </a:lstStyle>
          <a:p>
            <a:pPr>
              <a:defRPr/>
            </a:pPr>
            <a:endParaRPr lang="en-US"/>
          </a:p>
        </p:txBody>
      </p:sp>
      <p:sp>
        <p:nvSpPr>
          <p:cNvPr id="3" name="Footer Placeholder 2"/>
          <p:cNvSpPr>
            <a:spLocks noGrp="1"/>
          </p:cNvSpPr>
          <p:nvPr>
            <p:ph type="ftr" sz="quarter" idx="11"/>
          </p:nvPr>
        </p:nvSpPr>
        <p:spPr>
          <a:xfrm>
            <a:off x="609600" y="6248400"/>
            <a:ext cx="5421313" cy="365125"/>
          </a:xfrm>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r>
              <a:rPr lang="en-US"/>
              <a:t>1-</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Date Placeholder 13"/>
          <p:cNvSpPr>
            <a:spLocks noGrp="1"/>
          </p:cNvSpPr>
          <p:nvPr>
            <p:ph type="dt" sz="half" idx="10"/>
          </p:nvPr>
        </p:nvSpPr>
        <p:spPr>
          <a:xfrm>
            <a:off x="6096000" y="6248400"/>
            <a:ext cx="2667000" cy="365125"/>
          </a:xfrm>
        </p:spPr>
        <p:txBody>
          <a:bodyPr/>
          <a:lstStyle>
            <a:lvl1pPr>
              <a:defRPr/>
            </a:lvl1pPr>
          </a:lstStyle>
          <a:p>
            <a:pPr>
              <a:defRPr/>
            </a:pPr>
            <a:endParaRPr lang="en-US"/>
          </a:p>
        </p:txBody>
      </p:sp>
      <p:sp>
        <p:nvSpPr>
          <p:cNvPr id="3" name="Footer Placeholder 2"/>
          <p:cNvSpPr>
            <a:spLocks noGrp="1"/>
          </p:cNvSpPr>
          <p:nvPr>
            <p:ph type="ftr" sz="quarter" idx="11"/>
          </p:nvPr>
        </p:nvSpPr>
        <p:spPr>
          <a:xfrm>
            <a:off x="609600" y="6248400"/>
            <a:ext cx="5421313" cy="365125"/>
          </a:xfrm>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r>
              <a:rPr lang="en-US"/>
              <a:t>1-</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Date Placeholder 13"/>
          <p:cNvSpPr>
            <a:spLocks noGrp="1"/>
          </p:cNvSpPr>
          <p:nvPr>
            <p:ph type="dt" sz="half" idx="10"/>
          </p:nvPr>
        </p:nvSpPr>
        <p:spPr>
          <a:xfrm>
            <a:off x="6096000" y="6248400"/>
            <a:ext cx="2667000" cy="365125"/>
          </a:xfrm>
        </p:spPr>
        <p:txBody>
          <a:bodyPr/>
          <a:lstStyle>
            <a:lvl1pPr>
              <a:defRPr/>
            </a:lvl1pPr>
          </a:lstStyle>
          <a:p>
            <a:pPr>
              <a:defRPr/>
            </a:pPr>
            <a:endParaRPr lang="en-US"/>
          </a:p>
        </p:txBody>
      </p:sp>
      <p:sp>
        <p:nvSpPr>
          <p:cNvPr id="3" name="Footer Placeholder 2"/>
          <p:cNvSpPr>
            <a:spLocks noGrp="1"/>
          </p:cNvSpPr>
          <p:nvPr>
            <p:ph type="ftr" sz="quarter" idx="11"/>
          </p:nvPr>
        </p:nvSpPr>
        <p:spPr>
          <a:xfrm>
            <a:off x="609600" y="6248400"/>
            <a:ext cx="5421313" cy="365125"/>
          </a:xfrm>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r>
              <a:rPr lang="en-US"/>
              <a:t>1-</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Date Placeholder 13"/>
          <p:cNvSpPr>
            <a:spLocks noGrp="1"/>
          </p:cNvSpPr>
          <p:nvPr>
            <p:ph type="dt" sz="half" idx="10"/>
          </p:nvPr>
        </p:nvSpPr>
        <p:spPr>
          <a:xfrm>
            <a:off x="6096000" y="6248400"/>
            <a:ext cx="2667000" cy="365125"/>
          </a:xfrm>
        </p:spPr>
        <p:txBody>
          <a:bodyPr/>
          <a:lstStyle>
            <a:lvl1pPr>
              <a:defRPr/>
            </a:lvl1pPr>
          </a:lstStyle>
          <a:p>
            <a:pPr>
              <a:defRPr/>
            </a:pPr>
            <a:endParaRPr lang="en-US"/>
          </a:p>
        </p:txBody>
      </p:sp>
      <p:sp>
        <p:nvSpPr>
          <p:cNvPr id="3" name="Footer Placeholder 2"/>
          <p:cNvSpPr>
            <a:spLocks noGrp="1"/>
          </p:cNvSpPr>
          <p:nvPr>
            <p:ph type="ftr" sz="quarter" idx="11"/>
          </p:nvPr>
        </p:nvSpPr>
        <p:spPr>
          <a:xfrm>
            <a:off x="609600" y="6248400"/>
            <a:ext cx="5421313" cy="365125"/>
          </a:xfrm>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r>
              <a:rPr lang="en-US"/>
              <a:t>1-</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r>
              <a:rPr lang="en-US"/>
              <a:t>1-</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Date Placeholder 13"/>
          <p:cNvSpPr>
            <a:spLocks noGrp="1"/>
          </p:cNvSpPr>
          <p:nvPr>
            <p:ph type="dt" sz="half" idx="10"/>
          </p:nvPr>
        </p:nvSpPr>
        <p:spPr>
          <a:xfrm>
            <a:off x="6096000" y="6248400"/>
            <a:ext cx="2667000" cy="365125"/>
          </a:xfrm>
        </p:spPr>
        <p:txBody>
          <a:bodyPr/>
          <a:lstStyle>
            <a:lvl1pPr>
              <a:defRPr/>
            </a:lvl1pPr>
          </a:lstStyle>
          <a:p>
            <a:pPr>
              <a:defRPr/>
            </a:pPr>
            <a:endParaRPr lang="en-US"/>
          </a:p>
        </p:txBody>
      </p:sp>
      <p:sp>
        <p:nvSpPr>
          <p:cNvPr id="3" name="Footer Placeholder 2"/>
          <p:cNvSpPr>
            <a:spLocks noGrp="1"/>
          </p:cNvSpPr>
          <p:nvPr>
            <p:ph type="ftr" sz="quarter" idx="11"/>
          </p:nvPr>
        </p:nvSpPr>
        <p:spPr>
          <a:xfrm>
            <a:off x="609600" y="6248400"/>
            <a:ext cx="5421313" cy="365125"/>
          </a:xfrm>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r>
              <a:rPr lang="en-US"/>
              <a:t>1-</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Date Placeholder 13"/>
          <p:cNvSpPr>
            <a:spLocks noGrp="1"/>
          </p:cNvSpPr>
          <p:nvPr>
            <p:ph type="dt" sz="half" idx="10"/>
          </p:nvPr>
        </p:nvSpPr>
        <p:spPr>
          <a:xfrm>
            <a:off x="6096000" y="6248400"/>
            <a:ext cx="2667000" cy="365125"/>
          </a:xfrm>
        </p:spPr>
        <p:txBody>
          <a:bodyPr/>
          <a:lstStyle>
            <a:lvl1pPr>
              <a:defRPr/>
            </a:lvl1pPr>
          </a:lstStyle>
          <a:p>
            <a:pPr>
              <a:defRPr/>
            </a:pPr>
            <a:endParaRPr lang="en-US"/>
          </a:p>
        </p:txBody>
      </p:sp>
      <p:sp>
        <p:nvSpPr>
          <p:cNvPr id="3" name="Footer Placeholder 2"/>
          <p:cNvSpPr>
            <a:spLocks noGrp="1"/>
          </p:cNvSpPr>
          <p:nvPr>
            <p:ph type="ftr" sz="quarter" idx="11"/>
          </p:nvPr>
        </p:nvSpPr>
        <p:spPr>
          <a:xfrm>
            <a:off x="609600" y="6248400"/>
            <a:ext cx="5421313" cy="365125"/>
          </a:xfrm>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r>
              <a:rPr lang="en-US"/>
              <a:t>1-</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Date Placeholder 13"/>
          <p:cNvSpPr>
            <a:spLocks noGrp="1"/>
          </p:cNvSpPr>
          <p:nvPr>
            <p:ph type="dt" sz="half" idx="10"/>
          </p:nvPr>
        </p:nvSpPr>
        <p:spPr>
          <a:xfrm>
            <a:off x="6096000" y="6248400"/>
            <a:ext cx="2667000" cy="365125"/>
          </a:xfrm>
        </p:spPr>
        <p:txBody>
          <a:bodyPr/>
          <a:lstStyle>
            <a:lvl1pPr>
              <a:defRPr/>
            </a:lvl1pPr>
          </a:lstStyle>
          <a:p>
            <a:pPr>
              <a:defRPr/>
            </a:pPr>
            <a:endParaRPr lang="en-US"/>
          </a:p>
        </p:txBody>
      </p:sp>
      <p:sp>
        <p:nvSpPr>
          <p:cNvPr id="3" name="Footer Placeholder 2"/>
          <p:cNvSpPr>
            <a:spLocks noGrp="1"/>
          </p:cNvSpPr>
          <p:nvPr>
            <p:ph type="ftr" sz="quarter" idx="11"/>
          </p:nvPr>
        </p:nvSpPr>
        <p:spPr>
          <a:xfrm>
            <a:off x="609600" y="6248400"/>
            <a:ext cx="5421313" cy="365125"/>
          </a:xfrm>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r>
              <a:rPr lang="en-US"/>
              <a:t>1-</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Date Placeholder 13"/>
          <p:cNvSpPr>
            <a:spLocks noGrp="1"/>
          </p:cNvSpPr>
          <p:nvPr>
            <p:ph type="dt" sz="half" idx="10"/>
          </p:nvPr>
        </p:nvSpPr>
        <p:spPr>
          <a:xfrm>
            <a:off x="6096000" y="6248400"/>
            <a:ext cx="2667000" cy="365125"/>
          </a:xfrm>
        </p:spPr>
        <p:txBody>
          <a:bodyPr/>
          <a:lstStyle>
            <a:lvl1pPr>
              <a:defRPr/>
            </a:lvl1pPr>
          </a:lstStyle>
          <a:p>
            <a:pPr>
              <a:defRPr/>
            </a:pPr>
            <a:endParaRPr lang="en-US"/>
          </a:p>
        </p:txBody>
      </p:sp>
      <p:sp>
        <p:nvSpPr>
          <p:cNvPr id="3" name="Footer Placeholder 2"/>
          <p:cNvSpPr>
            <a:spLocks noGrp="1"/>
          </p:cNvSpPr>
          <p:nvPr>
            <p:ph type="ftr" sz="quarter" idx="11"/>
          </p:nvPr>
        </p:nvSpPr>
        <p:spPr>
          <a:xfrm>
            <a:off x="609600" y="6248400"/>
            <a:ext cx="5421313" cy="365125"/>
          </a:xfrm>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r>
              <a:rPr lang="en-US"/>
              <a:t>1-</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Date Placeholder 13"/>
          <p:cNvSpPr>
            <a:spLocks noGrp="1"/>
          </p:cNvSpPr>
          <p:nvPr>
            <p:ph type="dt" sz="half" idx="10"/>
          </p:nvPr>
        </p:nvSpPr>
        <p:spPr>
          <a:xfrm>
            <a:off x="6096000" y="6248400"/>
            <a:ext cx="2667000" cy="365125"/>
          </a:xfrm>
        </p:spPr>
        <p:txBody>
          <a:bodyPr/>
          <a:lstStyle>
            <a:lvl1pPr>
              <a:defRPr/>
            </a:lvl1pPr>
          </a:lstStyle>
          <a:p>
            <a:pPr>
              <a:defRPr/>
            </a:pPr>
            <a:endParaRPr lang="en-US"/>
          </a:p>
        </p:txBody>
      </p:sp>
      <p:sp>
        <p:nvSpPr>
          <p:cNvPr id="3" name="Footer Placeholder 2"/>
          <p:cNvSpPr>
            <a:spLocks noGrp="1"/>
          </p:cNvSpPr>
          <p:nvPr>
            <p:ph type="ftr" sz="quarter" idx="11"/>
          </p:nvPr>
        </p:nvSpPr>
        <p:spPr>
          <a:xfrm>
            <a:off x="609600" y="6248400"/>
            <a:ext cx="5421313" cy="365125"/>
          </a:xfrm>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r>
              <a:rPr lang="en-US"/>
              <a:t>1-</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Date Placeholder 13"/>
          <p:cNvSpPr>
            <a:spLocks noGrp="1"/>
          </p:cNvSpPr>
          <p:nvPr>
            <p:ph type="dt" sz="half" idx="10"/>
          </p:nvPr>
        </p:nvSpPr>
        <p:spPr>
          <a:xfrm>
            <a:off x="6096000" y="6248400"/>
            <a:ext cx="2667000" cy="365125"/>
          </a:xfrm>
        </p:spPr>
        <p:txBody>
          <a:bodyPr/>
          <a:lstStyle>
            <a:lvl1pPr>
              <a:defRPr/>
            </a:lvl1pPr>
          </a:lstStyle>
          <a:p>
            <a:pPr>
              <a:defRPr/>
            </a:pPr>
            <a:endParaRPr lang="en-US"/>
          </a:p>
        </p:txBody>
      </p:sp>
      <p:sp>
        <p:nvSpPr>
          <p:cNvPr id="3" name="Footer Placeholder 2"/>
          <p:cNvSpPr>
            <a:spLocks noGrp="1"/>
          </p:cNvSpPr>
          <p:nvPr>
            <p:ph type="ftr" sz="quarter" idx="11"/>
          </p:nvPr>
        </p:nvSpPr>
        <p:spPr>
          <a:xfrm>
            <a:off x="609600" y="6248400"/>
            <a:ext cx="5421313" cy="365125"/>
          </a:xfrm>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r>
              <a:rPr lang="en-US"/>
              <a:t>1-</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Date Placeholder 13"/>
          <p:cNvSpPr>
            <a:spLocks noGrp="1"/>
          </p:cNvSpPr>
          <p:nvPr>
            <p:ph type="dt" sz="half" idx="10"/>
          </p:nvPr>
        </p:nvSpPr>
        <p:spPr>
          <a:xfrm>
            <a:off x="6096000" y="6248400"/>
            <a:ext cx="2667000" cy="365125"/>
          </a:xfrm>
        </p:spPr>
        <p:txBody>
          <a:bodyPr/>
          <a:lstStyle>
            <a:lvl1pPr>
              <a:defRPr/>
            </a:lvl1pPr>
          </a:lstStyle>
          <a:p>
            <a:pPr>
              <a:defRPr/>
            </a:pPr>
            <a:endParaRPr lang="en-US"/>
          </a:p>
        </p:txBody>
      </p:sp>
      <p:sp>
        <p:nvSpPr>
          <p:cNvPr id="3" name="Footer Placeholder 2"/>
          <p:cNvSpPr>
            <a:spLocks noGrp="1"/>
          </p:cNvSpPr>
          <p:nvPr>
            <p:ph type="ftr" sz="quarter" idx="11"/>
          </p:nvPr>
        </p:nvSpPr>
        <p:spPr>
          <a:xfrm>
            <a:off x="609600" y="6248400"/>
            <a:ext cx="5421313" cy="365125"/>
          </a:xfrm>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r>
              <a:rPr lang="en-US"/>
              <a:t>1-</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Date Placeholder 13"/>
          <p:cNvSpPr>
            <a:spLocks noGrp="1"/>
          </p:cNvSpPr>
          <p:nvPr>
            <p:ph type="dt" sz="half" idx="10"/>
          </p:nvPr>
        </p:nvSpPr>
        <p:spPr>
          <a:xfrm>
            <a:off x="6096000" y="6248400"/>
            <a:ext cx="2667000" cy="365125"/>
          </a:xfrm>
        </p:spPr>
        <p:txBody>
          <a:bodyPr/>
          <a:lstStyle>
            <a:lvl1pPr>
              <a:defRPr/>
            </a:lvl1pPr>
          </a:lstStyle>
          <a:p>
            <a:pPr>
              <a:defRPr/>
            </a:pPr>
            <a:endParaRPr lang="en-US"/>
          </a:p>
        </p:txBody>
      </p:sp>
      <p:sp>
        <p:nvSpPr>
          <p:cNvPr id="3" name="Footer Placeholder 2"/>
          <p:cNvSpPr>
            <a:spLocks noGrp="1"/>
          </p:cNvSpPr>
          <p:nvPr>
            <p:ph type="ftr" sz="quarter" idx="11"/>
          </p:nvPr>
        </p:nvSpPr>
        <p:spPr>
          <a:xfrm>
            <a:off x="609600" y="6248400"/>
            <a:ext cx="5421313" cy="365125"/>
          </a:xfrm>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r>
              <a:rPr lang="en-US"/>
              <a:t>1-</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Date Placeholder 13"/>
          <p:cNvSpPr>
            <a:spLocks noGrp="1"/>
          </p:cNvSpPr>
          <p:nvPr>
            <p:ph type="dt" sz="half" idx="10"/>
          </p:nvPr>
        </p:nvSpPr>
        <p:spPr>
          <a:xfrm>
            <a:off x="6096000" y="6248400"/>
            <a:ext cx="2667000" cy="365125"/>
          </a:xfrm>
        </p:spPr>
        <p:txBody>
          <a:bodyPr/>
          <a:lstStyle>
            <a:lvl1pPr>
              <a:defRPr/>
            </a:lvl1pPr>
          </a:lstStyle>
          <a:p>
            <a:pPr>
              <a:defRPr/>
            </a:pPr>
            <a:endParaRPr lang="en-US"/>
          </a:p>
        </p:txBody>
      </p:sp>
      <p:sp>
        <p:nvSpPr>
          <p:cNvPr id="3" name="Footer Placeholder 2"/>
          <p:cNvSpPr>
            <a:spLocks noGrp="1"/>
          </p:cNvSpPr>
          <p:nvPr>
            <p:ph type="ftr" sz="quarter" idx="11"/>
          </p:nvPr>
        </p:nvSpPr>
        <p:spPr>
          <a:xfrm>
            <a:off x="609600" y="6248400"/>
            <a:ext cx="5421313" cy="365125"/>
          </a:xfrm>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r>
              <a:rPr lang="en-US"/>
              <a:t>1-</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Date Placeholder 13"/>
          <p:cNvSpPr>
            <a:spLocks noGrp="1"/>
          </p:cNvSpPr>
          <p:nvPr>
            <p:ph type="dt" sz="half" idx="10"/>
          </p:nvPr>
        </p:nvSpPr>
        <p:spPr>
          <a:xfrm>
            <a:off x="6096000" y="6248400"/>
            <a:ext cx="2667000" cy="365125"/>
          </a:xfrm>
        </p:spPr>
        <p:txBody>
          <a:bodyPr/>
          <a:lstStyle>
            <a:lvl1pPr>
              <a:defRPr/>
            </a:lvl1pPr>
          </a:lstStyle>
          <a:p>
            <a:pPr>
              <a:defRPr/>
            </a:pPr>
            <a:endParaRPr lang="en-US"/>
          </a:p>
        </p:txBody>
      </p:sp>
      <p:sp>
        <p:nvSpPr>
          <p:cNvPr id="3" name="Footer Placeholder 2"/>
          <p:cNvSpPr>
            <a:spLocks noGrp="1"/>
          </p:cNvSpPr>
          <p:nvPr>
            <p:ph type="ftr" sz="quarter" idx="11"/>
          </p:nvPr>
        </p:nvSpPr>
        <p:spPr>
          <a:xfrm>
            <a:off x="609600" y="6248400"/>
            <a:ext cx="5421313" cy="365125"/>
          </a:xfrm>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r>
              <a:rPr lang="en-US"/>
              <a:t>1-</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1-</a:t>
            </a:r>
            <a:fld id="{4CF4EAA3-2841-4BF4-A5AA-F204972916F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Date Placeholder 13"/>
          <p:cNvSpPr>
            <a:spLocks noGrp="1"/>
          </p:cNvSpPr>
          <p:nvPr>
            <p:ph type="dt" sz="half" idx="10"/>
          </p:nvPr>
        </p:nvSpPr>
        <p:spPr>
          <a:xfrm>
            <a:off x="6096000" y="6248400"/>
            <a:ext cx="2667000" cy="365125"/>
          </a:xfrm>
        </p:spPr>
        <p:txBody>
          <a:bodyPr/>
          <a:lstStyle>
            <a:lvl1pPr>
              <a:defRPr/>
            </a:lvl1pPr>
          </a:lstStyle>
          <a:p>
            <a:pPr>
              <a:defRPr/>
            </a:pPr>
            <a:endParaRPr lang="en-US"/>
          </a:p>
        </p:txBody>
      </p:sp>
      <p:sp>
        <p:nvSpPr>
          <p:cNvPr id="3" name="Footer Placeholder 2"/>
          <p:cNvSpPr>
            <a:spLocks noGrp="1"/>
          </p:cNvSpPr>
          <p:nvPr>
            <p:ph type="ftr" sz="quarter" idx="11"/>
          </p:nvPr>
        </p:nvSpPr>
        <p:spPr>
          <a:xfrm>
            <a:off x="609600" y="6248400"/>
            <a:ext cx="5421313" cy="365125"/>
          </a:xfrm>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r>
              <a:rPr lang="en-US"/>
              <a:t>1-</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Date Placeholder 13"/>
          <p:cNvSpPr>
            <a:spLocks noGrp="1"/>
          </p:cNvSpPr>
          <p:nvPr>
            <p:ph type="dt" sz="half" idx="10"/>
          </p:nvPr>
        </p:nvSpPr>
        <p:spPr>
          <a:xfrm>
            <a:off x="6096000" y="6248400"/>
            <a:ext cx="2667000" cy="365125"/>
          </a:xfrm>
        </p:spPr>
        <p:txBody>
          <a:bodyPr/>
          <a:lstStyle>
            <a:lvl1pPr>
              <a:defRPr/>
            </a:lvl1pPr>
          </a:lstStyle>
          <a:p>
            <a:pPr>
              <a:defRPr/>
            </a:pPr>
            <a:endParaRPr lang="en-US"/>
          </a:p>
        </p:txBody>
      </p:sp>
      <p:sp>
        <p:nvSpPr>
          <p:cNvPr id="3" name="Footer Placeholder 2"/>
          <p:cNvSpPr>
            <a:spLocks noGrp="1"/>
          </p:cNvSpPr>
          <p:nvPr>
            <p:ph type="ftr" sz="quarter" idx="11"/>
          </p:nvPr>
        </p:nvSpPr>
        <p:spPr>
          <a:xfrm>
            <a:off x="609600" y="6248400"/>
            <a:ext cx="5421313" cy="365125"/>
          </a:xfrm>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r>
              <a:rPr lang="en-US"/>
              <a:t>1-</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Date Placeholder 13"/>
          <p:cNvSpPr>
            <a:spLocks noGrp="1"/>
          </p:cNvSpPr>
          <p:nvPr>
            <p:ph type="dt" sz="half" idx="10"/>
          </p:nvPr>
        </p:nvSpPr>
        <p:spPr>
          <a:xfrm>
            <a:off x="6096000" y="6248400"/>
            <a:ext cx="2667000" cy="365125"/>
          </a:xfrm>
        </p:spPr>
        <p:txBody>
          <a:bodyPr/>
          <a:lstStyle>
            <a:lvl1pPr>
              <a:defRPr/>
            </a:lvl1pPr>
          </a:lstStyle>
          <a:p>
            <a:pPr>
              <a:defRPr/>
            </a:pPr>
            <a:endParaRPr lang="en-US"/>
          </a:p>
        </p:txBody>
      </p:sp>
      <p:sp>
        <p:nvSpPr>
          <p:cNvPr id="3" name="Footer Placeholder 2"/>
          <p:cNvSpPr>
            <a:spLocks noGrp="1"/>
          </p:cNvSpPr>
          <p:nvPr>
            <p:ph type="ftr" sz="quarter" idx="11"/>
          </p:nvPr>
        </p:nvSpPr>
        <p:spPr>
          <a:xfrm>
            <a:off x="609600" y="6248400"/>
            <a:ext cx="5421313" cy="365125"/>
          </a:xfrm>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r>
              <a:rPr lang="en-US"/>
              <a:t>1-</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Date Placeholder 13"/>
          <p:cNvSpPr>
            <a:spLocks noGrp="1"/>
          </p:cNvSpPr>
          <p:nvPr>
            <p:ph type="dt" sz="half" idx="10"/>
          </p:nvPr>
        </p:nvSpPr>
        <p:spPr>
          <a:xfrm>
            <a:off x="6096000" y="6248400"/>
            <a:ext cx="2667000" cy="365125"/>
          </a:xfrm>
        </p:spPr>
        <p:txBody>
          <a:bodyPr/>
          <a:lstStyle>
            <a:lvl1pPr>
              <a:defRPr/>
            </a:lvl1pPr>
          </a:lstStyle>
          <a:p>
            <a:pPr>
              <a:defRPr/>
            </a:pPr>
            <a:endParaRPr lang="en-US"/>
          </a:p>
        </p:txBody>
      </p:sp>
      <p:sp>
        <p:nvSpPr>
          <p:cNvPr id="3" name="Footer Placeholder 2"/>
          <p:cNvSpPr>
            <a:spLocks noGrp="1"/>
          </p:cNvSpPr>
          <p:nvPr>
            <p:ph type="ftr" sz="quarter" idx="11"/>
          </p:nvPr>
        </p:nvSpPr>
        <p:spPr>
          <a:xfrm>
            <a:off x="609600" y="6248400"/>
            <a:ext cx="5421313" cy="365125"/>
          </a:xfrm>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r>
              <a:rPr lang="en-US"/>
              <a:t>1-</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r>
              <a:rPr lang="en-US"/>
              <a:t>1-</a:t>
            </a:r>
            <a:fld id="{0B88E1A8-8292-4359-95E8-3DB21002F49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r>
              <a:rPr lang="en-US"/>
              <a:t>1-</a:t>
            </a:r>
            <a:fld id="{E9D9FE13-87AB-4028-B50D-802A1C60F89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r>
              <a:rPr lang="en-US"/>
              <a:t>1-</a:t>
            </a:r>
            <a:fld id="{0BDE664B-2864-4FDB-BC6D-EBDC45D464E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r>
              <a:rPr lang="en-US"/>
              <a:t>1-</a:t>
            </a:r>
            <a:fld id="{7B5E5C31-35FF-47F3-97FA-6FEBE563A70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4"/>
          </p:nvPr>
        </p:nvSpPr>
        <p:spPr/>
        <p:txBody>
          <a:bodyPr/>
          <a:lstStyle>
            <a:lvl1pPr>
              <a:defRPr/>
            </a:lvl1pPr>
          </a:lstStyle>
          <a:p>
            <a:pPr>
              <a:defRPr/>
            </a:pPr>
            <a:endParaRPr lang="en-US"/>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p:txBody>
          <a:bodyPr/>
          <a:lstStyle>
            <a:lvl1pPr>
              <a:defRPr/>
            </a:lvl1pPr>
          </a:lstStyle>
          <a:p>
            <a:pPr>
              <a:defRPr/>
            </a:pPr>
            <a:r>
              <a:rPr lang="en-US"/>
              <a:t>1-</a:t>
            </a:r>
            <a:fld id="{B5131E79-E5A0-438A-941A-46FD42B3C08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7"/>
          <p:cNvSpPr>
            <a:spLocks noGrp="1"/>
          </p:cNvSpPr>
          <p:nvPr>
            <p:ph type="dt" sz="half" idx="10"/>
          </p:nvPr>
        </p:nvSpPr>
        <p:spPr/>
        <p:txBody>
          <a:bodyPr/>
          <a:lstStyle>
            <a:lvl1pPr>
              <a:defRPr/>
            </a:lvl1pPr>
          </a:lstStyle>
          <a:p>
            <a:pPr>
              <a:defRPr/>
            </a:pPr>
            <a:endParaRPr lang="en-US"/>
          </a:p>
        </p:txBody>
      </p:sp>
      <p:sp>
        <p:nvSpPr>
          <p:cNvPr id="6" name="Slide Number Placeholder 8"/>
          <p:cNvSpPr>
            <a:spLocks noGrp="1"/>
          </p:cNvSpPr>
          <p:nvPr>
            <p:ph type="sldNum" sz="quarter" idx="11"/>
          </p:nvPr>
        </p:nvSpPr>
        <p:spPr/>
        <p:txBody>
          <a:bodyPr/>
          <a:lstStyle>
            <a:lvl1pPr>
              <a:defRPr/>
            </a:lvl1pPr>
          </a:lstStyle>
          <a:p>
            <a:pPr>
              <a:defRPr/>
            </a:pPr>
            <a:r>
              <a:rPr lang="en-US"/>
              <a:t>1-</a:t>
            </a:r>
            <a:fld id="{7377CD2F-78FA-49AA-99C0-C773B4832F49}" type="slidenum">
              <a:rPr lang="en-US"/>
              <a:pPr>
                <a:defRPr/>
              </a:pPr>
              <a:t>‹#›</a:t>
            </a:fld>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r>
              <a:rPr lang="en-US"/>
              <a:t>1-</a:t>
            </a:r>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555" r:id="rId1"/>
    <p:sldLayoutId id="2147484556" r:id="rId2"/>
    <p:sldLayoutId id="2147484557" r:id="rId3"/>
    <p:sldLayoutId id="2147484558" r:id="rId4"/>
    <p:sldLayoutId id="2147484559" r:id="rId5"/>
    <p:sldLayoutId id="2147484560" r:id="rId6"/>
    <p:sldLayoutId id="2147484561" r:id="rId7"/>
    <p:sldLayoutId id="2147484562" r:id="rId8"/>
    <p:sldLayoutId id="2147484563" r:id="rId9"/>
    <p:sldLayoutId id="2147484564" r:id="rId10"/>
    <p:sldLayoutId id="2147484565" r:id="rId11"/>
    <p:sldLayoutId id="2147484566" r:id="rId12"/>
    <p:sldLayoutId id="2147484567" r:id="rId13"/>
    <p:sldLayoutId id="2147484568" r:id="rId14"/>
    <p:sldLayoutId id="2147484569" r:id="rId15"/>
    <p:sldLayoutId id="2147484570" r:id="rId16"/>
    <p:sldLayoutId id="2147484571" r:id="rId17"/>
    <p:sldLayoutId id="2147484572" r:id="rId18"/>
    <p:sldLayoutId id="2147484573" r:id="rId19"/>
    <p:sldLayoutId id="2147484574" r:id="rId20"/>
    <p:sldLayoutId id="2147484575" r:id="rId21"/>
    <p:sldLayoutId id="2147484576" r:id="rId22"/>
    <p:sldLayoutId id="2147484577" r:id="rId23"/>
    <p:sldLayoutId id="2147484578" r:id="rId24"/>
    <p:sldLayoutId id="2147484579" r:id="rId25"/>
    <p:sldLayoutId id="2147484580" r:id="rId26"/>
    <p:sldLayoutId id="2147484581" r:id="rId27"/>
    <p:sldLayoutId id="2147484582" r:id="rId28"/>
    <p:sldLayoutId id="2147484583" r:id="rId29"/>
    <p:sldLayoutId id="2147484584" r:id="rId30"/>
    <p:sldLayoutId id="2147484585" r:id="rId31"/>
    <p:sldLayoutId id="2147484586" r:id="rId32"/>
    <p:sldLayoutId id="2147484587" r:id="rId33"/>
  </p:sldLayoutIdLst>
  <p:hf hdr="0" dt="0"/>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Georgia" pitchFamily="18" charset="0"/>
        </a:defRPr>
      </a:lvl2pPr>
      <a:lvl3pPr algn="l" rtl="0" eaLnBrk="0" fontAlgn="base" hangingPunct="0">
        <a:spcBef>
          <a:spcPct val="0"/>
        </a:spcBef>
        <a:spcAft>
          <a:spcPct val="0"/>
        </a:spcAft>
        <a:defRPr sz="4600">
          <a:solidFill>
            <a:schemeClr val="tx2"/>
          </a:solidFill>
          <a:latin typeface="Georgia" pitchFamily="18" charset="0"/>
        </a:defRPr>
      </a:lvl3pPr>
      <a:lvl4pPr algn="l" rtl="0" eaLnBrk="0" fontAlgn="base" hangingPunct="0">
        <a:spcBef>
          <a:spcPct val="0"/>
        </a:spcBef>
        <a:spcAft>
          <a:spcPct val="0"/>
        </a:spcAft>
        <a:defRPr sz="4600">
          <a:solidFill>
            <a:schemeClr val="tx2"/>
          </a:solidFill>
          <a:latin typeface="Georgia" pitchFamily="18" charset="0"/>
        </a:defRPr>
      </a:lvl4pPr>
      <a:lvl5pPr algn="l" rtl="0" eaLnBrk="0" fontAlgn="base" hangingPunct="0">
        <a:spcBef>
          <a:spcPct val="0"/>
        </a:spcBef>
        <a:spcAft>
          <a:spcPct val="0"/>
        </a:spcAft>
        <a:defRPr sz="4600">
          <a:solidFill>
            <a:schemeClr val="tx2"/>
          </a:solidFill>
          <a:latin typeface="Georgia" pitchFamily="18" charset="0"/>
        </a:defRPr>
      </a:lvl5pPr>
      <a:lvl6pPr marL="457200" algn="l" rtl="0" fontAlgn="base">
        <a:spcBef>
          <a:spcPct val="0"/>
        </a:spcBef>
        <a:spcAft>
          <a:spcPct val="0"/>
        </a:spcAft>
        <a:defRPr sz="4600">
          <a:solidFill>
            <a:schemeClr val="tx2"/>
          </a:solidFill>
          <a:latin typeface="Georgia" pitchFamily="18" charset="0"/>
        </a:defRPr>
      </a:lvl6pPr>
      <a:lvl7pPr marL="914400" algn="l" rtl="0" fontAlgn="base">
        <a:spcBef>
          <a:spcPct val="0"/>
        </a:spcBef>
        <a:spcAft>
          <a:spcPct val="0"/>
        </a:spcAft>
        <a:defRPr sz="4600">
          <a:solidFill>
            <a:schemeClr val="tx2"/>
          </a:solidFill>
          <a:latin typeface="Georgia" pitchFamily="18" charset="0"/>
        </a:defRPr>
      </a:lvl7pPr>
      <a:lvl8pPr marL="1371600" algn="l" rtl="0" fontAlgn="base">
        <a:spcBef>
          <a:spcPct val="0"/>
        </a:spcBef>
        <a:spcAft>
          <a:spcPct val="0"/>
        </a:spcAft>
        <a:defRPr sz="4600">
          <a:solidFill>
            <a:schemeClr val="tx2"/>
          </a:solidFill>
          <a:latin typeface="Georgia" pitchFamily="18" charset="0"/>
        </a:defRPr>
      </a:lvl8pPr>
      <a:lvl9pPr marL="1828800" algn="l" rtl="0" fontAlgn="base">
        <a:spcBef>
          <a:spcPct val="0"/>
        </a:spcBef>
        <a:spcAft>
          <a:spcPct val="0"/>
        </a:spcAft>
        <a:defRPr sz="4600">
          <a:solidFill>
            <a:schemeClr val="tx2"/>
          </a:solidFill>
          <a:latin typeface="Georg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cid:3287383400_2177562" TargetMode="External"/><Relationship Id="rId2" Type="http://schemas.openxmlformats.org/officeDocument/2006/relationships/image" Target="../media/image16.jpe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6"/>
          <p:cNvSpPr>
            <a:spLocks noGrp="1" noChangeArrowheads="1"/>
          </p:cNvSpPr>
          <p:nvPr>
            <p:ph type="sldNum" sz="quarter" idx="10"/>
          </p:nvPr>
        </p:nvSpPr>
        <p:spPr bwMode="auto">
          <a:xfrm>
            <a:off x="8001000" y="228600"/>
            <a:ext cx="838200" cy="381000"/>
          </a:xfrm>
          <a:ln>
            <a:solidFill>
              <a:schemeClr val="accent1"/>
            </a:solidFill>
            <a:miter lim="800000"/>
            <a:headEnd/>
            <a:tailEnd/>
          </a:ln>
        </p:spPr>
        <p:txBody>
          <a:bodyPr wrap="square" lIns="91440" tIns="45720" rIns="91440" bIns="45720" numCol="1" compatLnSpc="1">
            <a:prstTxWarp prst="textNoShape">
              <a:avLst/>
            </a:prstTxWarp>
            <a:normAutofit lnSpcReduction="10000"/>
          </a:bodyPr>
          <a:lstStyle/>
          <a:p>
            <a:pPr>
              <a:defRPr/>
            </a:pPr>
            <a:r>
              <a:rPr lang="en-US" dirty="0">
                <a:solidFill>
                  <a:schemeClr val="accent1"/>
                </a:solidFill>
              </a:rPr>
              <a:t>1-</a:t>
            </a:r>
            <a:fld id="{B8346D14-59B3-4D1A-8BC6-CA34207A3BB0}" type="slidenum">
              <a:rPr lang="en-US">
                <a:solidFill>
                  <a:schemeClr val="accent1"/>
                </a:solidFill>
              </a:rPr>
              <a:pPr>
                <a:defRPr/>
              </a:pPr>
              <a:t>1</a:t>
            </a:fld>
            <a:endParaRPr lang="en-US" dirty="0">
              <a:solidFill>
                <a:schemeClr val="accent1"/>
              </a:solidFill>
            </a:endParaRPr>
          </a:p>
        </p:txBody>
      </p:sp>
      <p:sp>
        <p:nvSpPr>
          <p:cNvPr id="15361" name="Rectangle 2"/>
          <p:cNvSpPr>
            <a:spLocks noGrp="1" noChangeArrowheads="1"/>
          </p:cNvSpPr>
          <p:nvPr>
            <p:ph type="ctrTitle" idx="4294967295"/>
          </p:nvPr>
        </p:nvSpPr>
        <p:spPr bwMode="auto">
          <a:xfrm>
            <a:off x="625475" y="3352800"/>
            <a:ext cx="7893050" cy="2505075"/>
          </a:xfrm>
          <a:ln>
            <a:miter lim="800000"/>
            <a:headEnd/>
            <a:tailEnd/>
          </a:ln>
        </p:spPr>
        <p:txBody>
          <a:bodyPr>
            <a:normAutofit fontScale="90000"/>
          </a:bodyPr>
          <a:lstStyle/>
          <a:p>
            <a:pPr eaLnBrk="1" fontAlgn="auto" hangingPunct="1">
              <a:spcAft>
                <a:spcPts val="0"/>
              </a:spcAft>
              <a:defRPr/>
            </a:pPr>
            <a:r>
              <a:rPr lang="en-US" sz="2900" b="1" dirty="0" smtClean="0"/>
              <a:t>Chapter 1</a:t>
            </a:r>
            <a:br>
              <a:rPr lang="en-US" sz="2900" b="1" dirty="0" smtClean="0"/>
            </a:br>
            <a:r>
              <a:rPr lang="en-US" b="1" dirty="0" smtClean="0"/>
              <a:t/>
            </a:r>
            <a:br>
              <a:rPr lang="en-US" b="1" dirty="0" smtClean="0"/>
            </a:br>
            <a:r>
              <a:rPr lang="en-US" b="1" dirty="0" smtClean="0"/>
              <a:t>What Is</a:t>
            </a:r>
            <a:br>
              <a:rPr lang="en-US" b="1" dirty="0" smtClean="0"/>
            </a:br>
            <a:r>
              <a:rPr lang="en-US" b="1" dirty="0" smtClean="0"/>
              <a:t>Organizational Behavior?</a:t>
            </a:r>
            <a:r>
              <a:rPr lang="en-US" b="1" dirty="0" smtClean="0">
                <a:solidFill>
                  <a:srgbClr val="660066"/>
                </a:solidFill>
              </a:rPr>
              <a:t/>
            </a:r>
            <a:br>
              <a:rPr lang="en-US" b="1" dirty="0" smtClean="0">
                <a:solidFill>
                  <a:srgbClr val="660066"/>
                </a:solidFill>
              </a:rPr>
            </a:br>
            <a:endParaRPr lang="en-US" b="1" dirty="0" smtClean="0">
              <a:solidFill>
                <a:srgbClr val="660066"/>
              </a:solidFill>
            </a:endParaRPr>
          </a:p>
        </p:txBody>
      </p:sp>
      <p:sp>
        <p:nvSpPr>
          <p:cNvPr id="9219" name="Rectangle 3"/>
          <p:cNvSpPr>
            <a:spLocks noGrp="1" noChangeArrowheads="1"/>
          </p:cNvSpPr>
          <p:nvPr>
            <p:ph type="subTitle" idx="4294967295"/>
          </p:nvPr>
        </p:nvSpPr>
        <p:spPr>
          <a:xfrm>
            <a:off x="457200" y="620713"/>
            <a:ext cx="8213725" cy="1604962"/>
          </a:xfrm>
        </p:spPr>
        <p:txBody>
          <a:bodyPr>
            <a:normAutofit/>
          </a:bodyPr>
          <a:lstStyle/>
          <a:p>
            <a:pPr algn="ctr" eaLnBrk="1" hangingPunct="1">
              <a:lnSpc>
                <a:spcPct val="80000"/>
              </a:lnSpc>
              <a:buFont typeface="Wingdings" pitchFamily="2" charset="2"/>
              <a:buNone/>
            </a:pPr>
            <a:r>
              <a:rPr lang="en-US" sz="2800" b="1" smtClean="0">
                <a:solidFill>
                  <a:srgbClr val="689C9A"/>
                </a:solidFill>
              </a:rPr>
              <a:t>Essentials of </a:t>
            </a:r>
          </a:p>
          <a:p>
            <a:pPr algn="ctr" eaLnBrk="1" hangingPunct="1">
              <a:lnSpc>
                <a:spcPct val="80000"/>
              </a:lnSpc>
              <a:buFont typeface="Wingdings" pitchFamily="2" charset="2"/>
              <a:buNone/>
            </a:pPr>
            <a:r>
              <a:rPr lang="en-US" sz="2800" b="1" smtClean="0">
                <a:solidFill>
                  <a:srgbClr val="689C9A"/>
                </a:solidFill>
              </a:rPr>
              <a:t>Organizational Behavior, Global Edition</a:t>
            </a:r>
          </a:p>
          <a:p>
            <a:pPr algn="ctr" eaLnBrk="1" hangingPunct="1">
              <a:lnSpc>
                <a:spcPct val="80000"/>
              </a:lnSpc>
              <a:buFont typeface="Wingdings" pitchFamily="2" charset="2"/>
              <a:buNone/>
            </a:pPr>
            <a:r>
              <a:rPr lang="en-US" sz="2800" b="1" smtClean="0">
                <a:solidFill>
                  <a:srgbClr val="689C9A"/>
                </a:solidFill>
              </a:rPr>
              <a:t>12e</a:t>
            </a:r>
          </a:p>
          <a:p>
            <a:pPr algn="ctr" eaLnBrk="1" hangingPunct="1">
              <a:lnSpc>
                <a:spcPct val="80000"/>
              </a:lnSpc>
              <a:buFont typeface="Wingdings" pitchFamily="2" charset="2"/>
              <a:buNone/>
            </a:pPr>
            <a:endParaRPr lang="en-US" sz="2800" b="1" smtClean="0">
              <a:solidFill>
                <a:srgbClr val="689C9A"/>
              </a:solidFill>
            </a:endParaRPr>
          </a:p>
          <a:p>
            <a:pPr algn="ctr" eaLnBrk="1" hangingPunct="1">
              <a:lnSpc>
                <a:spcPct val="80000"/>
              </a:lnSpc>
              <a:buFont typeface="Wingdings" pitchFamily="2" charset="2"/>
              <a:buNone/>
            </a:pPr>
            <a:r>
              <a:rPr lang="en-US" sz="2800" b="1" smtClean="0">
                <a:solidFill>
                  <a:srgbClr val="689C9A"/>
                </a:solidFill>
              </a:rPr>
              <a:t>Stephen P. Robbins &amp; Timothy A. Judge</a:t>
            </a:r>
          </a:p>
        </p:txBody>
      </p:sp>
      <p:sp>
        <p:nvSpPr>
          <p:cNvPr id="37892" name="Rectangle 6"/>
          <p:cNvSpPr txBox="1">
            <a:spLocks noGrp="1" noChangeArrowheads="1"/>
          </p:cNvSpPr>
          <p:nvPr/>
        </p:nvSpPr>
        <p:spPr bwMode="auto">
          <a:xfrm>
            <a:off x="3813175" y="6161088"/>
            <a:ext cx="4325938" cy="476250"/>
          </a:xfrm>
          <a:prstGeom prst="rect">
            <a:avLst/>
          </a:prstGeom>
          <a:noFill/>
          <a:ln w="9525">
            <a:noFill/>
            <a:miter lim="800000"/>
            <a:headEnd/>
            <a:tailEnd/>
          </a:ln>
        </p:spPr>
        <p:txBody>
          <a:bodyPr/>
          <a:lstStyle/>
          <a:p>
            <a:pPr algn="r"/>
            <a:endParaRPr lang="en-GB" sz="1400">
              <a:solidFill>
                <a:srgbClr val="161616"/>
              </a:solidFill>
              <a:latin typeface="Tahoma" pitchFamily="34" charset="0"/>
              <a:cs typeface="Tahoma" pitchFamily="34" charset="0"/>
            </a:endParaRPr>
          </a:p>
        </p:txBody>
      </p:sp>
      <p:sp>
        <p:nvSpPr>
          <p:cNvPr id="2054" name="Line 6"/>
          <p:cNvSpPr>
            <a:spLocks noChangeShapeType="1"/>
          </p:cNvSpPr>
          <p:nvPr/>
        </p:nvSpPr>
        <p:spPr bwMode="auto">
          <a:xfrm>
            <a:off x="457200" y="3124200"/>
            <a:ext cx="8305800" cy="0"/>
          </a:xfrm>
          <a:prstGeom prst="line">
            <a:avLst/>
          </a:prstGeom>
          <a:noFill/>
          <a:ln w="38100">
            <a:solidFill>
              <a:schemeClr val="accent4">
                <a:lumMod val="10000"/>
              </a:schemeClr>
            </a:solidFill>
            <a:round/>
            <a:headEnd/>
            <a:tailEnd/>
          </a:ln>
          <a:effectLst/>
        </p:spPr>
        <p:txBody>
          <a:bodyPr wrap="none" anchor="ctr"/>
          <a:lstStyle/>
          <a:p>
            <a:pPr algn="ctr">
              <a:defRPr/>
            </a:pPr>
            <a:endParaRPr lang="en-US">
              <a:cs typeface="+mn-cs"/>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6"/>
          <p:cNvSpPr>
            <a:spLocks noGrp="1" noChangeArrowheads="1"/>
          </p:cNvSpPr>
          <p:nvPr>
            <p:ph type="sldNum" sz="quarter" idx="12"/>
          </p:nvPr>
        </p:nvSpPr>
        <p:spPr bwMode="auto">
          <a:noFill/>
          <a:ln>
            <a:round/>
            <a:headEnd/>
            <a:tailEnd/>
          </a:ln>
        </p:spPr>
        <p:txBody>
          <a:bodyPr wrap="square" numCol="1" anchorCtr="0" compatLnSpc="1">
            <a:prstTxWarp prst="textNoShape">
              <a:avLst/>
            </a:prstTxWarp>
          </a:bodyPr>
          <a:lstStyle/>
          <a:p>
            <a:r>
              <a:rPr lang="en-US" smtClean="0"/>
              <a:t>1-</a:t>
            </a:r>
            <a:fld id="{767F7240-DCB9-4A49-B54D-E90ADA075993}" type="slidenum">
              <a:rPr lang="en-US" smtClean="0"/>
              <a:pPr/>
              <a:t>10</a:t>
            </a:fld>
            <a:endParaRPr lang="en-US" smtClean="0"/>
          </a:p>
        </p:txBody>
      </p:sp>
      <p:sp>
        <p:nvSpPr>
          <p:cNvPr id="12291" name="Rectangle 2"/>
          <p:cNvSpPr>
            <a:spLocks noGrp="1" noChangeArrowheads="1"/>
          </p:cNvSpPr>
          <p:nvPr>
            <p:ph type="title" idx="4294967295"/>
          </p:nvPr>
        </p:nvSpPr>
        <p:spPr>
          <a:xfrm>
            <a:off x="93663" y="228600"/>
            <a:ext cx="8424862" cy="1150938"/>
          </a:xfrm>
        </p:spPr>
        <p:txBody>
          <a:bodyPr/>
          <a:lstStyle/>
          <a:p>
            <a:pPr algn="ctr" eaLnBrk="1" fontAlgn="auto" hangingPunct="1">
              <a:spcAft>
                <a:spcPts val="0"/>
              </a:spcAft>
              <a:defRPr/>
            </a:pPr>
            <a:r>
              <a:rPr lang="en-US" sz="4400" b="1" dirty="0" smtClean="0">
                <a:cs typeface="Times New Roman" pitchFamily="18" charset="0"/>
              </a:rPr>
              <a:t>Challenges and </a:t>
            </a:r>
            <a:br>
              <a:rPr lang="en-US" sz="4400" b="1" dirty="0" smtClean="0">
                <a:cs typeface="Times New Roman" pitchFamily="18" charset="0"/>
              </a:rPr>
            </a:br>
            <a:r>
              <a:rPr lang="en-US" sz="4400" b="1" dirty="0" smtClean="0">
                <a:cs typeface="Times New Roman" pitchFamily="18" charset="0"/>
              </a:rPr>
              <a:t>Opportunities for OB</a:t>
            </a:r>
          </a:p>
        </p:txBody>
      </p:sp>
      <p:sp>
        <p:nvSpPr>
          <p:cNvPr id="9220" name="Rectangle 3"/>
          <p:cNvSpPr>
            <a:spLocks noGrp="1" noChangeArrowheads="1"/>
          </p:cNvSpPr>
          <p:nvPr>
            <p:ph sz="quarter" idx="4294967295"/>
          </p:nvPr>
        </p:nvSpPr>
        <p:spPr>
          <a:xfrm>
            <a:off x="322263" y="1455738"/>
            <a:ext cx="8196262" cy="4868862"/>
          </a:xfrm>
        </p:spPr>
        <p:txBody>
          <a:bodyPr rtlCol="0">
            <a:noAutofit/>
          </a:bodyPr>
          <a:lstStyle/>
          <a:p>
            <a:pPr marL="457200" indent="-457200" eaLnBrk="1" fontAlgn="auto" hangingPunct="1">
              <a:spcAft>
                <a:spcPts val="0"/>
              </a:spcAft>
              <a:buClr>
                <a:schemeClr val="accent1">
                  <a:lumMod val="75000"/>
                </a:schemeClr>
              </a:buClr>
              <a:buFont typeface="Wingdings" pitchFamily="2" charset="2"/>
              <a:buChar char="v"/>
              <a:defRPr/>
            </a:pPr>
            <a:r>
              <a:rPr lang="en-US" sz="2800" dirty="0" smtClean="0">
                <a:solidFill>
                  <a:schemeClr val="accent2">
                    <a:lumMod val="50000"/>
                  </a:schemeClr>
                </a:solidFill>
              </a:rPr>
              <a:t>Responding to economic pressures</a:t>
            </a:r>
          </a:p>
          <a:p>
            <a:pPr marL="457200" indent="-457200" eaLnBrk="1" fontAlgn="auto" hangingPunct="1">
              <a:spcAft>
                <a:spcPts val="0"/>
              </a:spcAft>
              <a:buClr>
                <a:schemeClr val="accent1">
                  <a:lumMod val="75000"/>
                </a:schemeClr>
              </a:buClr>
              <a:buFont typeface="Wingdings" pitchFamily="2" charset="2"/>
              <a:buChar char="v"/>
              <a:defRPr/>
            </a:pPr>
            <a:r>
              <a:rPr lang="en-US" sz="2800" dirty="0" smtClean="0">
                <a:solidFill>
                  <a:schemeClr val="accent2">
                    <a:lumMod val="50000"/>
                  </a:schemeClr>
                </a:solidFill>
              </a:rPr>
              <a:t>Responding to globalization</a:t>
            </a:r>
          </a:p>
          <a:p>
            <a:pPr marL="457200" indent="-457200" eaLnBrk="1" fontAlgn="auto" hangingPunct="1">
              <a:spcAft>
                <a:spcPts val="0"/>
              </a:spcAft>
              <a:buClr>
                <a:schemeClr val="accent1">
                  <a:lumMod val="75000"/>
                </a:schemeClr>
              </a:buClr>
              <a:buFont typeface="Wingdings" pitchFamily="2" charset="2"/>
              <a:buChar char="v"/>
              <a:defRPr/>
            </a:pPr>
            <a:r>
              <a:rPr lang="en-US" sz="2800" dirty="0" smtClean="0">
                <a:solidFill>
                  <a:schemeClr val="accent2">
                    <a:lumMod val="50000"/>
                  </a:schemeClr>
                </a:solidFill>
              </a:rPr>
              <a:t>Managing workplace diversity</a:t>
            </a:r>
          </a:p>
          <a:p>
            <a:pPr marL="457200" indent="-457200" eaLnBrk="1" fontAlgn="auto" hangingPunct="1">
              <a:spcAft>
                <a:spcPts val="0"/>
              </a:spcAft>
              <a:buClr>
                <a:schemeClr val="accent1">
                  <a:lumMod val="75000"/>
                </a:schemeClr>
              </a:buClr>
              <a:buFont typeface="Wingdings" pitchFamily="2" charset="2"/>
              <a:buChar char="v"/>
              <a:defRPr/>
            </a:pPr>
            <a:r>
              <a:rPr lang="en-US" sz="2800" dirty="0" smtClean="0">
                <a:solidFill>
                  <a:schemeClr val="accent2">
                    <a:lumMod val="50000"/>
                  </a:schemeClr>
                </a:solidFill>
              </a:rPr>
              <a:t>Improving customer service</a:t>
            </a:r>
          </a:p>
          <a:p>
            <a:pPr marL="457200" indent="-457200" eaLnBrk="1" fontAlgn="auto" hangingPunct="1">
              <a:spcAft>
                <a:spcPts val="0"/>
              </a:spcAft>
              <a:buClr>
                <a:schemeClr val="accent1">
                  <a:lumMod val="75000"/>
                </a:schemeClr>
              </a:buClr>
              <a:buFont typeface="Wingdings" pitchFamily="2" charset="2"/>
              <a:buChar char="v"/>
              <a:defRPr/>
            </a:pPr>
            <a:r>
              <a:rPr lang="en-US" sz="2800" dirty="0" smtClean="0">
                <a:solidFill>
                  <a:schemeClr val="accent2">
                    <a:lumMod val="50000"/>
                  </a:schemeClr>
                </a:solidFill>
              </a:rPr>
              <a:t>Improving people skills</a:t>
            </a:r>
          </a:p>
          <a:p>
            <a:pPr marL="457200" indent="-457200" eaLnBrk="1" fontAlgn="auto" hangingPunct="1">
              <a:spcAft>
                <a:spcPts val="0"/>
              </a:spcAft>
              <a:buClr>
                <a:schemeClr val="accent1">
                  <a:lumMod val="75000"/>
                </a:schemeClr>
              </a:buClr>
              <a:buFont typeface="Wingdings" pitchFamily="2" charset="2"/>
              <a:buChar char="v"/>
              <a:defRPr/>
            </a:pPr>
            <a:r>
              <a:rPr lang="en-US" sz="2800" dirty="0" smtClean="0">
                <a:solidFill>
                  <a:schemeClr val="accent2">
                    <a:lumMod val="50000"/>
                  </a:schemeClr>
                </a:solidFill>
              </a:rPr>
              <a:t>Stimulating innovation and change</a:t>
            </a:r>
          </a:p>
          <a:p>
            <a:pPr marL="457200" indent="-457200" eaLnBrk="1" fontAlgn="auto" hangingPunct="1">
              <a:spcAft>
                <a:spcPts val="0"/>
              </a:spcAft>
              <a:buClr>
                <a:schemeClr val="accent1">
                  <a:lumMod val="75000"/>
                </a:schemeClr>
              </a:buClr>
              <a:buFont typeface="Wingdings" pitchFamily="2" charset="2"/>
              <a:buChar char="v"/>
              <a:defRPr/>
            </a:pPr>
            <a:r>
              <a:rPr lang="en-US" sz="2800" dirty="0" smtClean="0">
                <a:solidFill>
                  <a:schemeClr val="accent2">
                    <a:lumMod val="50000"/>
                  </a:schemeClr>
                </a:solidFill>
              </a:rPr>
              <a:t>Coping with “temporariness”</a:t>
            </a:r>
          </a:p>
          <a:p>
            <a:pPr marL="457200" indent="-457200" eaLnBrk="1" fontAlgn="auto" hangingPunct="1">
              <a:spcAft>
                <a:spcPts val="0"/>
              </a:spcAft>
              <a:buClr>
                <a:schemeClr val="accent1">
                  <a:lumMod val="75000"/>
                </a:schemeClr>
              </a:buClr>
              <a:buFont typeface="Wingdings" pitchFamily="2" charset="2"/>
              <a:buChar char="v"/>
              <a:defRPr/>
            </a:pPr>
            <a:r>
              <a:rPr lang="en-US" sz="2800" dirty="0" smtClean="0">
                <a:solidFill>
                  <a:schemeClr val="accent2">
                    <a:lumMod val="50000"/>
                  </a:schemeClr>
                </a:solidFill>
              </a:rPr>
              <a:t>Working in networked organizations</a:t>
            </a:r>
          </a:p>
          <a:p>
            <a:pPr marL="457200" indent="-457200" eaLnBrk="1" fontAlgn="auto" hangingPunct="1">
              <a:spcAft>
                <a:spcPts val="0"/>
              </a:spcAft>
              <a:buClr>
                <a:schemeClr val="accent1">
                  <a:lumMod val="75000"/>
                </a:schemeClr>
              </a:buClr>
              <a:buFont typeface="Wingdings" pitchFamily="2" charset="2"/>
              <a:buChar char="v"/>
              <a:defRPr/>
            </a:pPr>
            <a:r>
              <a:rPr lang="en-US" sz="2800" dirty="0" smtClean="0">
                <a:solidFill>
                  <a:schemeClr val="accent2">
                    <a:lumMod val="50000"/>
                  </a:schemeClr>
                </a:solidFill>
              </a:rPr>
              <a:t>Helping employees with work-life conflicts</a:t>
            </a:r>
          </a:p>
          <a:p>
            <a:pPr marL="457200" indent="-457200" eaLnBrk="1" fontAlgn="auto" hangingPunct="1">
              <a:spcAft>
                <a:spcPts val="0"/>
              </a:spcAft>
              <a:buClr>
                <a:schemeClr val="accent1">
                  <a:lumMod val="75000"/>
                </a:schemeClr>
              </a:buClr>
              <a:buFont typeface="Wingdings" pitchFamily="2" charset="2"/>
              <a:buChar char="v"/>
              <a:defRPr/>
            </a:pPr>
            <a:r>
              <a:rPr lang="en-US" sz="2800" dirty="0" smtClean="0">
                <a:solidFill>
                  <a:schemeClr val="accent2">
                    <a:lumMod val="50000"/>
                  </a:schemeClr>
                </a:solidFill>
              </a:rPr>
              <a:t>Improving ethical behavior</a:t>
            </a:r>
            <a:endParaRPr lang="en-US" sz="2800" dirty="0">
              <a:solidFill>
                <a:schemeClr val="accent2">
                  <a:lumMod val="50000"/>
                </a:schemeClr>
              </a:solidFill>
            </a:endParaRPr>
          </a:p>
        </p:txBody>
      </p:sp>
      <p:sp>
        <p:nvSpPr>
          <p:cNvPr id="56324" name="Footer Placeholder 1"/>
          <p:cNvSpPr>
            <a:spLocks noGrp="1"/>
          </p:cNvSpPr>
          <p:nvPr>
            <p:ph type="ftr" sz="quarter" idx="11"/>
          </p:nvPr>
        </p:nvSpPr>
        <p:spPr bwMode="auto">
          <a:xfrm>
            <a:off x="609600" y="6616700"/>
            <a:ext cx="5421313" cy="241300"/>
          </a:xfrm>
          <a:noFill/>
          <a:ln>
            <a:miter lim="800000"/>
            <a:headEnd/>
            <a:tailEnd/>
          </a:ln>
        </p:spPr>
        <p:txBody>
          <a:bodyPr wrap="square" numCol="1" anchorCtr="0" compatLnSpc="1">
            <a:prstTxWarp prst="textNoShape">
              <a:avLst/>
            </a:prstTxWarp>
          </a:bodyPr>
          <a:lstStyle/>
          <a:p>
            <a:r>
              <a:rPr lang="en-US" smtClean="0">
                <a:solidFill>
                  <a:srgbClr val="161616"/>
                </a:solidFill>
              </a:rPr>
              <a:t>Copyright ©2014 Pearson Education</a:t>
            </a:r>
            <a:endParaRPr lang="en-US" smtClean="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2"/>
          <p:cNvSpPr>
            <a:spLocks noGrp="1"/>
          </p:cNvSpPr>
          <p:nvPr>
            <p:ph type="sldNum" sz="quarter" idx="12"/>
          </p:nvPr>
        </p:nvSpPr>
        <p:spPr bwMode="auto">
          <a:noFill/>
          <a:ln>
            <a:round/>
            <a:headEnd/>
            <a:tailEnd/>
          </a:ln>
        </p:spPr>
        <p:txBody>
          <a:bodyPr wrap="square" numCol="1" anchorCtr="0" compatLnSpc="1">
            <a:prstTxWarp prst="textNoShape">
              <a:avLst/>
            </a:prstTxWarp>
          </a:bodyPr>
          <a:lstStyle/>
          <a:p>
            <a:r>
              <a:rPr lang="en-US" smtClean="0"/>
              <a:t>1-</a:t>
            </a:r>
            <a:fld id="{D7B44421-A1B2-492E-A7B2-00FAAF89EE35}" type="slidenum">
              <a:rPr lang="en-US" smtClean="0"/>
              <a:pPr/>
              <a:t>11</a:t>
            </a:fld>
            <a:endParaRPr lang="en-US" smtClean="0"/>
          </a:p>
        </p:txBody>
      </p:sp>
      <p:sp>
        <p:nvSpPr>
          <p:cNvPr id="35841" name="Title 1"/>
          <p:cNvSpPr>
            <a:spLocks noGrp="1"/>
          </p:cNvSpPr>
          <p:nvPr>
            <p:ph type="title" idx="4294967295"/>
          </p:nvPr>
        </p:nvSpPr>
        <p:spPr bwMode="auto">
          <a:xfrm>
            <a:off x="246063" y="165100"/>
            <a:ext cx="8196262" cy="1138238"/>
          </a:xfrm>
          <a:ln>
            <a:miter lim="800000"/>
            <a:headEnd/>
            <a:tailEnd/>
          </a:ln>
        </p:spPr>
        <p:txBody>
          <a:bodyPr>
            <a:normAutofit fontScale="90000"/>
          </a:bodyPr>
          <a:lstStyle/>
          <a:p>
            <a:pPr algn="ctr" eaLnBrk="1" fontAlgn="auto" hangingPunct="1">
              <a:spcAft>
                <a:spcPts val="0"/>
              </a:spcAft>
              <a:defRPr/>
            </a:pPr>
            <a:r>
              <a:rPr lang="en-US" sz="4900" b="1" dirty="0" smtClean="0"/>
              <a:t>Responding to </a:t>
            </a:r>
            <a:br>
              <a:rPr lang="en-US" sz="4900" b="1" dirty="0" smtClean="0"/>
            </a:br>
            <a:r>
              <a:rPr lang="en-US" sz="4900" b="1" dirty="0" smtClean="0"/>
              <a:t>Economic Pressures</a:t>
            </a:r>
          </a:p>
        </p:txBody>
      </p:sp>
      <p:sp>
        <p:nvSpPr>
          <p:cNvPr id="35843" name="Content Placeholder 3"/>
          <p:cNvSpPr>
            <a:spLocks noGrp="1"/>
          </p:cNvSpPr>
          <p:nvPr>
            <p:ph sz="quarter" idx="4294967295"/>
          </p:nvPr>
        </p:nvSpPr>
        <p:spPr>
          <a:xfrm>
            <a:off x="246063" y="1600200"/>
            <a:ext cx="8196262" cy="4495800"/>
          </a:xfrm>
        </p:spPr>
        <p:txBody>
          <a:bodyPr rtlCol="0">
            <a:normAutofit/>
          </a:bodyPr>
          <a:lstStyle/>
          <a:p>
            <a:pPr eaLnBrk="1" fontAlgn="auto" hangingPunct="1">
              <a:spcAft>
                <a:spcPts val="0"/>
              </a:spcAft>
              <a:buClr>
                <a:schemeClr val="accent1">
                  <a:lumMod val="75000"/>
                </a:schemeClr>
              </a:buClr>
              <a:buFont typeface="Wingdings" pitchFamily="2" charset="2"/>
              <a:buChar char="v"/>
              <a:defRPr/>
            </a:pPr>
            <a:r>
              <a:rPr lang="en-US" sz="2800" dirty="0" smtClean="0">
                <a:solidFill>
                  <a:schemeClr val="accent2">
                    <a:lumMod val="50000"/>
                  </a:schemeClr>
                </a:solidFill>
              </a:rPr>
              <a:t>Effective management is especially important during tough economic times  </a:t>
            </a:r>
          </a:p>
          <a:p>
            <a:pPr eaLnBrk="1" fontAlgn="auto" hangingPunct="1">
              <a:spcAft>
                <a:spcPts val="0"/>
              </a:spcAft>
              <a:buClr>
                <a:schemeClr val="accent1">
                  <a:lumMod val="75000"/>
                </a:schemeClr>
              </a:buClr>
              <a:buFont typeface="Wingdings" pitchFamily="2" charset="2"/>
              <a:buChar char="v"/>
              <a:defRPr/>
            </a:pPr>
            <a:r>
              <a:rPr lang="en-US" sz="2800" dirty="0" smtClean="0">
                <a:solidFill>
                  <a:schemeClr val="accent2">
                    <a:lumMod val="50000"/>
                  </a:schemeClr>
                </a:solidFill>
              </a:rPr>
              <a:t>Employees look to their managers to provide security during the instability of a recession </a:t>
            </a:r>
          </a:p>
        </p:txBody>
      </p:sp>
      <p:pic>
        <p:nvPicPr>
          <p:cNvPr id="58372" name="Picture 3" descr="C:\Documents and Settings\schuttek\Local Settings\Temporary Internet Files\Content.IE5\5QP2OSCC\MP910216428[1].jpg"/>
          <p:cNvPicPr>
            <a:picLocks noChangeAspect="1" noChangeArrowheads="1"/>
          </p:cNvPicPr>
          <p:nvPr/>
        </p:nvPicPr>
        <p:blipFill>
          <a:blip r:embed="rId3"/>
          <a:srcRect/>
          <a:stretch>
            <a:fillRect/>
          </a:stretch>
        </p:blipFill>
        <p:spPr bwMode="auto">
          <a:xfrm>
            <a:off x="246063" y="3960813"/>
            <a:ext cx="8196262" cy="2212975"/>
          </a:xfrm>
          <a:prstGeom prst="rect">
            <a:avLst/>
          </a:prstGeom>
          <a:noFill/>
          <a:ln w="9525">
            <a:noFill/>
            <a:miter lim="800000"/>
            <a:headEnd/>
            <a:tailEnd/>
          </a:ln>
        </p:spPr>
      </p:pic>
      <p:sp>
        <p:nvSpPr>
          <p:cNvPr id="58373" name="Footer Placeholder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solidFill>
                  <a:srgbClr val="161616"/>
                </a:solidFill>
              </a:rPr>
              <a:t>Copyright ©2014 Pearson Education</a:t>
            </a:r>
          </a:p>
          <a:p>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6"/>
          <p:cNvSpPr>
            <a:spLocks noGrp="1" noChangeArrowheads="1"/>
          </p:cNvSpPr>
          <p:nvPr>
            <p:ph type="sldNum" sz="quarter" idx="12"/>
          </p:nvPr>
        </p:nvSpPr>
        <p:spPr bwMode="auto">
          <a:noFill/>
          <a:ln>
            <a:round/>
            <a:headEnd/>
            <a:tailEnd/>
          </a:ln>
        </p:spPr>
        <p:txBody>
          <a:bodyPr wrap="square" numCol="1" anchorCtr="0" compatLnSpc="1">
            <a:prstTxWarp prst="textNoShape">
              <a:avLst/>
            </a:prstTxWarp>
          </a:bodyPr>
          <a:lstStyle/>
          <a:p>
            <a:r>
              <a:rPr lang="en-US" smtClean="0"/>
              <a:t>1-</a:t>
            </a:r>
            <a:fld id="{5CFBF65C-47F9-444A-8C90-BCF48F10B05E}" type="slidenum">
              <a:rPr lang="en-US" smtClean="0"/>
              <a:pPr/>
              <a:t>12</a:t>
            </a:fld>
            <a:endParaRPr lang="en-US" smtClean="0"/>
          </a:p>
        </p:txBody>
      </p:sp>
      <p:sp>
        <p:nvSpPr>
          <p:cNvPr id="37889" name="Rectangle 2"/>
          <p:cNvSpPr>
            <a:spLocks noGrp="1" noChangeArrowheads="1"/>
          </p:cNvSpPr>
          <p:nvPr>
            <p:ph type="title" idx="4294967295"/>
          </p:nvPr>
        </p:nvSpPr>
        <p:spPr bwMode="auto">
          <a:xfrm>
            <a:off x="169863" y="228600"/>
            <a:ext cx="8272462" cy="990600"/>
          </a:xfrm>
          <a:ln>
            <a:miter lim="800000"/>
            <a:headEnd/>
            <a:tailEnd/>
          </a:ln>
        </p:spPr>
        <p:txBody>
          <a:bodyPr/>
          <a:lstStyle/>
          <a:p>
            <a:pPr algn="ctr" eaLnBrk="1" fontAlgn="auto" hangingPunct="1">
              <a:spcAft>
                <a:spcPts val="0"/>
              </a:spcAft>
              <a:defRPr/>
            </a:pPr>
            <a:r>
              <a:rPr lang="en-US" sz="4400" b="1" dirty="0" smtClean="0"/>
              <a:t>Responding to Globalization</a:t>
            </a:r>
          </a:p>
        </p:txBody>
      </p:sp>
      <p:sp>
        <p:nvSpPr>
          <p:cNvPr id="37891" name="Rectangle 3"/>
          <p:cNvSpPr>
            <a:spLocks noGrp="1" noChangeArrowheads="1"/>
          </p:cNvSpPr>
          <p:nvPr>
            <p:ph sz="quarter" idx="4294967295"/>
          </p:nvPr>
        </p:nvSpPr>
        <p:spPr>
          <a:xfrm>
            <a:off x="3130550" y="1303338"/>
            <a:ext cx="5311775" cy="5160962"/>
          </a:xfrm>
        </p:spPr>
        <p:txBody>
          <a:bodyPr rtlCol="0">
            <a:noAutofit/>
          </a:bodyPr>
          <a:lstStyle/>
          <a:p>
            <a:pPr eaLnBrk="1" fontAlgn="auto" hangingPunct="1">
              <a:spcAft>
                <a:spcPts val="0"/>
              </a:spcAft>
              <a:buClr>
                <a:schemeClr val="accent1">
                  <a:lumMod val="75000"/>
                </a:schemeClr>
              </a:buClr>
              <a:buFont typeface="Wingdings" pitchFamily="2" charset="2"/>
              <a:buChar char="v"/>
              <a:defRPr/>
            </a:pPr>
            <a:r>
              <a:rPr lang="en-US" sz="2800" dirty="0" smtClean="0">
                <a:solidFill>
                  <a:schemeClr val="accent2">
                    <a:lumMod val="50000"/>
                  </a:schemeClr>
                </a:solidFill>
              </a:rPr>
              <a:t>Increased foreign assignments</a:t>
            </a:r>
          </a:p>
          <a:p>
            <a:pPr marL="640080" lvl="1" eaLnBrk="1" fontAlgn="auto" hangingPunct="1">
              <a:spcAft>
                <a:spcPts val="0"/>
              </a:spcAft>
              <a:buClr>
                <a:schemeClr val="accent1">
                  <a:lumMod val="75000"/>
                </a:schemeClr>
              </a:buClr>
              <a:buFont typeface="Wingdings" pitchFamily="2" charset="2"/>
              <a:buChar char="Ø"/>
              <a:defRPr/>
            </a:pPr>
            <a:r>
              <a:rPr lang="en-US" sz="2400" dirty="0" smtClean="0">
                <a:solidFill>
                  <a:schemeClr val="accent2">
                    <a:lumMod val="50000"/>
                  </a:schemeClr>
                </a:solidFill>
              </a:rPr>
              <a:t>Differing needs and aspirations in workforce</a:t>
            </a:r>
          </a:p>
          <a:p>
            <a:pPr eaLnBrk="1" fontAlgn="auto" hangingPunct="1">
              <a:spcAft>
                <a:spcPts val="0"/>
              </a:spcAft>
              <a:buClr>
                <a:schemeClr val="accent1">
                  <a:lumMod val="75000"/>
                </a:schemeClr>
              </a:buClr>
              <a:buFont typeface="Wingdings" pitchFamily="2" charset="2"/>
              <a:buChar char="v"/>
              <a:defRPr/>
            </a:pPr>
            <a:r>
              <a:rPr lang="en-US" sz="2800" dirty="0" smtClean="0">
                <a:solidFill>
                  <a:schemeClr val="accent2">
                    <a:lumMod val="50000"/>
                  </a:schemeClr>
                </a:solidFill>
              </a:rPr>
              <a:t>Working with people from different cultures</a:t>
            </a:r>
          </a:p>
          <a:p>
            <a:pPr marL="640080" lvl="1" eaLnBrk="1" fontAlgn="auto" hangingPunct="1">
              <a:spcAft>
                <a:spcPts val="0"/>
              </a:spcAft>
              <a:buClr>
                <a:schemeClr val="accent1">
                  <a:lumMod val="75000"/>
                </a:schemeClr>
              </a:buClr>
              <a:buFont typeface="Wingdings" pitchFamily="2" charset="2"/>
              <a:buChar char="Ø"/>
              <a:defRPr/>
            </a:pPr>
            <a:r>
              <a:rPr lang="en-US" sz="2400" dirty="0" smtClean="0">
                <a:solidFill>
                  <a:schemeClr val="accent2">
                    <a:lumMod val="50000"/>
                  </a:schemeClr>
                </a:solidFill>
              </a:rPr>
              <a:t>Domestic motivational techniques and managerial styles may not work</a:t>
            </a:r>
          </a:p>
          <a:p>
            <a:pPr eaLnBrk="1" fontAlgn="auto" hangingPunct="1">
              <a:spcAft>
                <a:spcPts val="0"/>
              </a:spcAft>
              <a:buClr>
                <a:schemeClr val="accent1">
                  <a:lumMod val="75000"/>
                </a:schemeClr>
              </a:buClr>
              <a:buFont typeface="Wingdings" pitchFamily="2" charset="2"/>
              <a:buChar char="v"/>
              <a:defRPr/>
            </a:pPr>
            <a:r>
              <a:rPr lang="en-US" sz="2800" dirty="0" smtClean="0">
                <a:solidFill>
                  <a:schemeClr val="accent2">
                    <a:lumMod val="50000"/>
                  </a:schemeClr>
                </a:solidFill>
              </a:rPr>
              <a:t>Overseeing movement of jobs to countries with low-cost labor</a:t>
            </a:r>
          </a:p>
        </p:txBody>
      </p:sp>
      <p:pic>
        <p:nvPicPr>
          <p:cNvPr id="10256" name="Picture 16" descr="C:\Users\Bob Stretch\AppData\Local\Microsoft\Windows\Temporary Internet Files\Content.IE5\SEQ5QILQ\MPj04311300000[1].jpg"/>
          <p:cNvPicPr>
            <a:picLocks noChangeAspect="1" noChangeArrowheads="1"/>
          </p:cNvPicPr>
          <p:nvPr/>
        </p:nvPicPr>
        <p:blipFill>
          <a:blip r:embed="rId3"/>
          <a:srcRect/>
          <a:stretch>
            <a:fillRect/>
          </a:stretch>
        </p:blipFill>
        <p:spPr bwMode="auto">
          <a:xfrm>
            <a:off x="322263" y="1828800"/>
            <a:ext cx="2808287" cy="3421063"/>
          </a:xfrm>
          <a:prstGeom prst="rect">
            <a:avLst/>
          </a:prstGeom>
          <a:noFill/>
          <a:ln>
            <a:solidFill>
              <a:schemeClr val="accent4">
                <a:lumMod val="10000"/>
              </a:schemeClr>
            </a:solidFill>
          </a:ln>
          <a:effectLst>
            <a:outerShdw blurRad="50800" dist="76200" dir="8100000" algn="tr" rotWithShape="0">
              <a:prstClr val="black">
                <a:alpha val="40000"/>
              </a:prstClr>
            </a:outerShdw>
          </a:effectLst>
        </p:spPr>
      </p:pic>
      <p:sp>
        <p:nvSpPr>
          <p:cNvPr id="60421" name="Footer Placeholder 1"/>
          <p:cNvSpPr>
            <a:spLocks noGrp="1"/>
          </p:cNvSpPr>
          <p:nvPr>
            <p:ph type="ftr" sz="quarter" idx="11"/>
          </p:nvPr>
        </p:nvSpPr>
        <p:spPr bwMode="auto">
          <a:xfrm>
            <a:off x="93663" y="6464300"/>
            <a:ext cx="5421312" cy="304800"/>
          </a:xfrm>
          <a:noFill/>
          <a:ln>
            <a:miter lim="800000"/>
            <a:headEnd/>
            <a:tailEnd/>
          </a:ln>
        </p:spPr>
        <p:txBody>
          <a:bodyPr wrap="square" numCol="1" anchorCtr="0" compatLnSpc="1">
            <a:prstTxWarp prst="textNoShape">
              <a:avLst/>
            </a:prstTxWarp>
          </a:bodyPr>
          <a:lstStyle/>
          <a:p>
            <a:r>
              <a:rPr lang="en-US" smtClean="0">
                <a:solidFill>
                  <a:srgbClr val="161616"/>
                </a:solidFill>
              </a:rPr>
              <a:t>Copyright ©2014 Pearson Education</a:t>
            </a:r>
            <a:endParaRPr lang="en-US" smtClean="0"/>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bwMode="auto">
          <a:xfrm>
            <a:off x="93663" y="165100"/>
            <a:ext cx="8348662" cy="1290638"/>
          </a:xfrm>
          <a:ln>
            <a:miter lim="800000"/>
            <a:headEnd/>
            <a:tailEnd/>
          </a:ln>
        </p:spPr>
        <p:txBody>
          <a:bodyPr wrap="square" numCol="1" anchor="t" anchorCtr="0" compatLnSpc="1">
            <a:prstTxWarp prst="textNoShape">
              <a:avLst/>
            </a:prstTxWarp>
          </a:bodyPr>
          <a:lstStyle/>
          <a:p>
            <a:pPr algn="ctr" eaLnBrk="1" fontAlgn="auto" hangingPunct="1">
              <a:spcAft>
                <a:spcPts val="0"/>
              </a:spcAft>
              <a:defRPr/>
            </a:pPr>
            <a:r>
              <a:rPr lang="en-US" sz="4400" b="1" dirty="0" smtClean="0"/>
              <a:t>Managing Workforce Diversity</a:t>
            </a:r>
          </a:p>
        </p:txBody>
      </p:sp>
      <p:sp>
        <p:nvSpPr>
          <p:cNvPr id="62466" name="Rectangle 6"/>
          <p:cNvSpPr>
            <a:spLocks noGrp="1" noChangeArrowheads="1"/>
          </p:cNvSpPr>
          <p:nvPr>
            <p:ph type="sldNum" sz="quarter" idx="12"/>
          </p:nvPr>
        </p:nvSpPr>
        <p:spPr bwMode="auto">
          <a:noFill/>
          <a:ln>
            <a:round/>
            <a:headEnd/>
            <a:tailEnd/>
          </a:ln>
        </p:spPr>
        <p:txBody>
          <a:bodyPr wrap="square" numCol="1" anchorCtr="0" compatLnSpc="1">
            <a:prstTxWarp prst="textNoShape">
              <a:avLst/>
            </a:prstTxWarp>
          </a:bodyPr>
          <a:lstStyle/>
          <a:p>
            <a:r>
              <a:rPr lang="en-US" smtClean="0"/>
              <a:t>1-</a:t>
            </a:r>
            <a:fld id="{A1B08978-08D3-47D7-817F-56DEBBF2493D}" type="slidenum">
              <a:rPr lang="en-US" smtClean="0"/>
              <a:pPr/>
              <a:t>13</a:t>
            </a:fld>
            <a:endParaRPr lang="en-US" smtClean="0"/>
          </a:p>
        </p:txBody>
      </p:sp>
      <p:sp>
        <p:nvSpPr>
          <p:cNvPr id="39939" name="Rectangle 4"/>
          <p:cNvSpPr>
            <a:spLocks noGrp="1" noChangeArrowheads="1"/>
          </p:cNvSpPr>
          <p:nvPr>
            <p:ph type="body" sz="half" idx="4294967295"/>
          </p:nvPr>
        </p:nvSpPr>
        <p:spPr>
          <a:xfrm>
            <a:off x="93663" y="1981200"/>
            <a:ext cx="8272462" cy="4114800"/>
          </a:xfrm>
        </p:spPr>
        <p:txBody>
          <a:bodyPr rtlCol="0">
            <a:normAutofit/>
          </a:bodyPr>
          <a:lstStyle/>
          <a:p>
            <a:pPr marL="463550" indent="-457200" eaLnBrk="1" fontAlgn="auto" hangingPunct="1">
              <a:spcAft>
                <a:spcPts val="0"/>
              </a:spcAft>
              <a:buClr>
                <a:schemeClr val="accent1">
                  <a:lumMod val="75000"/>
                </a:schemeClr>
              </a:buClr>
              <a:buFont typeface="Wingdings" pitchFamily="2" charset="2"/>
              <a:buChar char="v"/>
              <a:defRPr/>
            </a:pPr>
            <a:r>
              <a:rPr lang="en-US" sz="2800" b="1" dirty="0" smtClean="0">
                <a:solidFill>
                  <a:schemeClr val="accent2">
                    <a:lumMod val="50000"/>
                  </a:schemeClr>
                </a:solidFill>
                <a:cs typeface="Times New Roman" pitchFamily="18" charset="0"/>
              </a:rPr>
              <a:t>Workforce diversity:</a:t>
            </a:r>
            <a:r>
              <a:rPr lang="en-US" sz="2800" dirty="0" smtClean="0">
                <a:solidFill>
                  <a:schemeClr val="accent2">
                    <a:lumMod val="50000"/>
                  </a:schemeClr>
                </a:solidFill>
                <a:cs typeface="Times New Roman" pitchFamily="18" charset="0"/>
              </a:rPr>
              <a:t> organizations are   becoming a more heterogeneous mix of people in terms of gender, age, race, ethnicity, and sexual orientation</a:t>
            </a:r>
            <a:endParaRPr lang="en-US" sz="2800" dirty="0" smtClean="0">
              <a:solidFill>
                <a:schemeClr val="accent2">
                  <a:lumMod val="50000"/>
                </a:schemeClr>
              </a:solidFill>
            </a:endParaRPr>
          </a:p>
        </p:txBody>
      </p:sp>
      <p:pic>
        <p:nvPicPr>
          <p:cNvPr id="11269" name="Picture 7" descr="MPj04010360000[1]"/>
          <p:cNvPicPr>
            <a:picLocks noChangeAspect="1" noChangeArrowheads="1"/>
          </p:cNvPicPr>
          <p:nvPr/>
        </p:nvPicPr>
        <p:blipFill>
          <a:blip r:embed="rId3"/>
          <a:srcRect/>
          <a:stretch>
            <a:fillRect/>
          </a:stretch>
        </p:blipFill>
        <p:spPr bwMode="auto">
          <a:xfrm>
            <a:off x="4344988" y="3424238"/>
            <a:ext cx="3900487" cy="3017837"/>
          </a:xfrm>
          <a:prstGeom prst="rect">
            <a:avLst/>
          </a:prstGeom>
          <a:noFill/>
          <a:ln w="22225">
            <a:solidFill>
              <a:schemeClr val="accent4">
                <a:lumMod val="10000"/>
              </a:schemeClr>
            </a:solidFill>
            <a:miter lim="800000"/>
            <a:headEnd/>
            <a:tailEnd/>
          </a:ln>
          <a:effectLst>
            <a:outerShdw blurRad="50800" dist="76200" dir="2700000" algn="tl" rotWithShape="0">
              <a:prstClr val="black">
                <a:alpha val="40000"/>
              </a:prstClr>
            </a:outerShdw>
          </a:effectLst>
        </p:spPr>
      </p:pic>
      <p:sp>
        <p:nvSpPr>
          <p:cNvPr id="62469" name="TextBox 2"/>
          <p:cNvSpPr txBox="1">
            <a:spLocks noChangeArrowheads="1"/>
          </p:cNvSpPr>
          <p:nvPr/>
        </p:nvSpPr>
        <p:spPr bwMode="auto">
          <a:xfrm>
            <a:off x="246063" y="6478588"/>
            <a:ext cx="2651125" cy="457200"/>
          </a:xfrm>
          <a:prstGeom prst="rect">
            <a:avLst/>
          </a:prstGeom>
          <a:noFill/>
          <a:ln w="9525">
            <a:noFill/>
            <a:miter lim="800000"/>
            <a:headEnd/>
            <a:tailEnd/>
          </a:ln>
        </p:spPr>
        <p:txBody>
          <a:bodyPr wrap="none">
            <a:spAutoFit/>
          </a:bodyPr>
          <a:lstStyle/>
          <a:p>
            <a:r>
              <a:rPr lang="en-US" sz="1200">
                <a:solidFill>
                  <a:srgbClr val="161616"/>
                </a:solidFill>
              </a:rPr>
              <a:t>Copyright ©2014 Pearson Education</a:t>
            </a:r>
          </a:p>
          <a:p>
            <a:endParaRPr lang="en-US" sz="1200"/>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a:spLocks noGrp="1" noChangeArrowheads="1"/>
          </p:cNvSpPr>
          <p:nvPr>
            <p:ph type="sldNum" sz="quarter" idx="12"/>
          </p:nvPr>
        </p:nvSpPr>
        <p:spPr bwMode="auto">
          <a:noFill/>
          <a:ln>
            <a:round/>
            <a:headEnd/>
            <a:tailEnd/>
          </a:ln>
        </p:spPr>
        <p:txBody>
          <a:bodyPr wrap="square" numCol="1" anchorCtr="0" compatLnSpc="1">
            <a:prstTxWarp prst="textNoShape">
              <a:avLst/>
            </a:prstTxWarp>
          </a:bodyPr>
          <a:lstStyle/>
          <a:p>
            <a:r>
              <a:rPr lang="en-US" smtClean="0"/>
              <a:t>1-</a:t>
            </a:r>
            <a:fld id="{D4FCE29D-0E0A-4EB7-B7AD-4FC6333A5373}" type="slidenum">
              <a:rPr lang="en-US" smtClean="0"/>
              <a:pPr/>
              <a:t>14</a:t>
            </a:fld>
            <a:endParaRPr lang="en-US" smtClean="0"/>
          </a:p>
        </p:txBody>
      </p:sp>
      <p:sp>
        <p:nvSpPr>
          <p:cNvPr id="41985" name="Rectangle 2"/>
          <p:cNvSpPr>
            <a:spLocks noGrp="1" noChangeArrowheads="1"/>
          </p:cNvSpPr>
          <p:nvPr>
            <p:ph type="title" idx="4294967295"/>
          </p:nvPr>
        </p:nvSpPr>
        <p:spPr bwMode="auto">
          <a:xfrm>
            <a:off x="169863" y="228600"/>
            <a:ext cx="8272462" cy="990600"/>
          </a:xfrm>
          <a:ln>
            <a:miter lim="800000"/>
            <a:headEnd/>
            <a:tailEnd/>
          </a:ln>
        </p:spPr>
        <p:txBody>
          <a:bodyPr/>
          <a:lstStyle/>
          <a:p>
            <a:pPr algn="ctr" eaLnBrk="1" fontAlgn="auto" hangingPunct="1">
              <a:spcAft>
                <a:spcPts val="0"/>
              </a:spcAft>
              <a:defRPr/>
            </a:pPr>
            <a:r>
              <a:rPr lang="en-US" sz="4400" b="1" dirty="0" smtClean="0"/>
              <a:t>Diversity Categories</a:t>
            </a:r>
          </a:p>
        </p:txBody>
      </p:sp>
      <p:sp>
        <p:nvSpPr>
          <p:cNvPr id="41987" name="Rectangle 3"/>
          <p:cNvSpPr>
            <a:spLocks noGrp="1" noChangeArrowheads="1"/>
          </p:cNvSpPr>
          <p:nvPr>
            <p:ph sz="quarter" idx="4294967295"/>
          </p:nvPr>
        </p:nvSpPr>
        <p:spPr>
          <a:xfrm>
            <a:off x="4344988" y="1692275"/>
            <a:ext cx="3852862" cy="4565650"/>
          </a:xfrm>
        </p:spPr>
        <p:txBody>
          <a:bodyPr rtlCol="0">
            <a:noAutofit/>
          </a:bodyPr>
          <a:lstStyle/>
          <a:p>
            <a:pPr marL="692150" indent="-457200" eaLnBrk="1" fontAlgn="auto" hangingPunct="1">
              <a:lnSpc>
                <a:spcPts val="3200"/>
              </a:lnSpc>
              <a:spcAft>
                <a:spcPts val="0"/>
              </a:spcAft>
              <a:buClr>
                <a:schemeClr val="accent1">
                  <a:lumMod val="75000"/>
                </a:schemeClr>
              </a:buClr>
              <a:buFont typeface="Wingdings" pitchFamily="2" charset="2"/>
              <a:buChar char="v"/>
              <a:defRPr/>
            </a:pPr>
            <a:r>
              <a:rPr lang="en-US" sz="2800" dirty="0" smtClean="0">
                <a:solidFill>
                  <a:schemeClr val="accent2">
                    <a:lumMod val="50000"/>
                  </a:schemeClr>
                </a:solidFill>
                <a:cs typeface="Times New Roman" pitchFamily="18" charset="0"/>
              </a:rPr>
              <a:t>Gender</a:t>
            </a:r>
          </a:p>
          <a:p>
            <a:pPr marL="692150" indent="-457200" eaLnBrk="1" fontAlgn="auto" hangingPunct="1">
              <a:lnSpc>
                <a:spcPts val="3200"/>
              </a:lnSpc>
              <a:spcAft>
                <a:spcPts val="0"/>
              </a:spcAft>
              <a:buClr>
                <a:schemeClr val="accent1">
                  <a:lumMod val="75000"/>
                </a:schemeClr>
              </a:buClr>
              <a:buFont typeface="Wingdings" pitchFamily="2" charset="2"/>
              <a:buChar char="v"/>
              <a:defRPr/>
            </a:pPr>
            <a:r>
              <a:rPr lang="en-US" sz="2800" dirty="0" smtClean="0">
                <a:solidFill>
                  <a:schemeClr val="accent2">
                    <a:lumMod val="50000"/>
                  </a:schemeClr>
                </a:solidFill>
                <a:cs typeface="Times New Roman" pitchFamily="18" charset="0"/>
              </a:rPr>
              <a:t>Race</a:t>
            </a:r>
          </a:p>
          <a:p>
            <a:pPr marL="692150" indent="-457200" eaLnBrk="1" fontAlgn="auto" hangingPunct="1">
              <a:lnSpc>
                <a:spcPts val="3200"/>
              </a:lnSpc>
              <a:spcAft>
                <a:spcPts val="0"/>
              </a:spcAft>
              <a:buClr>
                <a:schemeClr val="accent1">
                  <a:lumMod val="75000"/>
                </a:schemeClr>
              </a:buClr>
              <a:buFont typeface="Wingdings" pitchFamily="2" charset="2"/>
              <a:buChar char="v"/>
              <a:defRPr/>
            </a:pPr>
            <a:r>
              <a:rPr lang="en-US" sz="2800" dirty="0" smtClean="0">
                <a:solidFill>
                  <a:schemeClr val="accent2">
                    <a:lumMod val="50000"/>
                  </a:schemeClr>
                </a:solidFill>
                <a:cs typeface="Times New Roman" pitchFamily="18" charset="0"/>
              </a:rPr>
              <a:t>National origin</a:t>
            </a:r>
          </a:p>
          <a:p>
            <a:pPr marL="692150" indent="-457200" eaLnBrk="1" fontAlgn="auto" hangingPunct="1">
              <a:lnSpc>
                <a:spcPts val="3200"/>
              </a:lnSpc>
              <a:spcAft>
                <a:spcPts val="0"/>
              </a:spcAft>
              <a:buClr>
                <a:schemeClr val="accent1">
                  <a:lumMod val="75000"/>
                </a:schemeClr>
              </a:buClr>
              <a:buFont typeface="Wingdings" pitchFamily="2" charset="2"/>
              <a:buChar char="v"/>
              <a:defRPr/>
            </a:pPr>
            <a:r>
              <a:rPr lang="en-US" sz="2800" dirty="0" smtClean="0">
                <a:solidFill>
                  <a:schemeClr val="accent2">
                    <a:lumMod val="50000"/>
                  </a:schemeClr>
                </a:solidFill>
                <a:cs typeface="Times New Roman" pitchFamily="18" charset="0"/>
              </a:rPr>
              <a:t>Age</a:t>
            </a:r>
          </a:p>
          <a:p>
            <a:pPr marL="692150" indent="-457200" eaLnBrk="1" fontAlgn="auto" hangingPunct="1">
              <a:lnSpc>
                <a:spcPts val="3200"/>
              </a:lnSpc>
              <a:spcAft>
                <a:spcPts val="0"/>
              </a:spcAft>
              <a:buClr>
                <a:schemeClr val="accent1">
                  <a:lumMod val="75000"/>
                </a:schemeClr>
              </a:buClr>
              <a:buFont typeface="Wingdings" pitchFamily="2" charset="2"/>
              <a:buChar char="v"/>
              <a:defRPr/>
            </a:pPr>
            <a:r>
              <a:rPr lang="en-US" sz="2800" dirty="0" smtClean="0">
                <a:solidFill>
                  <a:schemeClr val="accent2">
                    <a:lumMod val="50000"/>
                  </a:schemeClr>
                </a:solidFill>
                <a:cs typeface="Times New Roman" pitchFamily="18" charset="0"/>
              </a:rPr>
              <a:t>Disability</a:t>
            </a:r>
          </a:p>
          <a:p>
            <a:pPr marL="692150" indent="-457200" eaLnBrk="1" fontAlgn="auto" hangingPunct="1">
              <a:lnSpc>
                <a:spcPts val="3200"/>
              </a:lnSpc>
              <a:spcAft>
                <a:spcPts val="0"/>
              </a:spcAft>
              <a:buClr>
                <a:schemeClr val="accent1">
                  <a:lumMod val="75000"/>
                </a:schemeClr>
              </a:buClr>
              <a:buFont typeface="Wingdings" pitchFamily="2" charset="2"/>
              <a:buChar char="v"/>
              <a:defRPr/>
            </a:pPr>
            <a:r>
              <a:rPr lang="en-US" sz="2800" dirty="0" smtClean="0">
                <a:solidFill>
                  <a:schemeClr val="accent2">
                    <a:lumMod val="50000"/>
                  </a:schemeClr>
                </a:solidFill>
                <a:cs typeface="Times New Roman" pitchFamily="18" charset="0"/>
              </a:rPr>
              <a:t>Domestic partners</a:t>
            </a:r>
          </a:p>
          <a:p>
            <a:pPr marL="692150" indent="-457200" eaLnBrk="1" fontAlgn="auto" hangingPunct="1">
              <a:lnSpc>
                <a:spcPts val="3200"/>
              </a:lnSpc>
              <a:spcAft>
                <a:spcPts val="0"/>
              </a:spcAft>
              <a:buClr>
                <a:schemeClr val="accent1">
                  <a:lumMod val="75000"/>
                </a:schemeClr>
              </a:buClr>
              <a:buFont typeface="Wingdings" pitchFamily="2" charset="2"/>
              <a:buChar char="v"/>
              <a:defRPr/>
            </a:pPr>
            <a:r>
              <a:rPr lang="en-US" sz="2800" dirty="0" smtClean="0">
                <a:solidFill>
                  <a:schemeClr val="accent2">
                    <a:lumMod val="50000"/>
                  </a:schemeClr>
                </a:solidFill>
                <a:cs typeface="Times New Roman" pitchFamily="18" charset="0"/>
              </a:rPr>
              <a:t>Religion</a:t>
            </a:r>
          </a:p>
          <a:p>
            <a:pPr indent="-107950" eaLnBrk="1" fontAlgn="auto" hangingPunct="1">
              <a:lnSpc>
                <a:spcPts val="3200"/>
              </a:lnSpc>
              <a:spcAft>
                <a:spcPts val="0"/>
              </a:spcAft>
              <a:buFontTx/>
              <a:buNone/>
              <a:defRPr/>
            </a:pPr>
            <a:endParaRPr lang="en-US" sz="2400" dirty="0" smtClean="0">
              <a:solidFill>
                <a:schemeClr val="accent2">
                  <a:lumMod val="50000"/>
                </a:schemeClr>
              </a:solidFill>
            </a:endParaRPr>
          </a:p>
        </p:txBody>
      </p:sp>
      <p:pic>
        <p:nvPicPr>
          <p:cNvPr id="12296" name="Picture 8" descr="C:\Users\Bob Stretch\AppData\Local\Microsoft\Windows\Temporary Internet Files\Content.IE5\SEQ5QILQ\MPj04394330000[1].jpg"/>
          <p:cNvPicPr>
            <a:picLocks noChangeAspect="1" noChangeArrowheads="1"/>
          </p:cNvPicPr>
          <p:nvPr/>
        </p:nvPicPr>
        <p:blipFill>
          <a:blip r:embed="rId3"/>
          <a:srcRect/>
          <a:stretch>
            <a:fillRect/>
          </a:stretch>
        </p:blipFill>
        <p:spPr bwMode="auto">
          <a:xfrm>
            <a:off x="777875" y="1608138"/>
            <a:ext cx="3422650" cy="4649787"/>
          </a:xfrm>
          <a:prstGeom prst="rect">
            <a:avLst/>
          </a:prstGeom>
          <a:noFill/>
          <a:ln w="22225">
            <a:solidFill>
              <a:schemeClr val="accent4">
                <a:lumMod val="10000"/>
              </a:schemeClr>
            </a:solidFill>
          </a:ln>
          <a:effectLst>
            <a:outerShdw blurRad="50800" dist="76200" dir="5400000" algn="t" rotWithShape="0">
              <a:prstClr val="black">
                <a:alpha val="40000"/>
              </a:prstClr>
            </a:outerShdw>
          </a:effectLst>
        </p:spPr>
      </p:pic>
      <p:sp>
        <p:nvSpPr>
          <p:cNvPr id="64517" name="Footer Placeholder 1"/>
          <p:cNvSpPr>
            <a:spLocks noGrp="1"/>
          </p:cNvSpPr>
          <p:nvPr>
            <p:ph type="ftr" sz="quarter" idx="11"/>
          </p:nvPr>
        </p:nvSpPr>
        <p:spPr bwMode="auto">
          <a:xfrm>
            <a:off x="609600" y="6389688"/>
            <a:ext cx="5421313" cy="303212"/>
          </a:xfrm>
          <a:noFill/>
          <a:ln>
            <a:miter lim="800000"/>
            <a:headEnd/>
            <a:tailEnd/>
          </a:ln>
        </p:spPr>
        <p:txBody>
          <a:bodyPr wrap="square" numCol="1" anchorCtr="0" compatLnSpc="1">
            <a:prstTxWarp prst="textNoShape">
              <a:avLst/>
            </a:prstTxWarp>
          </a:bodyPr>
          <a:lstStyle/>
          <a:p>
            <a:r>
              <a:rPr lang="en-US" smtClean="0">
                <a:solidFill>
                  <a:srgbClr val="161616"/>
                </a:solidFill>
              </a:rPr>
              <a:t>Copyright ©2014 Pearson Education</a:t>
            </a:r>
            <a:endParaRPr lang="en-US" smtClean="0"/>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2"/>
          <p:cNvSpPr>
            <a:spLocks noGrp="1"/>
          </p:cNvSpPr>
          <p:nvPr>
            <p:ph type="sldNum" sz="quarter" idx="12"/>
          </p:nvPr>
        </p:nvSpPr>
        <p:spPr bwMode="auto">
          <a:noFill/>
          <a:ln>
            <a:round/>
            <a:headEnd/>
            <a:tailEnd/>
          </a:ln>
        </p:spPr>
        <p:txBody>
          <a:bodyPr wrap="square" numCol="1" anchorCtr="0" compatLnSpc="1">
            <a:prstTxWarp prst="textNoShape">
              <a:avLst/>
            </a:prstTxWarp>
          </a:bodyPr>
          <a:lstStyle/>
          <a:p>
            <a:r>
              <a:rPr lang="en-US" smtClean="0"/>
              <a:t>1-</a:t>
            </a:r>
            <a:fld id="{07B72A80-365D-4CBA-8B52-0F1E746C91DC}" type="slidenum">
              <a:rPr lang="en-US" smtClean="0"/>
              <a:pPr/>
              <a:t>15</a:t>
            </a:fld>
            <a:endParaRPr lang="en-US" smtClean="0"/>
          </a:p>
        </p:txBody>
      </p:sp>
      <p:sp>
        <p:nvSpPr>
          <p:cNvPr id="2" name="Title 1"/>
          <p:cNvSpPr>
            <a:spLocks noGrp="1"/>
          </p:cNvSpPr>
          <p:nvPr>
            <p:ph type="title" idx="4294967295"/>
          </p:nvPr>
        </p:nvSpPr>
        <p:spPr>
          <a:xfrm>
            <a:off x="169863" y="228600"/>
            <a:ext cx="8272462" cy="1150938"/>
          </a:xfrm>
        </p:spPr>
        <p:txBody>
          <a:bodyPr/>
          <a:lstStyle/>
          <a:p>
            <a:pPr algn="ctr" eaLnBrk="1" fontAlgn="auto" hangingPunct="1">
              <a:spcAft>
                <a:spcPts val="0"/>
              </a:spcAft>
              <a:defRPr/>
            </a:pPr>
            <a:r>
              <a:rPr lang="en-US" sz="4400" b="1" dirty="0" smtClean="0"/>
              <a:t>Improving Customer </a:t>
            </a:r>
            <a:br>
              <a:rPr lang="en-US" sz="4400" b="1" dirty="0" smtClean="0"/>
            </a:br>
            <a:r>
              <a:rPr lang="en-US" sz="4400" b="1" dirty="0" smtClean="0"/>
              <a:t>Service and People Skills</a:t>
            </a:r>
            <a:endParaRPr lang="en-US" sz="4400" b="1" dirty="0"/>
          </a:p>
        </p:txBody>
      </p:sp>
      <p:sp>
        <p:nvSpPr>
          <p:cNvPr id="4" name="Content Placeholder 3"/>
          <p:cNvSpPr>
            <a:spLocks noGrp="1"/>
          </p:cNvSpPr>
          <p:nvPr>
            <p:ph sz="quarter" idx="4294967295"/>
          </p:nvPr>
        </p:nvSpPr>
        <p:spPr>
          <a:xfrm>
            <a:off x="0" y="1600200"/>
            <a:ext cx="3352800" cy="4495800"/>
          </a:xfrm>
        </p:spPr>
        <p:txBody>
          <a:bodyPr rtlCol="0">
            <a:noAutofit/>
          </a:bodyPr>
          <a:lstStyle/>
          <a:p>
            <a:pPr marL="457200" indent="-457200" eaLnBrk="1" fontAlgn="auto" hangingPunct="1">
              <a:spcAft>
                <a:spcPts val="0"/>
              </a:spcAft>
              <a:buClr>
                <a:schemeClr val="accent1">
                  <a:lumMod val="75000"/>
                </a:schemeClr>
              </a:buClr>
              <a:buFont typeface="Wingdings" pitchFamily="2" charset="2"/>
              <a:buChar char="v"/>
              <a:defRPr/>
            </a:pPr>
            <a:r>
              <a:rPr lang="en-US" sz="2400" dirty="0" smtClean="0">
                <a:solidFill>
                  <a:schemeClr val="accent2">
                    <a:lumMod val="50000"/>
                  </a:schemeClr>
                </a:solidFill>
              </a:rPr>
              <a:t>The majority of employees in developed nations work in service jobs </a:t>
            </a:r>
          </a:p>
          <a:p>
            <a:pPr marL="754380" lvl="1" indent="-457200" eaLnBrk="1" fontAlgn="auto" hangingPunct="1">
              <a:spcAft>
                <a:spcPts val="0"/>
              </a:spcAft>
              <a:buClr>
                <a:schemeClr val="accent1">
                  <a:lumMod val="75000"/>
                </a:schemeClr>
              </a:buClr>
              <a:buFont typeface="Wingdings" pitchFamily="2" charset="2"/>
              <a:buChar char="Ø"/>
              <a:defRPr/>
            </a:pPr>
            <a:r>
              <a:rPr lang="en-US" sz="2400" dirty="0" smtClean="0">
                <a:solidFill>
                  <a:schemeClr val="accent2">
                    <a:lumMod val="50000"/>
                  </a:schemeClr>
                </a:solidFill>
              </a:rPr>
              <a:t>They must know how to please their customers</a:t>
            </a:r>
          </a:p>
          <a:p>
            <a:pPr marL="457200" indent="-457200" eaLnBrk="1" fontAlgn="auto" hangingPunct="1">
              <a:spcAft>
                <a:spcPts val="0"/>
              </a:spcAft>
              <a:buClr>
                <a:schemeClr val="accent1">
                  <a:lumMod val="75000"/>
                </a:schemeClr>
              </a:buClr>
              <a:buFont typeface="Wingdings" pitchFamily="2" charset="2"/>
              <a:buChar char="v"/>
              <a:defRPr/>
            </a:pPr>
            <a:r>
              <a:rPr lang="en-US" sz="2400" dirty="0" smtClean="0">
                <a:solidFill>
                  <a:schemeClr val="accent2">
                    <a:lumMod val="50000"/>
                  </a:schemeClr>
                </a:solidFill>
              </a:rPr>
              <a:t>People skills are essential to success in today’s organizations</a:t>
            </a:r>
            <a:endParaRPr lang="en-US" sz="2400" dirty="0">
              <a:solidFill>
                <a:schemeClr val="accent2">
                  <a:lumMod val="50000"/>
                </a:schemeClr>
              </a:solidFill>
            </a:endParaRPr>
          </a:p>
        </p:txBody>
      </p:sp>
      <p:pic>
        <p:nvPicPr>
          <p:cNvPr id="66564" name="Picture 2"/>
          <p:cNvPicPr>
            <a:picLocks noChangeAspect="1" noChangeArrowheads="1"/>
          </p:cNvPicPr>
          <p:nvPr/>
        </p:nvPicPr>
        <p:blipFill>
          <a:blip r:embed="rId3"/>
          <a:srcRect/>
          <a:stretch>
            <a:fillRect/>
          </a:stretch>
        </p:blipFill>
        <p:spPr bwMode="auto">
          <a:xfrm>
            <a:off x="3433763" y="1758950"/>
            <a:ext cx="5008562" cy="4111625"/>
          </a:xfrm>
          <a:prstGeom prst="rect">
            <a:avLst/>
          </a:prstGeom>
          <a:noFill/>
          <a:ln w="9525">
            <a:noFill/>
            <a:miter lim="800000"/>
            <a:headEnd/>
            <a:tailEnd/>
          </a:ln>
        </p:spPr>
      </p:pic>
      <p:sp>
        <p:nvSpPr>
          <p:cNvPr id="66565"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solidFill>
                  <a:srgbClr val="161616"/>
                </a:solidFill>
              </a:rPr>
              <a:t>Copyright ©2014 Pearson Education</a:t>
            </a:r>
          </a:p>
          <a:p>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2"/>
          <p:cNvSpPr>
            <a:spLocks noGrp="1"/>
          </p:cNvSpPr>
          <p:nvPr>
            <p:ph type="sldNum" sz="quarter" idx="12"/>
          </p:nvPr>
        </p:nvSpPr>
        <p:spPr bwMode="auto">
          <a:noFill/>
          <a:ln>
            <a:round/>
            <a:headEnd/>
            <a:tailEnd/>
          </a:ln>
        </p:spPr>
        <p:txBody>
          <a:bodyPr wrap="square" numCol="1" anchorCtr="0" compatLnSpc="1">
            <a:prstTxWarp prst="textNoShape">
              <a:avLst/>
            </a:prstTxWarp>
          </a:bodyPr>
          <a:lstStyle/>
          <a:p>
            <a:r>
              <a:rPr lang="en-US" smtClean="0"/>
              <a:t>1-</a:t>
            </a:r>
            <a:fld id="{B0354850-B78F-49DB-BB7A-B4D44CAF2B9E}" type="slidenum">
              <a:rPr lang="en-US" smtClean="0"/>
              <a:pPr/>
              <a:t>16</a:t>
            </a:fld>
            <a:endParaRPr lang="en-US" smtClean="0"/>
          </a:p>
        </p:txBody>
      </p:sp>
      <p:sp>
        <p:nvSpPr>
          <p:cNvPr id="2" name="Title 1"/>
          <p:cNvSpPr>
            <a:spLocks noGrp="1"/>
          </p:cNvSpPr>
          <p:nvPr>
            <p:ph type="title" idx="4294967295"/>
          </p:nvPr>
        </p:nvSpPr>
        <p:spPr>
          <a:xfrm>
            <a:off x="246063" y="88900"/>
            <a:ext cx="8196262" cy="1214438"/>
          </a:xfrm>
        </p:spPr>
        <p:txBody>
          <a:bodyPr/>
          <a:lstStyle/>
          <a:p>
            <a:pPr algn="ctr" eaLnBrk="1" fontAlgn="auto" hangingPunct="1">
              <a:spcAft>
                <a:spcPts val="0"/>
              </a:spcAft>
              <a:defRPr/>
            </a:pPr>
            <a:r>
              <a:rPr lang="en-US" sz="4400" b="1" dirty="0" smtClean="0"/>
              <a:t>Stimulating Innovation </a:t>
            </a:r>
            <a:br>
              <a:rPr lang="en-US" sz="4400" b="1" dirty="0" smtClean="0"/>
            </a:br>
            <a:r>
              <a:rPr lang="en-US" sz="4400" b="1" dirty="0" smtClean="0"/>
              <a:t>and Change</a:t>
            </a:r>
            <a:endParaRPr lang="en-US" sz="4400" b="1" dirty="0"/>
          </a:p>
        </p:txBody>
      </p:sp>
      <p:sp>
        <p:nvSpPr>
          <p:cNvPr id="4" name="Content Placeholder 3"/>
          <p:cNvSpPr>
            <a:spLocks noGrp="1"/>
          </p:cNvSpPr>
          <p:nvPr>
            <p:ph sz="quarter" idx="4294967295"/>
          </p:nvPr>
        </p:nvSpPr>
        <p:spPr>
          <a:xfrm>
            <a:off x="0" y="2366963"/>
            <a:ext cx="3959225" cy="3117850"/>
          </a:xfrm>
        </p:spPr>
        <p:txBody>
          <a:bodyPr rtlCol="0">
            <a:normAutofit/>
          </a:bodyPr>
          <a:lstStyle/>
          <a:p>
            <a:pPr indent="-342900" eaLnBrk="1" fontAlgn="auto" hangingPunct="1">
              <a:spcAft>
                <a:spcPts val="0"/>
              </a:spcAft>
              <a:buClr>
                <a:schemeClr val="accent1">
                  <a:lumMod val="75000"/>
                </a:schemeClr>
              </a:buClr>
              <a:buFont typeface="Wingdings" pitchFamily="2" charset="2"/>
              <a:buChar char="v"/>
              <a:defRPr/>
            </a:pPr>
            <a:r>
              <a:rPr lang="en-US" sz="3200" dirty="0" smtClean="0">
                <a:solidFill>
                  <a:schemeClr val="accent2">
                    <a:lumMod val="50000"/>
                  </a:schemeClr>
                </a:solidFill>
              </a:rPr>
              <a:t>Flexibility</a:t>
            </a:r>
          </a:p>
          <a:p>
            <a:pPr indent="-342900" eaLnBrk="1" fontAlgn="auto" hangingPunct="1">
              <a:spcAft>
                <a:spcPts val="0"/>
              </a:spcAft>
              <a:buClr>
                <a:schemeClr val="accent1">
                  <a:lumMod val="75000"/>
                </a:schemeClr>
              </a:buClr>
              <a:buFont typeface="Wingdings" pitchFamily="2" charset="2"/>
              <a:buChar char="v"/>
              <a:defRPr/>
            </a:pPr>
            <a:r>
              <a:rPr lang="en-US" sz="3200" dirty="0" smtClean="0">
                <a:solidFill>
                  <a:schemeClr val="accent2">
                    <a:lumMod val="50000"/>
                  </a:schemeClr>
                </a:solidFill>
              </a:rPr>
              <a:t>Quality Improvement</a:t>
            </a:r>
          </a:p>
          <a:p>
            <a:pPr indent="-342900" eaLnBrk="1" fontAlgn="auto" hangingPunct="1">
              <a:spcAft>
                <a:spcPts val="0"/>
              </a:spcAft>
              <a:buClr>
                <a:schemeClr val="accent1">
                  <a:lumMod val="75000"/>
                </a:schemeClr>
              </a:buClr>
              <a:buFont typeface="Wingdings" pitchFamily="2" charset="2"/>
              <a:buChar char="v"/>
              <a:defRPr/>
            </a:pPr>
            <a:r>
              <a:rPr lang="en-US" sz="3200" dirty="0" smtClean="0">
                <a:solidFill>
                  <a:schemeClr val="accent2">
                    <a:lumMod val="50000"/>
                  </a:schemeClr>
                </a:solidFill>
              </a:rPr>
              <a:t>Staying Competitive</a:t>
            </a:r>
          </a:p>
          <a:p>
            <a:pPr marL="320040" indent="-320040" eaLnBrk="1" fontAlgn="auto" hangingPunct="1">
              <a:spcAft>
                <a:spcPts val="0"/>
              </a:spcAft>
              <a:buFont typeface="Wingdings"/>
              <a:buChar char=""/>
              <a:defRPr/>
            </a:pPr>
            <a:endParaRPr lang="en-US" dirty="0"/>
          </a:p>
        </p:txBody>
      </p:sp>
      <p:pic>
        <p:nvPicPr>
          <p:cNvPr id="68612" name="Picture 5" descr="C:\Documents and Settings\schuttek\Local Settings\Temporary Internet Files\Content.IE5\AXAYOBM5\MP900437387[1].jpg"/>
          <p:cNvPicPr>
            <a:picLocks noChangeAspect="1" noChangeArrowheads="1"/>
          </p:cNvPicPr>
          <p:nvPr/>
        </p:nvPicPr>
        <p:blipFill>
          <a:blip r:embed="rId3"/>
          <a:srcRect/>
          <a:stretch>
            <a:fillRect/>
          </a:stretch>
        </p:blipFill>
        <p:spPr bwMode="auto">
          <a:xfrm>
            <a:off x="3281363" y="1835150"/>
            <a:ext cx="5160962" cy="4402138"/>
          </a:xfrm>
          <a:prstGeom prst="rect">
            <a:avLst/>
          </a:prstGeom>
          <a:noFill/>
          <a:ln w="9525">
            <a:noFill/>
            <a:miter lim="800000"/>
            <a:headEnd/>
            <a:tailEnd/>
          </a:ln>
        </p:spPr>
      </p:pic>
      <p:sp>
        <p:nvSpPr>
          <p:cNvPr id="68613" name="Footer Placeholder 4"/>
          <p:cNvSpPr>
            <a:spLocks noGrp="1"/>
          </p:cNvSpPr>
          <p:nvPr>
            <p:ph type="ftr" sz="quarter" idx="11"/>
          </p:nvPr>
        </p:nvSpPr>
        <p:spPr bwMode="auto">
          <a:xfrm>
            <a:off x="93663" y="6389688"/>
            <a:ext cx="5118100" cy="365125"/>
          </a:xfrm>
          <a:noFill/>
          <a:ln>
            <a:miter lim="800000"/>
            <a:headEnd/>
            <a:tailEnd/>
          </a:ln>
        </p:spPr>
        <p:txBody>
          <a:bodyPr wrap="square" numCol="1" anchorCtr="0" compatLnSpc="1">
            <a:prstTxWarp prst="textNoShape">
              <a:avLst/>
            </a:prstTxWarp>
          </a:bodyPr>
          <a:lstStyle/>
          <a:p>
            <a:r>
              <a:rPr lang="en-US" smtClean="0">
                <a:solidFill>
                  <a:srgbClr val="161616"/>
                </a:solidFill>
              </a:rPr>
              <a:t>Copyright ©2014 Pearson Education</a:t>
            </a:r>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2"/>
          <p:cNvSpPr>
            <a:spLocks noGrp="1"/>
          </p:cNvSpPr>
          <p:nvPr>
            <p:ph type="sldNum" sz="quarter" idx="12"/>
          </p:nvPr>
        </p:nvSpPr>
        <p:spPr bwMode="auto">
          <a:noFill/>
          <a:ln>
            <a:round/>
            <a:headEnd/>
            <a:tailEnd/>
          </a:ln>
        </p:spPr>
        <p:txBody>
          <a:bodyPr wrap="square" numCol="1" anchorCtr="0" compatLnSpc="1">
            <a:prstTxWarp prst="textNoShape">
              <a:avLst/>
            </a:prstTxWarp>
          </a:bodyPr>
          <a:lstStyle/>
          <a:p>
            <a:r>
              <a:rPr lang="en-US" smtClean="0"/>
              <a:t>1-</a:t>
            </a:r>
            <a:fld id="{52A9E8A2-EE41-49F3-B5E5-74E9C30FA968}" type="slidenum">
              <a:rPr lang="en-US" smtClean="0"/>
              <a:pPr/>
              <a:t>17</a:t>
            </a:fld>
            <a:endParaRPr lang="en-US" smtClean="0"/>
          </a:p>
        </p:txBody>
      </p:sp>
      <p:sp>
        <p:nvSpPr>
          <p:cNvPr id="48129" name="Title 1"/>
          <p:cNvSpPr>
            <a:spLocks noGrp="1"/>
          </p:cNvSpPr>
          <p:nvPr>
            <p:ph type="title" idx="4294967295"/>
          </p:nvPr>
        </p:nvSpPr>
        <p:spPr bwMode="auto">
          <a:xfrm>
            <a:off x="322263" y="228600"/>
            <a:ext cx="8120062" cy="990600"/>
          </a:xfrm>
          <a:ln>
            <a:miter lim="800000"/>
            <a:headEnd/>
            <a:tailEnd/>
          </a:ln>
        </p:spPr>
        <p:txBody>
          <a:bodyPr/>
          <a:lstStyle/>
          <a:p>
            <a:pPr algn="ctr" eaLnBrk="1" fontAlgn="auto" hangingPunct="1">
              <a:spcAft>
                <a:spcPts val="0"/>
              </a:spcAft>
              <a:defRPr/>
            </a:pPr>
            <a:r>
              <a:rPr lang="en-US" sz="4400" b="1" dirty="0" smtClean="0"/>
              <a:t>Coping with Temporariness</a:t>
            </a:r>
          </a:p>
        </p:txBody>
      </p:sp>
      <p:sp>
        <p:nvSpPr>
          <p:cNvPr id="4" name="Content Placeholder 3"/>
          <p:cNvSpPr>
            <a:spLocks noGrp="1"/>
          </p:cNvSpPr>
          <p:nvPr>
            <p:ph sz="quarter" idx="4294967295"/>
          </p:nvPr>
        </p:nvSpPr>
        <p:spPr>
          <a:xfrm>
            <a:off x="0" y="1600200"/>
            <a:ext cx="4641850" cy="4495800"/>
          </a:xfrm>
        </p:spPr>
        <p:txBody>
          <a:bodyPr rtlCol="0">
            <a:normAutofit/>
          </a:bodyPr>
          <a:lstStyle/>
          <a:p>
            <a:pPr indent="-342900" eaLnBrk="1" fontAlgn="auto" hangingPunct="1">
              <a:spcAft>
                <a:spcPts val="0"/>
              </a:spcAft>
              <a:buClr>
                <a:schemeClr val="accent1">
                  <a:lumMod val="75000"/>
                </a:schemeClr>
              </a:buClr>
              <a:buFont typeface="Wingdings" pitchFamily="2" charset="2"/>
              <a:buChar char="v"/>
              <a:defRPr/>
            </a:pPr>
            <a:r>
              <a:rPr lang="en-US" sz="2400" dirty="0" smtClean="0">
                <a:solidFill>
                  <a:schemeClr val="accent2">
                    <a:lumMod val="50000"/>
                  </a:schemeClr>
                </a:solidFill>
              </a:rPr>
              <a:t>Jobs are constantly changing</a:t>
            </a:r>
          </a:p>
          <a:p>
            <a:pPr indent="-342900" eaLnBrk="1" fontAlgn="auto" hangingPunct="1">
              <a:spcAft>
                <a:spcPts val="0"/>
              </a:spcAft>
              <a:buClr>
                <a:schemeClr val="accent1">
                  <a:lumMod val="75000"/>
                </a:schemeClr>
              </a:buClr>
              <a:buFont typeface="Wingdings" pitchFamily="2" charset="2"/>
              <a:buChar char="v"/>
              <a:defRPr/>
            </a:pPr>
            <a:r>
              <a:rPr lang="en-US" sz="2400" dirty="0" smtClean="0">
                <a:solidFill>
                  <a:schemeClr val="accent2">
                    <a:lumMod val="50000"/>
                  </a:schemeClr>
                </a:solidFill>
              </a:rPr>
              <a:t>Skills need to be updated for workers to stay on target</a:t>
            </a:r>
          </a:p>
          <a:p>
            <a:pPr indent="-342900" eaLnBrk="1" fontAlgn="auto" hangingPunct="1">
              <a:spcAft>
                <a:spcPts val="0"/>
              </a:spcAft>
              <a:buClr>
                <a:schemeClr val="accent1">
                  <a:lumMod val="75000"/>
                </a:schemeClr>
              </a:buClr>
              <a:buFont typeface="Wingdings" pitchFamily="2" charset="2"/>
              <a:buChar char="v"/>
              <a:defRPr/>
            </a:pPr>
            <a:r>
              <a:rPr lang="en-US" sz="2400" dirty="0" smtClean="0">
                <a:solidFill>
                  <a:schemeClr val="accent2">
                    <a:lumMod val="50000"/>
                  </a:schemeClr>
                </a:solidFill>
              </a:rPr>
              <a:t>Workers need to be able to deal with change</a:t>
            </a:r>
          </a:p>
          <a:p>
            <a:pPr indent="-342900" eaLnBrk="1" fontAlgn="auto" hangingPunct="1">
              <a:spcAft>
                <a:spcPts val="0"/>
              </a:spcAft>
              <a:buClr>
                <a:schemeClr val="accent1">
                  <a:lumMod val="75000"/>
                </a:schemeClr>
              </a:buClr>
              <a:buFont typeface="Wingdings" pitchFamily="2" charset="2"/>
              <a:buChar char="v"/>
              <a:defRPr/>
            </a:pPr>
            <a:r>
              <a:rPr lang="en-US" sz="2400" dirty="0" smtClean="0">
                <a:solidFill>
                  <a:schemeClr val="accent2">
                    <a:lumMod val="50000"/>
                  </a:schemeClr>
                </a:solidFill>
              </a:rPr>
              <a:t>Employees need to be able to cope with flexibility, spontaneity and unpredictability </a:t>
            </a:r>
            <a:endParaRPr lang="en-US" sz="2400" dirty="0">
              <a:solidFill>
                <a:schemeClr val="accent2">
                  <a:lumMod val="50000"/>
                </a:schemeClr>
              </a:solidFill>
            </a:endParaRPr>
          </a:p>
        </p:txBody>
      </p:sp>
      <p:pic>
        <p:nvPicPr>
          <p:cNvPr id="70660" name="Picture 4" descr="C:\Documents and Settings\schuttek\Local Settings\Temporary Internet Files\Content.IE5\2KPFLBPD\MP900448695[1].jpg"/>
          <p:cNvPicPr>
            <a:picLocks noChangeAspect="1" noChangeArrowheads="1"/>
          </p:cNvPicPr>
          <p:nvPr/>
        </p:nvPicPr>
        <p:blipFill>
          <a:blip r:embed="rId3"/>
          <a:srcRect/>
          <a:stretch>
            <a:fillRect/>
          </a:stretch>
        </p:blipFill>
        <p:spPr bwMode="auto">
          <a:xfrm>
            <a:off x="4875213" y="1911350"/>
            <a:ext cx="3416300" cy="4325938"/>
          </a:xfrm>
          <a:prstGeom prst="rect">
            <a:avLst/>
          </a:prstGeom>
          <a:noFill/>
          <a:ln w="9525">
            <a:noFill/>
            <a:miter lim="800000"/>
            <a:headEnd/>
            <a:tailEnd/>
          </a:ln>
        </p:spPr>
      </p:pic>
      <p:sp>
        <p:nvSpPr>
          <p:cNvPr id="70661" name="Footer Placeholder 1"/>
          <p:cNvSpPr>
            <a:spLocks noGrp="1"/>
          </p:cNvSpPr>
          <p:nvPr>
            <p:ph type="ftr" sz="quarter" idx="11"/>
          </p:nvPr>
        </p:nvSpPr>
        <p:spPr bwMode="auto">
          <a:xfrm>
            <a:off x="246063" y="6389688"/>
            <a:ext cx="5421312" cy="365125"/>
          </a:xfrm>
          <a:noFill/>
          <a:ln>
            <a:miter lim="800000"/>
            <a:headEnd/>
            <a:tailEnd/>
          </a:ln>
        </p:spPr>
        <p:txBody>
          <a:bodyPr wrap="square" numCol="1" anchorCtr="0" compatLnSpc="1">
            <a:prstTxWarp prst="textNoShape">
              <a:avLst/>
            </a:prstTxWarp>
          </a:bodyPr>
          <a:lstStyle/>
          <a:p>
            <a:r>
              <a:rPr lang="en-US" smtClean="0">
                <a:solidFill>
                  <a:srgbClr val="161616"/>
                </a:solidFill>
              </a:rPr>
              <a:t>Copyright ©2014 Pearson Education</a:t>
            </a:r>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2"/>
          <p:cNvSpPr>
            <a:spLocks noGrp="1"/>
          </p:cNvSpPr>
          <p:nvPr>
            <p:ph type="sldNum" sz="quarter" idx="12"/>
          </p:nvPr>
        </p:nvSpPr>
        <p:spPr bwMode="auto">
          <a:noFill/>
          <a:ln>
            <a:round/>
            <a:headEnd/>
            <a:tailEnd/>
          </a:ln>
        </p:spPr>
        <p:txBody>
          <a:bodyPr wrap="square" numCol="1" anchorCtr="0" compatLnSpc="1">
            <a:prstTxWarp prst="textNoShape">
              <a:avLst/>
            </a:prstTxWarp>
          </a:bodyPr>
          <a:lstStyle/>
          <a:p>
            <a:r>
              <a:rPr lang="en-US" smtClean="0"/>
              <a:t>1-</a:t>
            </a:r>
            <a:fld id="{63914FDE-F660-42BE-B67D-9DE873032B52}" type="slidenum">
              <a:rPr lang="en-US" smtClean="0"/>
              <a:pPr/>
              <a:t>18</a:t>
            </a:fld>
            <a:endParaRPr lang="en-US" smtClean="0"/>
          </a:p>
        </p:txBody>
      </p:sp>
      <p:sp>
        <p:nvSpPr>
          <p:cNvPr id="2" name="Title 1"/>
          <p:cNvSpPr>
            <a:spLocks noGrp="1"/>
          </p:cNvSpPr>
          <p:nvPr>
            <p:ph type="title" idx="4294967295"/>
          </p:nvPr>
        </p:nvSpPr>
        <p:spPr>
          <a:xfrm>
            <a:off x="169863" y="228600"/>
            <a:ext cx="8272462" cy="1150938"/>
          </a:xfrm>
        </p:spPr>
        <p:txBody>
          <a:bodyPr/>
          <a:lstStyle/>
          <a:p>
            <a:pPr algn="ctr" eaLnBrk="1" fontAlgn="auto" hangingPunct="1">
              <a:spcAft>
                <a:spcPts val="0"/>
              </a:spcAft>
              <a:defRPr/>
            </a:pPr>
            <a:r>
              <a:rPr lang="en-US" sz="4400" b="1" dirty="0" smtClean="0"/>
              <a:t>Working in Networked Organizations</a:t>
            </a:r>
            <a:endParaRPr lang="en-US" sz="4400" b="1" dirty="0"/>
          </a:p>
        </p:txBody>
      </p:sp>
      <p:sp>
        <p:nvSpPr>
          <p:cNvPr id="4" name="Content Placeholder 3"/>
          <p:cNvSpPr>
            <a:spLocks noGrp="1"/>
          </p:cNvSpPr>
          <p:nvPr>
            <p:ph sz="quarter" idx="4294967295"/>
          </p:nvPr>
        </p:nvSpPr>
        <p:spPr>
          <a:xfrm>
            <a:off x="93663" y="1987550"/>
            <a:ext cx="3567112" cy="4173538"/>
          </a:xfrm>
        </p:spPr>
        <p:txBody>
          <a:bodyPr rtlCol="0">
            <a:noAutofit/>
          </a:bodyPr>
          <a:lstStyle/>
          <a:p>
            <a:pPr marL="457200" indent="-457200" eaLnBrk="1" fontAlgn="auto" hangingPunct="1">
              <a:spcAft>
                <a:spcPts val="0"/>
              </a:spcAft>
              <a:buClr>
                <a:schemeClr val="accent1">
                  <a:lumMod val="75000"/>
                </a:schemeClr>
              </a:buClr>
              <a:buFont typeface="Wingdings" pitchFamily="2" charset="2"/>
              <a:buChar char="v"/>
              <a:defRPr/>
            </a:pPr>
            <a:r>
              <a:rPr lang="en-US" sz="2800" dirty="0" smtClean="0">
                <a:solidFill>
                  <a:schemeClr val="accent2">
                    <a:lumMod val="50000"/>
                  </a:schemeClr>
                </a:solidFill>
              </a:rPr>
              <a:t>Managers must adapt their skills and communication styles to succeed in an online environment</a:t>
            </a:r>
            <a:endParaRPr lang="en-US" sz="2800" dirty="0">
              <a:solidFill>
                <a:schemeClr val="accent2">
                  <a:lumMod val="50000"/>
                </a:schemeClr>
              </a:solidFill>
            </a:endParaRPr>
          </a:p>
        </p:txBody>
      </p:sp>
      <p:pic>
        <p:nvPicPr>
          <p:cNvPr id="72708" name="Picture 7" descr="C:\Documents and Settings\schuttek\Local Settings\Temporary Internet Files\Content.IE5\6R9DDW8I\MP900409563[1].jpg"/>
          <p:cNvPicPr>
            <a:picLocks noChangeAspect="1" noChangeArrowheads="1"/>
          </p:cNvPicPr>
          <p:nvPr/>
        </p:nvPicPr>
        <p:blipFill>
          <a:blip r:embed="rId3"/>
          <a:srcRect/>
          <a:stretch>
            <a:fillRect/>
          </a:stretch>
        </p:blipFill>
        <p:spPr bwMode="auto">
          <a:xfrm>
            <a:off x="3736975" y="1758950"/>
            <a:ext cx="4705350" cy="4202113"/>
          </a:xfrm>
          <a:prstGeom prst="rect">
            <a:avLst/>
          </a:prstGeom>
          <a:noFill/>
          <a:ln w="9525">
            <a:noFill/>
            <a:miter lim="800000"/>
            <a:headEnd/>
            <a:tailEnd/>
          </a:ln>
        </p:spPr>
      </p:pic>
      <p:sp>
        <p:nvSpPr>
          <p:cNvPr id="72709" name="Footer Placeholder 4"/>
          <p:cNvSpPr>
            <a:spLocks noGrp="1"/>
          </p:cNvSpPr>
          <p:nvPr>
            <p:ph type="ftr" sz="quarter" idx="11"/>
          </p:nvPr>
        </p:nvSpPr>
        <p:spPr bwMode="auto">
          <a:xfrm>
            <a:off x="246063" y="6237288"/>
            <a:ext cx="5178425" cy="365125"/>
          </a:xfrm>
          <a:noFill/>
          <a:ln>
            <a:miter lim="800000"/>
            <a:headEnd/>
            <a:tailEnd/>
          </a:ln>
        </p:spPr>
        <p:txBody>
          <a:bodyPr wrap="square" numCol="1" anchorCtr="0" compatLnSpc="1">
            <a:prstTxWarp prst="textNoShape">
              <a:avLst/>
            </a:prstTxWarp>
          </a:bodyPr>
          <a:lstStyle/>
          <a:p>
            <a:r>
              <a:rPr lang="en-US" smtClean="0">
                <a:solidFill>
                  <a:srgbClr val="161616"/>
                </a:solidFill>
              </a:rPr>
              <a:t>Copyright ©2014 Pearson Education</a:t>
            </a: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2"/>
          <p:cNvSpPr>
            <a:spLocks noGrp="1"/>
          </p:cNvSpPr>
          <p:nvPr>
            <p:ph type="sldNum" sz="quarter" idx="12"/>
          </p:nvPr>
        </p:nvSpPr>
        <p:spPr bwMode="auto">
          <a:noFill/>
          <a:ln>
            <a:round/>
            <a:headEnd/>
            <a:tailEnd/>
          </a:ln>
        </p:spPr>
        <p:txBody>
          <a:bodyPr wrap="square" numCol="1" anchorCtr="0" compatLnSpc="1">
            <a:prstTxWarp prst="textNoShape">
              <a:avLst/>
            </a:prstTxWarp>
          </a:bodyPr>
          <a:lstStyle/>
          <a:p>
            <a:r>
              <a:rPr lang="en-US" smtClean="0"/>
              <a:t>1-</a:t>
            </a:r>
            <a:fld id="{2DF98079-5381-4660-B12B-282EBE76461A}" type="slidenum">
              <a:rPr lang="en-US" smtClean="0"/>
              <a:pPr/>
              <a:t>19</a:t>
            </a:fld>
            <a:endParaRPr lang="en-US" smtClean="0"/>
          </a:p>
        </p:txBody>
      </p:sp>
      <p:sp>
        <p:nvSpPr>
          <p:cNvPr id="2" name="Title 1"/>
          <p:cNvSpPr>
            <a:spLocks noGrp="1"/>
          </p:cNvSpPr>
          <p:nvPr>
            <p:ph type="title" idx="4294967295"/>
          </p:nvPr>
        </p:nvSpPr>
        <p:spPr>
          <a:xfrm>
            <a:off x="169863" y="228600"/>
            <a:ext cx="8272462" cy="1227138"/>
          </a:xfrm>
        </p:spPr>
        <p:txBody>
          <a:bodyPr/>
          <a:lstStyle/>
          <a:p>
            <a:pPr algn="ctr" eaLnBrk="1" fontAlgn="auto" hangingPunct="1">
              <a:spcAft>
                <a:spcPts val="0"/>
              </a:spcAft>
              <a:defRPr/>
            </a:pPr>
            <a:r>
              <a:rPr lang="en-US" sz="4400" b="1" dirty="0" smtClean="0"/>
              <a:t>Helping Employees Handle Work-Life Conflict</a:t>
            </a:r>
            <a:endParaRPr lang="en-US" sz="4400" b="1" dirty="0"/>
          </a:p>
        </p:txBody>
      </p:sp>
      <p:pic>
        <p:nvPicPr>
          <p:cNvPr id="74755" name="Picture 2" descr="C:\Documents and Settings\schuttek\Local Settings\Temporary Internet Files\Content.IE5\F971TA1F\MP900177739[1].jpg"/>
          <p:cNvPicPr>
            <a:picLocks noGrp="1" noChangeAspect="1" noChangeArrowheads="1"/>
          </p:cNvPicPr>
          <p:nvPr>
            <p:ph sz="quarter" idx="4294967295"/>
          </p:nvPr>
        </p:nvPicPr>
        <p:blipFill>
          <a:blip r:embed="rId3"/>
          <a:srcRect/>
          <a:stretch>
            <a:fillRect/>
          </a:stretch>
        </p:blipFill>
        <p:spPr>
          <a:xfrm>
            <a:off x="4875213" y="1835150"/>
            <a:ext cx="3567112" cy="3870325"/>
          </a:xfrm>
        </p:spPr>
      </p:pic>
      <p:sp>
        <p:nvSpPr>
          <p:cNvPr id="7" name="TextBox 6"/>
          <p:cNvSpPr txBox="1"/>
          <p:nvPr/>
        </p:nvSpPr>
        <p:spPr>
          <a:xfrm>
            <a:off x="398463" y="2670175"/>
            <a:ext cx="4097337" cy="3508375"/>
          </a:xfrm>
          <a:prstGeom prst="rect">
            <a:avLst/>
          </a:prstGeom>
          <a:noFill/>
        </p:spPr>
        <p:txBody>
          <a:bodyPr>
            <a:spAutoFit/>
          </a:bodyPr>
          <a:lstStyle/>
          <a:p>
            <a:pPr marL="342900" indent="-342900">
              <a:buClr>
                <a:schemeClr val="accent1">
                  <a:lumMod val="75000"/>
                </a:schemeClr>
              </a:buClr>
              <a:buFont typeface="Wingdings" pitchFamily="2" charset="2"/>
              <a:buChar char="v"/>
              <a:defRPr/>
            </a:pPr>
            <a:r>
              <a:rPr lang="en-US" sz="2800" dirty="0">
                <a:solidFill>
                  <a:schemeClr val="accent2">
                    <a:lumMod val="50000"/>
                  </a:schemeClr>
                </a:solidFill>
                <a:latin typeface="+mn-lt"/>
                <a:cs typeface="+mn-cs"/>
              </a:rPr>
              <a:t>The line between work and non work has blurred and managers are increasingly dealing with conflicts that arise between work and life away from work  </a:t>
            </a:r>
          </a:p>
        </p:txBody>
      </p:sp>
      <p:sp>
        <p:nvSpPr>
          <p:cNvPr id="74757" name="Footer Placeholder 3"/>
          <p:cNvSpPr>
            <a:spLocks noGrp="1"/>
          </p:cNvSpPr>
          <p:nvPr>
            <p:ph type="ftr" sz="quarter" idx="11"/>
          </p:nvPr>
        </p:nvSpPr>
        <p:spPr bwMode="auto">
          <a:xfrm>
            <a:off x="246063" y="6210300"/>
            <a:ext cx="5421312" cy="365125"/>
          </a:xfrm>
          <a:noFill/>
          <a:ln>
            <a:miter lim="800000"/>
            <a:headEnd/>
            <a:tailEnd/>
          </a:ln>
        </p:spPr>
        <p:txBody>
          <a:bodyPr wrap="square" numCol="1" anchorCtr="0" compatLnSpc="1">
            <a:prstTxWarp prst="textNoShape">
              <a:avLst/>
            </a:prstTxWarp>
          </a:bodyPr>
          <a:lstStyle/>
          <a:p>
            <a:r>
              <a:rPr lang="en-US" smtClean="0">
                <a:solidFill>
                  <a:srgbClr val="161616"/>
                </a:solidFill>
              </a:rPr>
              <a:t>Copyright ©2014 Pearson Education</a:t>
            </a:r>
          </a:p>
          <a:p>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6"/>
          <p:cNvSpPr>
            <a:spLocks noGrp="1" noChangeArrowheads="1"/>
          </p:cNvSpPr>
          <p:nvPr>
            <p:ph type="sldNum" sz="quarter" idx="4294967295"/>
          </p:nvPr>
        </p:nvSpPr>
        <p:spPr bwMode="auto">
          <a:noFill/>
          <a:ln>
            <a:round/>
            <a:headEnd/>
            <a:tailEnd/>
          </a:ln>
        </p:spPr>
        <p:txBody>
          <a:bodyPr wrap="square" numCol="1" anchorCtr="0" compatLnSpc="1">
            <a:prstTxWarp prst="textNoShape">
              <a:avLst/>
            </a:prstTxWarp>
          </a:bodyPr>
          <a:lstStyle/>
          <a:p>
            <a:r>
              <a:rPr lang="en-US" smtClean="0"/>
              <a:t>1-</a:t>
            </a:r>
            <a:fld id="{02A60AB9-1E8A-4A9D-889A-AE3AB38A999B}" type="slidenum">
              <a:rPr lang="en-US" smtClean="0"/>
              <a:pPr/>
              <a:t>2</a:t>
            </a:fld>
            <a:endParaRPr lang="en-US" smtClean="0"/>
          </a:p>
        </p:txBody>
      </p:sp>
      <p:sp>
        <p:nvSpPr>
          <p:cNvPr id="4099" name="Rectangle 4"/>
          <p:cNvSpPr>
            <a:spLocks noGrp="1" noChangeArrowheads="1"/>
          </p:cNvSpPr>
          <p:nvPr>
            <p:ph type="title" idx="4294967295"/>
          </p:nvPr>
        </p:nvSpPr>
        <p:spPr>
          <a:xfrm>
            <a:off x="93663" y="228600"/>
            <a:ext cx="8348662" cy="990600"/>
          </a:xfrm>
        </p:spPr>
        <p:txBody>
          <a:bodyPr/>
          <a:lstStyle/>
          <a:p>
            <a:pPr algn="ctr" eaLnBrk="1" fontAlgn="auto" hangingPunct="1">
              <a:spcAft>
                <a:spcPts val="0"/>
              </a:spcAft>
              <a:defRPr/>
            </a:pPr>
            <a:r>
              <a:rPr lang="en-US" sz="4400" b="1" dirty="0" smtClean="0"/>
              <a:t>After studying this chapter, </a:t>
            </a:r>
            <a:br>
              <a:rPr lang="en-US" sz="4400" b="1" dirty="0" smtClean="0"/>
            </a:br>
            <a:r>
              <a:rPr lang="en-US" sz="4400" b="1" dirty="0" smtClean="0"/>
              <a:t>you should be able to:</a:t>
            </a:r>
          </a:p>
        </p:txBody>
      </p:sp>
      <p:sp>
        <p:nvSpPr>
          <p:cNvPr id="4100" name="Rectangle 5"/>
          <p:cNvSpPr>
            <a:spLocks noGrp="1" noChangeArrowheads="1"/>
          </p:cNvSpPr>
          <p:nvPr>
            <p:ph sz="quarter" idx="4294967295"/>
          </p:nvPr>
        </p:nvSpPr>
        <p:spPr>
          <a:xfrm>
            <a:off x="169863" y="1600200"/>
            <a:ext cx="8348662" cy="4495800"/>
          </a:xfrm>
        </p:spPr>
        <p:txBody>
          <a:bodyPr rtlCol="0">
            <a:normAutofit/>
          </a:bodyPr>
          <a:lstStyle/>
          <a:p>
            <a:pPr marL="533400" indent="-533400" eaLnBrk="1" fontAlgn="auto" hangingPunct="1">
              <a:lnSpc>
                <a:spcPct val="90000"/>
              </a:lnSpc>
              <a:spcAft>
                <a:spcPts val="1200"/>
              </a:spcAft>
              <a:buFontTx/>
              <a:buAutoNum type="arabicPeriod"/>
              <a:defRPr/>
            </a:pPr>
            <a:r>
              <a:rPr lang="en-US" sz="2800" dirty="0" smtClean="0">
                <a:solidFill>
                  <a:schemeClr val="accent2">
                    <a:lumMod val="50000"/>
                  </a:schemeClr>
                </a:solidFill>
              </a:rPr>
              <a:t>Define organizational behavior (OB).</a:t>
            </a:r>
          </a:p>
          <a:p>
            <a:pPr marL="533400" indent="-533400" eaLnBrk="1" fontAlgn="auto" hangingPunct="1">
              <a:lnSpc>
                <a:spcPct val="90000"/>
              </a:lnSpc>
              <a:spcAft>
                <a:spcPts val="1200"/>
              </a:spcAft>
              <a:buFontTx/>
              <a:buAutoNum type="arabicPeriod"/>
              <a:defRPr/>
            </a:pPr>
            <a:r>
              <a:rPr lang="en-US" sz="2800" dirty="0" smtClean="0">
                <a:solidFill>
                  <a:schemeClr val="accent2">
                    <a:lumMod val="50000"/>
                  </a:schemeClr>
                </a:solidFill>
              </a:rPr>
              <a:t>Show the value to OB of systematic study.</a:t>
            </a:r>
          </a:p>
          <a:p>
            <a:pPr marL="533400" indent="-533400" eaLnBrk="1" fontAlgn="auto" hangingPunct="1">
              <a:lnSpc>
                <a:spcPct val="90000"/>
              </a:lnSpc>
              <a:spcAft>
                <a:spcPts val="1200"/>
              </a:spcAft>
              <a:buFontTx/>
              <a:buAutoNum type="arabicPeriod"/>
              <a:defRPr/>
            </a:pPr>
            <a:r>
              <a:rPr lang="en-US" sz="2800" dirty="0" smtClean="0">
                <a:solidFill>
                  <a:schemeClr val="accent2">
                    <a:lumMod val="50000"/>
                  </a:schemeClr>
                </a:solidFill>
              </a:rPr>
              <a:t>Identify the major behavioral science disciplines that contribute to OB.</a:t>
            </a:r>
          </a:p>
          <a:p>
            <a:pPr marL="533400" indent="-533400" eaLnBrk="1" fontAlgn="auto" hangingPunct="1">
              <a:lnSpc>
                <a:spcPct val="90000"/>
              </a:lnSpc>
              <a:spcAft>
                <a:spcPts val="1200"/>
              </a:spcAft>
              <a:buFontTx/>
              <a:buAutoNum type="arabicPeriod"/>
              <a:defRPr/>
            </a:pPr>
            <a:r>
              <a:rPr lang="en-US" sz="2800" dirty="0" smtClean="0">
                <a:solidFill>
                  <a:schemeClr val="accent2">
                    <a:lumMod val="50000"/>
                  </a:schemeClr>
                </a:solidFill>
              </a:rPr>
              <a:t>Demonstrate why few absolutes apply to OB.</a:t>
            </a:r>
          </a:p>
          <a:p>
            <a:pPr marL="533400" indent="-533400" eaLnBrk="1" fontAlgn="auto" hangingPunct="1">
              <a:lnSpc>
                <a:spcPct val="90000"/>
              </a:lnSpc>
              <a:spcAft>
                <a:spcPts val="1200"/>
              </a:spcAft>
              <a:buFontTx/>
              <a:buAutoNum type="arabicPeriod"/>
              <a:defRPr/>
            </a:pPr>
            <a:r>
              <a:rPr lang="en-US" sz="2800" dirty="0" smtClean="0">
                <a:solidFill>
                  <a:schemeClr val="accent2">
                    <a:lumMod val="50000"/>
                  </a:schemeClr>
                </a:solidFill>
              </a:rPr>
              <a:t>Identify the challenges and opportunities managers have in applying OB concepts.</a:t>
            </a:r>
          </a:p>
          <a:p>
            <a:pPr marL="533400" indent="-533400" eaLnBrk="1" fontAlgn="auto" hangingPunct="1">
              <a:lnSpc>
                <a:spcPct val="90000"/>
              </a:lnSpc>
              <a:spcAft>
                <a:spcPts val="1200"/>
              </a:spcAft>
              <a:buFontTx/>
              <a:buAutoNum type="arabicPeriod"/>
              <a:defRPr/>
            </a:pPr>
            <a:r>
              <a:rPr lang="en-US" sz="2800" dirty="0" smtClean="0">
                <a:solidFill>
                  <a:schemeClr val="accent2">
                    <a:lumMod val="50000"/>
                  </a:schemeClr>
                </a:solidFill>
              </a:rPr>
              <a:t>Identify the three levels of analysis in OB.</a:t>
            </a:r>
          </a:p>
        </p:txBody>
      </p:sp>
      <p:sp>
        <p:nvSpPr>
          <p:cNvPr id="39940" name="TextBox 1"/>
          <p:cNvSpPr txBox="1">
            <a:spLocks noChangeArrowheads="1"/>
          </p:cNvSpPr>
          <p:nvPr/>
        </p:nvSpPr>
        <p:spPr bwMode="auto">
          <a:xfrm>
            <a:off x="962025" y="6310313"/>
            <a:ext cx="184150" cy="461962"/>
          </a:xfrm>
          <a:prstGeom prst="rect">
            <a:avLst/>
          </a:prstGeom>
          <a:noFill/>
          <a:ln w="9525">
            <a:noFill/>
            <a:miter lim="800000"/>
            <a:headEnd/>
            <a:tailEnd/>
          </a:ln>
        </p:spPr>
        <p:txBody>
          <a:bodyPr wrap="none">
            <a:spAutoFit/>
          </a:bodyPr>
          <a:lstStyle/>
          <a:p>
            <a:endParaRPr lang="en-GB"/>
          </a:p>
        </p:txBody>
      </p:sp>
      <p:sp>
        <p:nvSpPr>
          <p:cNvPr id="39941" name="TextBox 2"/>
          <p:cNvSpPr txBox="1">
            <a:spLocks noChangeArrowheads="1"/>
          </p:cNvSpPr>
          <p:nvPr/>
        </p:nvSpPr>
        <p:spPr bwMode="auto">
          <a:xfrm>
            <a:off x="2901950" y="6218238"/>
            <a:ext cx="2651125" cy="639762"/>
          </a:xfrm>
          <a:prstGeom prst="rect">
            <a:avLst/>
          </a:prstGeom>
          <a:noFill/>
          <a:ln w="9525">
            <a:noFill/>
            <a:miter lim="800000"/>
            <a:headEnd/>
            <a:tailEnd/>
          </a:ln>
        </p:spPr>
        <p:txBody>
          <a:bodyPr wrap="none">
            <a:spAutoFit/>
          </a:bodyPr>
          <a:lstStyle/>
          <a:p>
            <a:r>
              <a:rPr lang="en-US" sz="1200">
                <a:solidFill>
                  <a:srgbClr val="161616"/>
                </a:solidFill>
              </a:rPr>
              <a:t>Copyright ©2014 Pearson Education</a:t>
            </a:r>
          </a:p>
          <a:p>
            <a:endParaRPr lang="en-US"/>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6"/>
          <p:cNvSpPr>
            <a:spLocks noGrp="1" noChangeArrowheads="1"/>
          </p:cNvSpPr>
          <p:nvPr>
            <p:ph type="sldNum" sz="quarter" idx="12"/>
          </p:nvPr>
        </p:nvSpPr>
        <p:spPr bwMode="auto">
          <a:noFill/>
          <a:ln>
            <a:round/>
            <a:headEnd/>
            <a:tailEnd/>
          </a:ln>
        </p:spPr>
        <p:txBody>
          <a:bodyPr wrap="square" numCol="1" anchorCtr="0" compatLnSpc="1">
            <a:prstTxWarp prst="textNoShape">
              <a:avLst/>
            </a:prstTxWarp>
          </a:bodyPr>
          <a:lstStyle/>
          <a:p>
            <a:r>
              <a:rPr lang="en-US" smtClean="0"/>
              <a:t>1-</a:t>
            </a:r>
            <a:fld id="{54351F2A-860E-4E39-A8D0-C12202357B9D}" type="slidenum">
              <a:rPr lang="en-US" smtClean="0"/>
              <a:pPr/>
              <a:t>20</a:t>
            </a:fld>
            <a:endParaRPr lang="en-US" smtClean="0"/>
          </a:p>
        </p:txBody>
      </p:sp>
      <p:sp>
        <p:nvSpPr>
          <p:cNvPr id="54273" name="Title 1"/>
          <p:cNvSpPr>
            <a:spLocks noGrp="1"/>
          </p:cNvSpPr>
          <p:nvPr>
            <p:ph type="title" idx="4294967295"/>
          </p:nvPr>
        </p:nvSpPr>
        <p:spPr bwMode="auto">
          <a:xfrm>
            <a:off x="169863" y="228600"/>
            <a:ext cx="8272462" cy="990600"/>
          </a:xfrm>
          <a:ln>
            <a:miter lim="800000"/>
            <a:headEnd/>
            <a:tailEnd/>
          </a:ln>
        </p:spPr>
        <p:txBody>
          <a:bodyPr/>
          <a:lstStyle/>
          <a:p>
            <a:pPr algn="ctr" eaLnBrk="1" fontAlgn="auto" hangingPunct="1">
              <a:spcAft>
                <a:spcPts val="0"/>
              </a:spcAft>
              <a:defRPr/>
            </a:pPr>
            <a:r>
              <a:rPr lang="en-US" sz="4400" b="1" dirty="0" smtClean="0"/>
              <a:t>Improving Ethical Behavior</a:t>
            </a:r>
          </a:p>
        </p:txBody>
      </p:sp>
      <p:sp>
        <p:nvSpPr>
          <p:cNvPr id="54275" name="Content Placeholder 2"/>
          <p:cNvSpPr>
            <a:spLocks noGrp="1"/>
          </p:cNvSpPr>
          <p:nvPr>
            <p:ph sz="quarter" idx="4294967295"/>
          </p:nvPr>
        </p:nvSpPr>
        <p:spPr>
          <a:xfrm>
            <a:off x="2522538" y="1676400"/>
            <a:ext cx="5995987" cy="4419600"/>
          </a:xfrm>
        </p:spPr>
        <p:txBody>
          <a:bodyPr rtlCol="0">
            <a:normAutofit fontScale="92500" lnSpcReduction="10000"/>
          </a:bodyPr>
          <a:lstStyle/>
          <a:p>
            <a:pPr eaLnBrk="1" fontAlgn="auto" hangingPunct="1">
              <a:spcAft>
                <a:spcPts val="0"/>
              </a:spcAft>
              <a:buClr>
                <a:schemeClr val="accent1">
                  <a:lumMod val="75000"/>
                </a:schemeClr>
              </a:buClr>
              <a:buFont typeface="Wingdings" pitchFamily="2" charset="2"/>
              <a:buChar char="v"/>
              <a:defRPr/>
            </a:pPr>
            <a:r>
              <a:rPr lang="en-US" sz="2800" dirty="0" smtClean="0">
                <a:solidFill>
                  <a:schemeClr val="accent2">
                    <a:lumMod val="50000"/>
                  </a:schemeClr>
                </a:solidFill>
              </a:rPr>
              <a:t>Managers facing </a:t>
            </a:r>
            <a:r>
              <a:rPr lang="en-US" sz="2800" b="1" dirty="0" smtClean="0">
                <a:solidFill>
                  <a:schemeClr val="accent2">
                    <a:lumMod val="50000"/>
                  </a:schemeClr>
                </a:solidFill>
              </a:rPr>
              <a:t>ethical dilemmas </a:t>
            </a:r>
            <a:r>
              <a:rPr lang="en-US" sz="2800" dirty="0" smtClean="0">
                <a:solidFill>
                  <a:schemeClr val="accent2">
                    <a:lumMod val="50000"/>
                  </a:schemeClr>
                </a:solidFill>
              </a:rPr>
              <a:t>or </a:t>
            </a:r>
            <a:r>
              <a:rPr lang="en-US" sz="2800" b="1" dirty="0" smtClean="0">
                <a:solidFill>
                  <a:schemeClr val="accent2">
                    <a:lumMod val="50000"/>
                  </a:schemeClr>
                </a:solidFill>
              </a:rPr>
              <a:t>ethical choices</a:t>
            </a:r>
            <a:r>
              <a:rPr lang="en-US" sz="2800" dirty="0" smtClean="0">
                <a:solidFill>
                  <a:schemeClr val="accent2">
                    <a:lumMod val="50000"/>
                  </a:schemeClr>
                </a:solidFill>
              </a:rPr>
              <a:t> are required to identify right and wrong conduct</a:t>
            </a:r>
          </a:p>
          <a:p>
            <a:pPr marL="640080" lvl="1" eaLnBrk="1" fontAlgn="auto" hangingPunct="1">
              <a:spcAft>
                <a:spcPts val="0"/>
              </a:spcAft>
              <a:buClr>
                <a:schemeClr val="accent1">
                  <a:lumMod val="75000"/>
                </a:schemeClr>
              </a:buClr>
              <a:buFont typeface="Wingdings" pitchFamily="2" charset="2"/>
              <a:buChar char="Ø"/>
              <a:defRPr/>
            </a:pPr>
            <a:r>
              <a:rPr lang="en-US" sz="2400" dirty="0" smtClean="0">
                <a:solidFill>
                  <a:schemeClr val="accent2">
                    <a:lumMod val="50000"/>
                  </a:schemeClr>
                </a:solidFill>
              </a:rPr>
              <a:t>This can be difficult on a global economy where different cultures approach decisions from different perspectives</a:t>
            </a:r>
          </a:p>
          <a:p>
            <a:pPr eaLnBrk="1" fontAlgn="auto" hangingPunct="1">
              <a:spcAft>
                <a:spcPts val="0"/>
              </a:spcAft>
              <a:buClr>
                <a:schemeClr val="accent1">
                  <a:lumMod val="75000"/>
                </a:schemeClr>
              </a:buClr>
              <a:buFont typeface="Wingdings" pitchFamily="2" charset="2"/>
              <a:buChar char="v"/>
              <a:defRPr/>
            </a:pPr>
            <a:r>
              <a:rPr lang="en-US" sz="2800" dirty="0" smtClean="0">
                <a:solidFill>
                  <a:schemeClr val="accent2">
                    <a:lumMod val="50000"/>
                  </a:schemeClr>
                </a:solidFill>
              </a:rPr>
              <a:t>Companies promoting strong ethical missions: </a:t>
            </a:r>
          </a:p>
          <a:p>
            <a:pPr marL="640080" lvl="1" eaLnBrk="1" fontAlgn="auto" hangingPunct="1">
              <a:spcAft>
                <a:spcPts val="0"/>
              </a:spcAft>
              <a:buClr>
                <a:schemeClr val="accent1">
                  <a:lumMod val="75000"/>
                </a:schemeClr>
              </a:buClr>
              <a:buFont typeface="Wingdings" pitchFamily="2" charset="2"/>
              <a:buChar char="Ø"/>
              <a:defRPr/>
            </a:pPr>
            <a:r>
              <a:rPr lang="en-US" sz="2400" dirty="0" smtClean="0">
                <a:solidFill>
                  <a:schemeClr val="accent2">
                    <a:lumMod val="50000"/>
                  </a:schemeClr>
                </a:solidFill>
              </a:rPr>
              <a:t>Encourage employees to behave with integrity</a:t>
            </a:r>
          </a:p>
          <a:p>
            <a:pPr marL="640080" lvl="1" eaLnBrk="1" fontAlgn="auto" hangingPunct="1">
              <a:spcAft>
                <a:spcPts val="0"/>
              </a:spcAft>
              <a:buClr>
                <a:schemeClr val="accent1">
                  <a:lumMod val="75000"/>
                </a:schemeClr>
              </a:buClr>
              <a:buFont typeface="Wingdings" pitchFamily="2" charset="2"/>
              <a:buChar char="Ø"/>
              <a:defRPr/>
            </a:pPr>
            <a:r>
              <a:rPr lang="en-US" sz="2400" dirty="0" smtClean="0">
                <a:solidFill>
                  <a:schemeClr val="accent2">
                    <a:lumMod val="50000"/>
                  </a:schemeClr>
                </a:solidFill>
              </a:rPr>
              <a:t>Provide strong leadership that influence employee decisions to behave ethically </a:t>
            </a:r>
          </a:p>
        </p:txBody>
      </p:sp>
      <p:pic>
        <p:nvPicPr>
          <p:cNvPr id="76804" name="Picture 3" descr="C:\Users\Veronica\AppData\Local\Microsoft\Windows\Temporary Internet Files\Content.IE5\Z40XL6KR\MP900385318[1].jpg"/>
          <p:cNvPicPr>
            <a:picLocks noChangeAspect="1" noChangeArrowheads="1"/>
          </p:cNvPicPr>
          <p:nvPr/>
        </p:nvPicPr>
        <p:blipFill>
          <a:blip r:embed="rId3"/>
          <a:srcRect/>
          <a:stretch>
            <a:fillRect/>
          </a:stretch>
        </p:blipFill>
        <p:spPr bwMode="auto">
          <a:xfrm>
            <a:off x="0" y="1911350"/>
            <a:ext cx="2598738" cy="4402138"/>
          </a:xfrm>
          <a:prstGeom prst="rect">
            <a:avLst/>
          </a:prstGeom>
          <a:noFill/>
          <a:ln w="9525">
            <a:noFill/>
            <a:miter lim="800000"/>
            <a:headEnd/>
            <a:tailEnd/>
          </a:ln>
        </p:spPr>
      </p:pic>
      <p:sp>
        <p:nvSpPr>
          <p:cNvPr id="76805" name="Footer Placeholder 1"/>
          <p:cNvSpPr>
            <a:spLocks noGrp="1"/>
          </p:cNvSpPr>
          <p:nvPr>
            <p:ph type="ftr" sz="quarter" idx="11"/>
          </p:nvPr>
        </p:nvSpPr>
        <p:spPr bwMode="auto">
          <a:xfrm>
            <a:off x="398463" y="6464300"/>
            <a:ext cx="5421312" cy="393700"/>
          </a:xfrm>
          <a:noFill/>
          <a:ln>
            <a:miter lim="800000"/>
            <a:headEnd/>
            <a:tailEnd/>
          </a:ln>
        </p:spPr>
        <p:txBody>
          <a:bodyPr wrap="square" numCol="1" anchorCtr="0" compatLnSpc="1">
            <a:prstTxWarp prst="textNoShape">
              <a:avLst/>
            </a:prstTxWarp>
          </a:bodyPr>
          <a:lstStyle/>
          <a:p>
            <a:r>
              <a:rPr lang="en-US" smtClean="0">
                <a:solidFill>
                  <a:srgbClr val="161616"/>
                </a:solidFill>
              </a:rPr>
              <a:t>Copyright ©2014 Pearson Education</a:t>
            </a:r>
          </a:p>
          <a:p>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bwMode="auto">
          <a:xfrm>
            <a:off x="93663" y="274638"/>
            <a:ext cx="8348662" cy="1143000"/>
          </a:xfrm>
          <a:ln>
            <a:miter lim="800000"/>
            <a:headEnd/>
            <a:tailEnd/>
          </a:ln>
        </p:spPr>
        <p:txBody>
          <a:bodyPr wrap="square" numCol="1" anchor="t" anchorCtr="0" compatLnSpc="1">
            <a:prstTxWarp prst="textNoShape">
              <a:avLst/>
            </a:prstTxWarp>
          </a:bodyPr>
          <a:lstStyle/>
          <a:p>
            <a:pPr algn="ctr" eaLnBrk="1" fontAlgn="auto" hangingPunct="1">
              <a:spcAft>
                <a:spcPts val="0"/>
              </a:spcAft>
              <a:defRPr/>
            </a:pPr>
            <a:r>
              <a:rPr lang="en-US" sz="4400" b="1" dirty="0" smtClean="0"/>
              <a:t>Three Levels of OB Analysis</a:t>
            </a:r>
          </a:p>
        </p:txBody>
      </p:sp>
      <p:sp>
        <p:nvSpPr>
          <p:cNvPr id="78850" name="Rectangle 6"/>
          <p:cNvSpPr>
            <a:spLocks noGrp="1" noChangeArrowheads="1"/>
          </p:cNvSpPr>
          <p:nvPr>
            <p:ph type="sldNum" sz="quarter" idx="12"/>
          </p:nvPr>
        </p:nvSpPr>
        <p:spPr bwMode="auto">
          <a:noFill/>
          <a:ln>
            <a:round/>
            <a:headEnd/>
            <a:tailEnd/>
          </a:ln>
        </p:spPr>
        <p:txBody>
          <a:bodyPr wrap="square" numCol="1" anchorCtr="0" compatLnSpc="1">
            <a:prstTxWarp prst="textNoShape">
              <a:avLst/>
            </a:prstTxWarp>
          </a:bodyPr>
          <a:lstStyle/>
          <a:p>
            <a:r>
              <a:rPr lang="en-US" smtClean="0"/>
              <a:t>1-</a:t>
            </a:r>
            <a:fld id="{4B4ECCA6-2093-4BC1-A4CC-FE8C768079EC}" type="slidenum">
              <a:rPr lang="en-US" smtClean="0"/>
              <a:pPr/>
              <a:t>21</a:t>
            </a:fld>
            <a:endParaRPr lang="en-US" smtClean="0"/>
          </a:p>
        </p:txBody>
      </p:sp>
      <p:pic>
        <p:nvPicPr>
          <p:cNvPr id="78851" name="Picture 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57200" y="1676400"/>
            <a:ext cx="6002338" cy="3733800"/>
          </a:xfrm>
          <a:prstGeom prst="rect">
            <a:avLst/>
          </a:prstGeom>
          <a:noFill/>
          <a:ln w="9525">
            <a:noFill/>
            <a:miter lim="800000"/>
            <a:headEnd/>
            <a:tailEnd/>
          </a:ln>
        </p:spPr>
      </p:pic>
      <p:sp>
        <p:nvSpPr>
          <p:cNvPr id="5" name="TextBox 4"/>
          <p:cNvSpPr txBox="1"/>
          <p:nvPr/>
        </p:nvSpPr>
        <p:spPr>
          <a:xfrm>
            <a:off x="4200525" y="4495800"/>
            <a:ext cx="2116138" cy="457200"/>
          </a:xfrm>
          <a:prstGeom prst="rect">
            <a:avLst/>
          </a:prstGeom>
          <a:noFill/>
        </p:spPr>
        <p:txBody>
          <a:bodyPr wrap="none">
            <a:spAutoFit/>
          </a:bodyPr>
          <a:lstStyle/>
          <a:p>
            <a:pPr algn="ctr">
              <a:defRPr/>
            </a:pPr>
            <a:r>
              <a:rPr lang="en-US" dirty="0">
                <a:solidFill>
                  <a:schemeClr val="accent2">
                    <a:lumMod val="50000"/>
                  </a:schemeClr>
                </a:solidFill>
                <a:cs typeface="+mn-cs"/>
              </a:rPr>
              <a:t>Chapters 2 - 7</a:t>
            </a:r>
          </a:p>
        </p:txBody>
      </p:sp>
      <p:sp>
        <p:nvSpPr>
          <p:cNvPr id="7" name="TextBox 6"/>
          <p:cNvSpPr txBox="1"/>
          <p:nvPr/>
        </p:nvSpPr>
        <p:spPr>
          <a:xfrm>
            <a:off x="5343525" y="3352800"/>
            <a:ext cx="2286000" cy="457200"/>
          </a:xfrm>
          <a:prstGeom prst="rect">
            <a:avLst/>
          </a:prstGeom>
          <a:noFill/>
        </p:spPr>
        <p:txBody>
          <a:bodyPr wrap="none">
            <a:spAutoFit/>
          </a:bodyPr>
          <a:lstStyle/>
          <a:p>
            <a:pPr algn="ctr">
              <a:defRPr/>
            </a:pPr>
            <a:r>
              <a:rPr lang="en-US" dirty="0">
                <a:solidFill>
                  <a:schemeClr val="accent2">
                    <a:lumMod val="50000"/>
                  </a:schemeClr>
                </a:solidFill>
                <a:cs typeface="+mn-cs"/>
              </a:rPr>
              <a:t>Chapters 8 - 13</a:t>
            </a:r>
          </a:p>
        </p:txBody>
      </p:sp>
      <p:sp>
        <p:nvSpPr>
          <p:cNvPr id="8" name="TextBox 7"/>
          <p:cNvSpPr txBox="1"/>
          <p:nvPr/>
        </p:nvSpPr>
        <p:spPr>
          <a:xfrm>
            <a:off x="6411913" y="2286000"/>
            <a:ext cx="2455862" cy="457200"/>
          </a:xfrm>
          <a:prstGeom prst="rect">
            <a:avLst/>
          </a:prstGeom>
          <a:noFill/>
        </p:spPr>
        <p:txBody>
          <a:bodyPr wrap="none">
            <a:spAutoFit/>
          </a:bodyPr>
          <a:lstStyle/>
          <a:p>
            <a:pPr algn="ctr">
              <a:defRPr/>
            </a:pPr>
            <a:r>
              <a:rPr lang="en-US" dirty="0">
                <a:solidFill>
                  <a:schemeClr val="accent2">
                    <a:lumMod val="50000"/>
                  </a:schemeClr>
                </a:solidFill>
                <a:cs typeface="+mn-cs"/>
              </a:rPr>
              <a:t>Chapters 14 - 17</a:t>
            </a:r>
          </a:p>
        </p:txBody>
      </p:sp>
      <p:sp>
        <p:nvSpPr>
          <p:cNvPr id="9" name="Oval Callout 8"/>
          <p:cNvSpPr/>
          <p:nvPr/>
        </p:nvSpPr>
        <p:spPr bwMode="auto">
          <a:xfrm>
            <a:off x="6172200" y="4795838"/>
            <a:ext cx="2590800" cy="985837"/>
          </a:xfrm>
          <a:prstGeom prst="wedgeEllipseCallout">
            <a:avLst>
              <a:gd name="adj1" fmla="val -28358"/>
              <a:gd name="adj2" fmla="val -104929"/>
            </a:avLst>
          </a:prstGeom>
          <a:solidFill>
            <a:schemeClr val="accent2">
              <a:lumMod val="75000"/>
            </a:schemeClr>
          </a:solidFill>
          <a:ln w="22225" cap="flat" cmpd="sng" algn="ctr">
            <a:solidFill>
              <a:schemeClr val="accent4">
                <a:lumMod val="10000"/>
              </a:schemeClr>
            </a:solidFill>
            <a:prstDash val="solid"/>
            <a:round/>
            <a:headEnd type="none" w="med" len="med"/>
            <a:tailEnd type="none" w="med" len="med"/>
          </a:ln>
          <a:effectLst>
            <a:outerShdw blurRad="50800" dist="88900" dir="5400000" algn="t" rotWithShape="0">
              <a:prstClr val="black">
                <a:alpha val="40000"/>
              </a:prstClr>
            </a:outerShdw>
          </a:effectLst>
        </p:spPr>
        <p:txBody>
          <a:bodyPr wrap="none" anchor="ctr"/>
          <a:lstStyle/>
          <a:p>
            <a:pPr algn="ctr">
              <a:defRPr/>
            </a:pPr>
            <a:r>
              <a:rPr lang="en-US" dirty="0">
                <a:solidFill>
                  <a:schemeClr val="bg1"/>
                </a:solidFill>
                <a:cs typeface="+mn-cs"/>
              </a:rPr>
              <a:t>Plan of the Book</a:t>
            </a:r>
          </a:p>
        </p:txBody>
      </p:sp>
      <p:sp>
        <p:nvSpPr>
          <p:cNvPr id="78856" name="TextBox 2"/>
          <p:cNvSpPr txBox="1">
            <a:spLocks noChangeArrowheads="1"/>
          </p:cNvSpPr>
          <p:nvPr/>
        </p:nvSpPr>
        <p:spPr bwMode="auto">
          <a:xfrm>
            <a:off x="169863" y="6142038"/>
            <a:ext cx="2651125" cy="639762"/>
          </a:xfrm>
          <a:prstGeom prst="rect">
            <a:avLst/>
          </a:prstGeom>
          <a:noFill/>
          <a:ln w="9525">
            <a:noFill/>
            <a:miter lim="800000"/>
            <a:headEnd/>
            <a:tailEnd/>
          </a:ln>
        </p:spPr>
        <p:txBody>
          <a:bodyPr wrap="none">
            <a:spAutoFit/>
          </a:bodyPr>
          <a:lstStyle/>
          <a:p>
            <a:r>
              <a:rPr lang="en-US" sz="1200">
                <a:solidFill>
                  <a:srgbClr val="161616"/>
                </a:solidFill>
              </a:rPr>
              <a:t>Copyright ©2014 Pearson Education</a:t>
            </a:r>
          </a:p>
          <a:p>
            <a:endParaRPr lang="en-US"/>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6"/>
          <p:cNvSpPr>
            <a:spLocks noGrp="1" noChangeArrowheads="1"/>
          </p:cNvSpPr>
          <p:nvPr>
            <p:ph type="sldNum" sz="quarter" idx="12"/>
          </p:nvPr>
        </p:nvSpPr>
        <p:spPr bwMode="auto">
          <a:noFill/>
          <a:ln>
            <a:round/>
            <a:headEnd/>
            <a:tailEnd/>
          </a:ln>
        </p:spPr>
        <p:txBody>
          <a:bodyPr wrap="square" numCol="1" anchorCtr="0" compatLnSpc="1">
            <a:prstTxWarp prst="textNoShape">
              <a:avLst/>
            </a:prstTxWarp>
          </a:bodyPr>
          <a:lstStyle/>
          <a:p>
            <a:r>
              <a:rPr lang="en-US" smtClean="0"/>
              <a:t>1-</a:t>
            </a:r>
            <a:fld id="{70C82754-51B7-408E-913F-E3BB36513DB3}" type="slidenum">
              <a:rPr lang="en-US" smtClean="0"/>
              <a:pPr/>
              <a:t>22</a:t>
            </a:fld>
            <a:endParaRPr lang="en-US" smtClean="0"/>
          </a:p>
        </p:txBody>
      </p:sp>
      <p:sp>
        <p:nvSpPr>
          <p:cNvPr id="58369" name="Rectangle 2"/>
          <p:cNvSpPr>
            <a:spLocks noGrp="1" noChangeArrowheads="1"/>
          </p:cNvSpPr>
          <p:nvPr>
            <p:ph type="title" idx="4294967295"/>
          </p:nvPr>
        </p:nvSpPr>
        <p:spPr bwMode="auto">
          <a:xfrm>
            <a:off x="93663" y="228600"/>
            <a:ext cx="8348662" cy="990600"/>
          </a:xfrm>
          <a:ln>
            <a:miter lim="800000"/>
            <a:headEnd/>
            <a:tailEnd/>
          </a:ln>
        </p:spPr>
        <p:txBody>
          <a:bodyPr/>
          <a:lstStyle/>
          <a:p>
            <a:pPr algn="ctr" eaLnBrk="1" fontAlgn="auto" hangingPunct="1">
              <a:spcAft>
                <a:spcPts val="0"/>
              </a:spcAft>
              <a:defRPr/>
            </a:pPr>
            <a:r>
              <a:rPr lang="en-US" sz="4400" b="1" dirty="0" smtClean="0"/>
              <a:t>Implications for Managers</a:t>
            </a:r>
          </a:p>
        </p:txBody>
      </p:sp>
      <p:sp>
        <p:nvSpPr>
          <p:cNvPr id="58371" name="Rectangle 3"/>
          <p:cNvSpPr>
            <a:spLocks noGrp="1" noChangeArrowheads="1"/>
          </p:cNvSpPr>
          <p:nvPr>
            <p:ph sz="quarter" idx="4294967295"/>
          </p:nvPr>
        </p:nvSpPr>
        <p:spPr>
          <a:xfrm>
            <a:off x="246063" y="1531938"/>
            <a:ext cx="8045450" cy="4781550"/>
          </a:xfrm>
        </p:spPr>
        <p:txBody>
          <a:bodyPr rtlCol="0">
            <a:normAutofit/>
          </a:bodyPr>
          <a:lstStyle/>
          <a:p>
            <a:pPr eaLnBrk="1" fontAlgn="auto" hangingPunct="1">
              <a:spcAft>
                <a:spcPts val="0"/>
              </a:spcAft>
              <a:buClr>
                <a:schemeClr val="accent1">
                  <a:lumMod val="75000"/>
                </a:schemeClr>
              </a:buClr>
              <a:buFont typeface="Wingdings" pitchFamily="2" charset="2"/>
              <a:buChar char="v"/>
              <a:defRPr/>
            </a:pPr>
            <a:r>
              <a:rPr lang="en-US" sz="3200" dirty="0" smtClean="0">
                <a:solidFill>
                  <a:schemeClr val="accent2">
                    <a:lumMod val="50000"/>
                  </a:schemeClr>
                </a:solidFill>
              </a:rPr>
              <a:t>OB helps with:</a:t>
            </a:r>
          </a:p>
          <a:p>
            <a:pPr marL="640080" lvl="1" eaLnBrk="1" fontAlgn="auto" hangingPunct="1">
              <a:spcAft>
                <a:spcPts val="0"/>
              </a:spcAft>
              <a:buClr>
                <a:schemeClr val="accent1">
                  <a:lumMod val="75000"/>
                </a:schemeClr>
              </a:buClr>
              <a:buFont typeface="Wingdings" pitchFamily="2" charset="2"/>
              <a:buChar char="Ø"/>
              <a:defRPr/>
            </a:pPr>
            <a:r>
              <a:rPr lang="en-US" sz="2800" dirty="0" smtClean="0">
                <a:solidFill>
                  <a:schemeClr val="accent2">
                    <a:lumMod val="50000"/>
                  </a:schemeClr>
                </a:solidFill>
              </a:rPr>
              <a:t>Insights to improve people skills</a:t>
            </a:r>
          </a:p>
          <a:p>
            <a:pPr marL="640080" lvl="1" eaLnBrk="1" fontAlgn="auto" hangingPunct="1">
              <a:spcAft>
                <a:spcPts val="0"/>
              </a:spcAft>
              <a:buClr>
                <a:schemeClr val="accent1">
                  <a:lumMod val="75000"/>
                </a:schemeClr>
              </a:buClr>
              <a:buFont typeface="Wingdings" pitchFamily="2" charset="2"/>
              <a:buChar char="Ø"/>
              <a:defRPr/>
            </a:pPr>
            <a:r>
              <a:rPr lang="en-US" sz="2800" dirty="0" smtClean="0">
                <a:solidFill>
                  <a:schemeClr val="accent2">
                    <a:lumMod val="50000"/>
                  </a:schemeClr>
                </a:solidFill>
              </a:rPr>
              <a:t>Valuing of workforce diversity</a:t>
            </a:r>
          </a:p>
          <a:p>
            <a:pPr marL="640080" lvl="1" eaLnBrk="1" fontAlgn="auto" hangingPunct="1">
              <a:spcAft>
                <a:spcPts val="0"/>
              </a:spcAft>
              <a:buClr>
                <a:schemeClr val="accent1">
                  <a:lumMod val="75000"/>
                </a:schemeClr>
              </a:buClr>
              <a:buFont typeface="Wingdings" pitchFamily="2" charset="2"/>
              <a:buChar char="Ø"/>
              <a:defRPr/>
            </a:pPr>
            <a:r>
              <a:rPr lang="en-US" sz="2800" dirty="0" smtClean="0">
                <a:solidFill>
                  <a:schemeClr val="accent2">
                    <a:lumMod val="50000"/>
                  </a:schemeClr>
                </a:solidFill>
              </a:rPr>
              <a:t>Empowering people and creating a positive work environment</a:t>
            </a:r>
          </a:p>
          <a:p>
            <a:pPr marL="640080" lvl="1" eaLnBrk="1" fontAlgn="auto" hangingPunct="1">
              <a:spcAft>
                <a:spcPts val="0"/>
              </a:spcAft>
              <a:buClr>
                <a:schemeClr val="accent1">
                  <a:lumMod val="75000"/>
                </a:schemeClr>
              </a:buClr>
              <a:buFont typeface="Wingdings" pitchFamily="2" charset="2"/>
              <a:buChar char="Ø"/>
              <a:defRPr/>
            </a:pPr>
            <a:r>
              <a:rPr lang="en-US" sz="2800" dirty="0" smtClean="0">
                <a:solidFill>
                  <a:schemeClr val="accent2">
                    <a:lumMod val="50000"/>
                  </a:schemeClr>
                </a:solidFill>
              </a:rPr>
              <a:t>Dealing with change in the workplace</a:t>
            </a:r>
          </a:p>
          <a:p>
            <a:pPr marL="640080" lvl="1" eaLnBrk="1" fontAlgn="auto" hangingPunct="1">
              <a:spcAft>
                <a:spcPts val="0"/>
              </a:spcAft>
              <a:buClr>
                <a:schemeClr val="accent1">
                  <a:lumMod val="75000"/>
                </a:schemeClr>
              </a:buClr>
              <a:buFont typeface="Wingdings" pitchFamily="2" charset="2"/>
              <a:buChar char="Ø"/>
              <a:defRPr/>
            </a:pPr>
            <a:r>
              <a:rPr lang="en-US" sz="2800" dirty="0" smtClean="0">
                <a:solidFill>
                  <a:schemeClr val="accent2">
                    <a:lumMod val="50000"/>
                  </a:schemeClr>
                </a:solidFill>
              </a:rPr>
              <a:t>Coping in a world of temporariness</a:t>
            </a:r>
          </a:p>
          <a:p>
            <a:pPr marL="640080" lvl="1" eaLnBrk="1" fontAlgn="auto" hangingPunct="1">
              <a:spcAft>
                <a:spcPts val="0"/>
              </a:spcAft>
              <a:buClr>
                <a:schemeClr val="accent1">
                  <a:lumMod val="75000"/>
                </a:schemeClr>
              </a:buClr>
              <a:buFont typeface="Wingdings" pitchFamily="2" charset="2"/>
              <a:buChar char="Ø"/>
              <a:defRPr/>
            </a:pPr>
            <a:r>
              <a:rPr lang="en-US" sz="2800" dirty="0" smtClean="0">
                <a:solidFill>
                  <a:schemeClr val="accent2">
                    <a:lumMod val="50000"/>
                  </a:schemeClr>
                </a:solidFill>
              </a:rPr>
              <a:t>Creating an ethically healthy work environment</a:t>
            </a:r>
          </a:p>
        </p:txBody>
      </p:sp>
      <p:sp>
        <p:nvSpPr>
          <p:cNvPr id="80900" name="Footer Placeholder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solidFill>
                  <a:srgbClr val="161616"/>
                </a:solidFill>
              </a:rPr>
              <a:t>Copyright ©2014 Pearson Education</a:t>
            </a:r>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6"/>
          <p:cNvSpPr>
            <a:spLocks noGrp="1" noChangeArrowheads="1"/>
          </p:cNvSpPr>
          <p:nvPr>
            <p:ph type="sldNum" sz="quarter" idx="12"/>
          </p:nvPr>
        </p:nvSpPr>
        <p:spPr bwMode="auto">
          <a:noFill/>
          <a:ln>
            <a:round/>
            <a:headEnd/>
            <a:tailEnd/>
          </a:ln>
        </p:spPr>
        <p:txBody>
          <a:bodyPr wrap="square" numCol="1" anchorCtr="0" compatLnSpc="1">
            <a:prstTxWarp prst="textNoShape">
              <a:avLst/>
            </a:prstTxWarp>
          </a:bodyPr>
          <a:lstStyle/>
          <a:p>
            <a:r>
              <a:rPr lang="en-US" smtClean="0"/>
              <a:t>1-</a:t>
            </a:r>
            <a:fld id="{236781C6-721E-41E5-9CED-9B2DC5C63F31}" type="slidenum">
              <a:rPr lang="en-US" smtClean="0"/>
              <a:pPr/>
              <a:t>23</a:t>
            </a:fld>
            <a:endParaRPr lang="en-US" smtClean="0"/>
          </a:p>
        </p:txBody>
      </p:sp>
      <p:sp>
        <p:nvSpPr>
          <p:cNvPr id="60417" name="Title 1"/>
          <p:cNvSpPr>
            <a:spLocks noGrp="1"/>
          </p:cNvSpPr>
          <p:nvPr>
            <p:ph type="title" idx="4294967295"/>
          </p:nvPr>
        </p:nvSpPr>
        <p:spPr bwMode="auto">
          <a:xfrm>
            <a:off x="169863" y="228600"/>
            <a:ext cx="8272462" cy="990600"/>
          </a:xfrm>
          <a:ln>
            <a:miter lim="800000"/>
            <a:headEnd/>
            <a:tailEnd/>
          </a:ln>
        </p:spPr>
        <p:txBody>
          <a:bodyPr/>
          <a:lstStyle/>
          <a:p>
            <a:pPr algn="ctr" eaLnBrk="1" fontAlgn="auto" hangingPunct="1">
              <a:spcAft>
                <a:spcPts val="0"/>
              </a:spcAft>
              <a:defRPr/>
            </a:pPr>
            <a:r>
              <a:rPr lang="en-US" sz="4400" b="1" i="1" dirty="0" smtClean="0"/>
              <a:t>Keep in Mind…</a:t>
            </a:r>
          </a:p>
        </p:txBody>
      </p:sp>
      <p:sp>
        <p:nvSpPr>
          <p:cNvPr id="60419" name="Content Placeholder 2"/>
          <p:cNvSpPr>
            <a:spLocks noGrp="1"/>
          </p:cNvSpPr>
          <p:nvPr>
            <p:ph sz="quarter" idx="4294967295"/>
          </p:nvPr>
        </p:nvSpPr>
        <p:spPr>
          <a:xfrm>
            <a:off x="0" y="1676400"/>
            <a:ext cx="8347075" cy="4419600"/>
          </a:xfrm>
        </p:spPr>
        <p:txBody>
          <a:bodyPr rtlCol="0">
            <a:normAutofit/>
          </a:bodyPr>
          <a:lstStyle/>
          <a:p>
            <a:pPr eaLnBrk="1" fontAlgn="auto" hangingPunct="1">
              <a:spcAft>
                <a:spcPts val="0"/>
              </a:spcAft>
              <a:buClr>
                <a:schemeClr val="accent1">
                  <a:lumMod val="75000"/>
                </a:schemeClr>
              </a:buClr>
              <a:buFont typeface="Wingdings" pitchFamily="2" charset="2"/>
              <a:buChar char="v"/>
              <a:defRPr/>
            </a:pPr>
            <a:r>
              <a:rPr lang="en-US" sz="2800" dirty="0" smtClean="0">
                <a:solidFill>
                  <a:schemeClr val="accent2">
                    <a:lumMod val="50000"/>
                  </a:schemeClr>
                </a:solidFill>
              </a:rPr>
              <a:t>OB’s goal is to understand and predict human behavior in organizations</a:t>
            </a:r>
          </a:p>
          <a:p>
            <a:pPr eaLnBrk="1" fontAlgn="auto" hangingPunct="1">
              <a:spcAft>
                <a:spcPts val="0"/>
              </a:spcAft>
              <a:buClr>
                <a:schemeClr val="accent1">
                  <a:lumMod val="75000"/>
                </a:schemeClr>
              </a:buClr>
              <a:buFont typeface="Wingdings" pitchFamily="2" charset="2"/>
              <a:buChar char="v"/>
              <a:defRPr/>
            </a:pPr>
            <a:r>
              <a:rPr lang="en-US" sz="2800" dirty="0" smtClean="0">
                <a:solidFill>
                  <a:schemeClr val="accent2">
                    <a:lumMod val="50000"/>
                  </a:schemeClr>
                </a:solidFill>
              </a:rPr>
              <a:t>Fundamental consistencies underlie behavior</a:t>
            </a:r>
          </a:p>
          <a:p>
            <a:pPr eaLnBrk="1" fontAlgn="auto" hangingPunct="1">
              <a:spcAft>
                <a:spcPts val="0"/>
              </a:spcAft>
              <a:buClr>
                <a:schemeClr val="accent1">
                  <a:lumMod val="75000"/>
                </a:schemeClr>
              </a:buClr>
              <a:buFont typeface="Wingdings" pitchFamily="2" charset="2"/>
              <a:buChar char="v"/>
              <a:defRPr/>
            </a:pPr>
            <a:r>
              <a:rPr lang="en-US" sz="2800" dirty="0" smtClean="0">
                <a:solidFill>
                  <a:schemeClr val="accent2">
                    <a:lumMod val="50000"/>
                  </a:schemeClr>
                </a:solidFill>
              </a:rPr>
              <a:t>It is more important than ever to learn OB concepts</a:t>
            </a:r>
          </a:p>
          <a:p>
            <a:pPr eaLnBrk="1" fontAlgn="auto" hangingPunct="1">
              <a:spcAft>
                <a:spcPts val="0"/>
              </a:spcAft>
              <a:buClr>
                <a:schemeClr val="accent1">
                  <a:lumMod val="75000"/>
                </a:schemeClr>
              </a:buClr>
              <a:buFont typeface="Wingdings" pitchFamily="2" charset="2"/>
              <a:buChar char="v"/>
              <a:defRPr/>
            </a:pPr>
            <a:r>
              <a:rPr lang="en-US" sz="2800" dirty="0" smtClean="0">
                <a:solidFill>
                  <a:schemeClr val="accent2">
                    <a:lumMod val="50000"/>
                  </a:schemeClr>
                </a:solidFill>
              </a:rPr>
              <a:t>Both managers and employees must learn to cope with temporariness</a:t>
            </a:r>
          </a:p>
        </p:txBody>
      </p:sp>
      <p:sp>
        <p:nvSpPr>
          <p:cNvPr id="82948" name="Footer Placeholder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solidFill>
                  <a:srgbClr val="161616"/>
                </a:solidFill>
              </a:rPr>
              <a:t>Copyright ©2014 Pearson Education</a:t>
            </a:r>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6"/>
          <p:cNvSpPr>
            <a:spLocks noGrp="1" noChangeArrowheads="1"/>
          </p:cNvSpPr>
          <p:nvPr>
            <p:ph type="sldNum" sz="quarter" idx="12"/>
          </p:nvPr>
        </p:nvSpPr>
        <p:spPr bwMode="auto">
          <a:noFill/>
          <a:ln>
            <a:round/>
            <a:headEnd/>
            <a:tailEnd/>
          </a:ln>
        </p:spPr>
        <p:txBody>
          <a:bodyPr wrap="square" numCol="1" anchorCtr="0" compatLnSpc="1">
            <a:prstTxWarp prst="textNoShape">
              <a:avLst/>
            </a:prstTxWarp>
          </a:bodyPr>
          <a:lstStyle/>
          <a:p>
            <a:r>
              <a:rPr lang="en-US" smtClean="0"/>
              <a:t>1-</a:t>
            </a:r>
            <a:fld id="{2F8DFB1E-A4C5-434B-A0FB-CDA861E215BE}" type="slidenum">
              <a:rPr lang="en-US" smtClean="0"/>
              <a:pPr/>
              <a:t>24</a:t>
            </a:fld>
            <a:endParaRPr lang="en-US" smtClean="0"/>
          </a:p>
        </p:txBody>
      </p:sp>
      <p:sp>
        <p:nvSpPr>
          <p:cNvPr id="62465" name="Rectangle 4"/>
          <p:cNvSpPr>
            <a:spLocks noGrp="1" noChangeArrowheads="1"/>
          </p:cNvSpPr>
          <p:nvPr>
            <p:ph type="title" idx="4294967295"/>
          </p:nvPr>
        </p:nvSpPr>
        <p:spPr bwMode="auto">
          <a:xfrm>
            <a:off x="246063" y="228600"/>
            <a:ext cx="8196262" cy="990600"/>
          </a:xfrm>
          <a:ln>
            <a:miter lim="800000"/>
            <a:headEnd/>
            <a:tailEnd/>
          </a:ln>
        </p:spPr>
        <p:txBody>
          <a:bodyPr/>
          <a:lstStyle/>
          <a:p>
            <a:pPr algn="ctr" eaLnBrk="1" fontAlgn="auto" hangingPunct="1">
              <a:spcAft>
                <a:spcPts val="0"/>
              </a:spcAft>
              <a:defRPr/>
            </a:pPr>
            <a:r>
              <a:rPr lang="en-US" sz="4400" b="1" dirty="0" smtClean="0"/>
              <a:t>Summary</a:t>
            </a:r>
          </a:p>
        </p:txBody>
      </p:sp>
      <p:sp>
        <p:nvSpPr>
          <p:cNvPr id="22532" name="Rectangle 5"/>
          <p:cNvSpPr>
            <a:spLocks noGrp="1" noChangeArrowheads="1"/>
          </p:cNvSpPr>
          <p:nvPr>
            <p:ph sz="quarter" idx="4294967295"/>
          </p:nvPr>
        </p:nvSpPr>
        <p:spPr>
          <a:xfrm>
            <a:off x="398463" y="1455738"/>
            <a:ext cx="8043862" cy="4640262"/>
          </a:xfrm>
        </p:spPr>
        <p:txBody>
          <a:bodyPr rtlCol="0">
            <a:normAutofit/>
          </a:bodyPr>
          <a:lstStyle/>
          <a:p>
            <a:pPr marL="533400" indent="-533400" eaLnBrk="1" fontAlgn="auto" hangingPunct="1">
              <a:spcAft>
                <a:spcPts val="0"/>
              </a:spcAft>
              <a:buFontTx/>
              <a:buAutoNum type="arabicPeriod"/>
              <a:defRPr/>
            </a:pPr>
            <a:r>
              <a:rPr lang="en-US" sz="2800" dirty="0" smtClean="0">
                <a:solidFill>
                  <a:schemeClr val="accent2">
                    <a:lumMod val="50000"/>
                  </a:schemeClr>
                </a:solidFill>
              </a:rPr>
              <a:t>Defined Organizational Behavior (OB).</a:t>
            </a:r>
          </a:p>
          <a:p>
            <a:pPr marL="533400" indent="-533400" eaLnBrk="1" fontAlgn="auto" hangingPunct="1">
              <a:spcAft>
                <a:spcPts val="0"/>
              </a:spcAft>
              <a:buFontTx/>
              <a:buAutoNum type="arabicPeriod"/>
              <a:defRPr/>
            </a:pPr>
            <a:r>
              <a:rPr lang="en-US" sz="2800" dirty="0" smtClean="0">
                <a:solidFill>
                  <a:schemeClr val="accent2">
                    <a:lumMod val="50000"/>
                  </a:schemeClr>
                </a:solidFill>
              </a:rPr>
              <a:t>Showed the value to OB of systematic study.</a:t>
            </a:r>
          </a:p>
          <a:p>
            <a:pPr marL="533400" indent="-533400" eaLnBrk="1" fontAlgn="auto" hangingPunct="1">
              <a:spcAft>
                <a:spcPts val="0"/>
              </a:spcAft>
              <a:buFontTx/>
              <a:buAutoNum type="arabicPeriod"/>
              <a:defRPr/>
            </a:pPr>
            <a:r>
              <a:rPr lang="en-US" sz="2800" dirty="0" smtClean="0">
                <a:solidFill>
                  <a:schemeClr val="accent2">
                    <a:lumMod val="50000"/>
                  </a:schemeClr>
                </a:solidFill>
              </a:rPr>
              <a:t>Identified the major behavioral science disciplines that contribute to OB.</a:t>
            </a:r>
          </a:p>
          <a:p>
            <a:pPr marL="533400" indent="-533400" eaLnBrk="1" fontAlgn="auto" hangingPunct="1">
              <a:spcAft>
                <a:spcPts val="0"/>
              </a:spcAft>
              <a:buFontTx/>
              <a:buAutoNum type="arabicPeriod"/>
              <a:defRPr/>
            </a:pPr>
            <a:r>
              <a:rPr lang="en-US" sz="2800" dirty="0" smtClean="0">
                <a:solidFill>
                  <a:schemeClr val="accent2">
                    <a:lumMod val="50000"/>
                  </a:schemeClr>
                </a:solidFill>
              </a:rPr>
              <a:t>Demonstrated how few absolutes apply in OB.</a:t>
            </a:r>
          </a:p>
          <a:p>
            <a:pPr marL="533400" indent="-533400" eaLnBrk="1" fontAlgn="auto" hangingPunct="1">
              <a:spcAft>
                <a:spcPts val="0"/>
              </a:spcAft>
              <a:buFontTx/>
              <a:buAutoNum type="arabicPeriod"/>
              <a:defRPr/>
            </a:pPr>
            <a:r>
              <a:rPr lang="en-US" sz="2800" dirty="0" smtClean="0">
                <a:solidFill>
                  <a:schemeClr val="accent2">
                    <a:lumMod val="50000"/>
                  </a:schemeClr>
                </a:solidFill>
              </a:rPr>
              <a:t>Identified the major challenges and opportunities managers have in applying OB concepts.</a:t>
            </a:r>
          </a:p>
          <a:p>
            <a:pPr marL="533400" indent="-533400" eaLnBrk="1" fontAlgn="auto" hangingPunct="1">
              <a:spcAft>
                <a:spcPts val="0"/>
              </a:spcAft>
              <a:buFontTx/>
              <a:buAutoNum type="arabicPeriod"/>
              <a:defRPr/>
            </a:pPr>
            <a:r>
              <a:rPr lang="en-US" sz="2800" dirty="0" smtClean="0">
                <a:solidFill>
                  <a:schemeClr val="accent2">
                    <a:lumMod val="50000"/>
                  </a:schemeClr>
                </a:solidFill>
              </a:rPr>
              <a:t>Identified the three levels of analysis in OB.</a:t>
            </a:r>
          </a:p>
        </p:txBody>
      </p:sp>
      <p:sp>
        <p:nvSpPr>
          <p:cNvPr id="84996" name="Footer Placeholder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solidFill>
                  <a:srgbClr val="161616"/>
                </a:solidFill>
              </a:rPr>
              <a:t>Copyright ©2014 Pearson Education</a:t>
            </a:r>
            <a:endParaRPr lang="en-US" smtClean="0"/>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6"/>
          <p:cNvSpPr>
            <a:spLocks noGrp="1" noChangeArrowheads="1"/>
          </p:cNvSpPr>
          <p:nvPr>
            <p:ph type="sldNum" sz="quarter" idx="12"/>
          </p:nvPr>
        </p:nvSpPr>
        <p:spPr bwMode="auto">
          <a:noFill/>
          <a:ln>
            <a:round/>
            <a:headEnd/>
            <a:tailEnd/>
          </a:ln>
        </p:spPr>
        <p:txBody>
          <a:bodyPr wrap="square" numCol="1" anchorCtr="0" compatLnSpc="1">
            <a:prstTxWarp prst="textNoShape">
              <a:avLst/>
            </a:prstTxWarp>
          </a:bodyPr>
          <a:lstStyle/>
          <a:p>
            <a:r>
              <a:rPr lang="en-US" smtClean="0"/>
              <a:t>1-</a:t>
            </a:r>
            <a:fld id="{5EB7E7A6-29CD-4C2C-A79A-C74AB35F8CE8}" type="slidenum">
              <a:rPr lang="en-US" smtClean="0"/>
              <a:pPr/>
              <a:t>25</a:t>
            </a:fld>
            <a:endParaRPr lang="en-US" smtClean="0"/>
          </a:p>
        </p:txBody>
      </p:sp>
      <p:pic>
        <p:nvPicPr>
          <p:cNvPr id="87042" name="Picture 4" descr="cid:3287383400_2177562"/>
          <p:cNvPicPr>
            <a:picLocks noChangeAspect="1" noChangeArrowheads="1"/>
          </p:cNvPicPr>
          <p:nvPr/>
        </p:nvPicPr>
        <p:blipFill>
          <a:blip r:embed="rId2" r:link="rId3"/>
          <a:srcRect/>
          <a:stretch>
            <a:fillRect/>
          </a:stretch>
        </p:blipFill>
        <p:spPr bwMode="auto">
          <a:xfrm>
            <a:off x="852488" y="1835150"/>
            <a:ext cx="7685087" cy="2401888"/>
          </a:xfrm>
          <a:prstGeom prst="rect">
            <a:avLst/>
          </a:prstGeom>
          <a:solidFill>
            <a:schemeClr val="hlink"/>
          </a:solidFill>
          <a:ln w="9525">
            <a:solidFill>
              <a:schemeClr val="bg1"/>
            </a:solidFill>
            <a:miter lim="800000"/>
            <a:headEnd/>
            <a:tailEnd/>
          </a:ln>
        </p:spPr>
      </p:pic>
      <p:sp>
        <p:nvSpPr>
          <p:cNvPr id="34821" name="Rectangle 5"/>
          <p:cNvSpPr>
            <a:spLocks noChangeArrowheads="1"/>
          </p:cNvSpPr>
          <p:nvPr/>
        </p:nvSpPr>
        <p:spPr bwMode="auto">
          <a:xfrm>
            <a:off x="1295400" y="4340225"/>
            <a:ext cx="6858000" cy="2060575"/>
          </a:xfrm>
          <a:prstGeom prst="rect">
            <a:avLst/>
          </a:prstGeom>
          <a:noFill/>
          <a:ln w="25400">
            <a:noFill/>
            <a:miter lim="800000"/>
            <a:headEnd/>
            <a:tailEnd/>
          </a:ln>
          <a:effectLst/>
        </p:spPr>
        <p:txBody>
          <a:bodyPr/>
          <a:lstStyle/>
          <a:p>
            <a:pPr marL="342900" indent="-342900" algn="ctr" eaLnBrk="0" hangingPunct="0">
              <a:lnSpc>
                <a:spcPct val="80000"/>
              </a:lnSpc>
              <a:defRPr/>
            </a:pPr>
            <a:r>
              <a:rPr lang="en-US" sz="2000" dirty="0">
                <a:solidFill>
                  <a:schemeClr val="accent2">
                    <a:lumMod val="50000"/>
                  </a:schemeClr>
                </a:solidFill>
                <a:latin typeface="Tahoma" pitchFamily="34" charset="0"/>
                <a:cs typeface="Tahoma" pitchFamily="34"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marL="342900" indent="-342900" algn="ctr" eaLnBrk="0" hangingPunct="0">
              <a:lnSpc>
                <a:spcPct val="80000"/>
              </a:lnSpc>
              <a:defRPr/>
            </a:pPr>
            <a:endParaRPr lang="en-US" sz="2800" dirty="0">
              <a:solidFill>
                <a:srgbClr val="161616"/>
              </a:solidFill>
              <a:latin typeface="Tahoma" pitchFamily="34" charset="0"/>
              <a:cs typeface="Tahoma" pitchFamily="34" charset="0"/>
            </a:endParaRPr>
          </a:p>
        </p:txBody>
      </p:sp>
      <p:sp>
        <p:nvSpPr>
          <p:cNvPr id="87044" name="Footer Placeholder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solidFill>
                  <a:srgbClr val="161616"/>
                </a:solidFill>
              </a:rPr>
              <a:t>Copyright ©2014 Pearson Education</a:t>
            </a:r>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6"/>
          <p:cNvSpPr>
            <a:spLocks noGrp="1" noChangeArrowheads="1"/>
          </p:cNvSpPr>
          <p:nvPr>
            <p:ph type="sldNum" sz="quarter" idx="12"/>
          </p:nvPr>
        </p:nvSpPr>
        <p:spPr bwMode="auto">
          <a:noFill/>
          <a:ln>
            <a:round/>
            <a:headEnd/>
            <a:tailEnd/>
          </a:ln>
        </p:spPr>
        <p:txBody>
          <a:bodyPr wrap="square" numCol="1" anchorCtr="0" compatLnSpc="1">
            <a:prstTxWarp prst="textNoShape">
              <a:avLst/>
            </a:prstTxWarp>
          </a:bodyPr>
          <a:lstStyle/>
          <a:p>
            <a:r>
              <a:rPr lang="en-US" smtClean="0"/>
              <a:t>1-</a:t>
            </a:r>
            <a:fld id="{29D46009-9C47-426F-8D25-BDD1F62287FC}" type="slidenum">
              <a:rPr lang="en-US" smtClean="0"/>
              <a:pPr/>
              <a:t>3</a:t>
            </a:fld>
            <a:endParaRPr lang="en-US" smtClean="0"/>
          </a:p>
        </p:txBody>
      </p:sp>
      <p:sp>
        <p:nvSpPr>
          <p:cNvPr id="19457" name="Rectangle 10"/>
          <p:cNvSpPr>
            <a:spLocks noGrp="1" noChangeArrowheads="1"/>
          </p:cNvSpPr>
          <p:nvPr>
            <p:ph type="title" idx="4294967295"/>
          </p:nvPr>
        </p:nvSpPr>
        <p:spPr bwMode="auto">
          <a:xfrm>
            <a:off x="169863" y="88900"/>
            <a:ext cx="8272462" cy="1130300"/>
          </a:xfrm>
          <a:ln>
            <a:miter lim="800000"/>
            <a:headEnd/>
            <a:tailEnd/>
          </a:ln>
        </p:spPr>
        <p:txBody>
          <a:bodyPr/>
          <a:lstStyle/>
          <a:p>
            <a:pPr algn="ctr" eaLnBrk="1" fontAlgn="auto" hangingPunct="1">
              <a:spcAft>
                <a:spcPts val="0"/>
              </a:spcAft>
              <a:defRPr/>
            </a:pPr>
            <a:r>
              <a:rPr lang="en-US" sz="4400" b="1" dirty="0" smtClean="0"/>
              <a:t>The Field of </a:t>
            </a:r>
            <a:br>
              <a:rPr lang="en-US" sz="4400" b="1" dirty="0" smtClean="0"/>
            </a:br>
            <a:r>
              <a:rPr lang="en-US" sz="4400" b="1" dirty="0" smtClean="0"/>
              <a:t>Organizational Behavior</a:t>
            </a:r>
          </a:p>
        </p:txBody>
      </p:sp>
      <p:sp>
        <p:nvSpPr>
          <p:cNvPr id="5124" name="Rectangle 3"/>
          <p:cNvSpPr>
            <a:spLocks noGrp="1" noChangeArrowheads="1"/>
          </p:cNvSpPr>
          <p:nvPr>
            <p:ph sz="quarter" idx="4294967295"/>
          </p:nvPr>
        </p:nvSpPr>
        <p:spPr>
          <a:xfrm>
            <a:off x="246063" y="1676400"/>
            <a:ext cx="8045450" cy="4419600"/>
          </a:xfrm>
        </p:spPr>
        <p:txBody>
          <a:bodyPr rtlCol="0">
            <a:normAutofit/>
          </a:bodyPr>
          <a:lstStyle/>
          <a:p>
            <a:pPr marL="777240" indent="-457200" eaLnBrk="1" fontAlgn="auto" hangingPunct="1">
              <a:spcAft>
                <a:spcPts val="0"/>
              </a:spcAft>
              <a:buClr>
                <a:srgbClr val="858157"/>
              </a:buClr>
              <a:buFont typeface="Wingdings" pitchFamily="2" charset="2"/>
              <a:buChar char="v"/>
              <a:defRPr/>
            </a:pPr>
            <a:r>
              <a:rPr lang="en-US" sz="2800" b="1" dirty="0" smtClean="0">
                <a:solidFill>
                  <a:schemeClr val="accent2">
                    <a:lumMod val="50000"/>
                  </a:schemeClr>
                </a:solidFill>
                <a:cs typeface="Times New Roman" pitchFamily="18" charset="0"/>
              </a:rPr>
              <a:t>Organizational behavior </a:t>
            </a:r>
            <a:r>
              <a:rPr lang="en-US" sz="2800" dirty="0" smtClean="0">
                <a:solidFill>
                  <a:schemeClr val="accent2">
                    <a:lumMod val="50000"/>
                  </a:schemeClr>
                </a:solidFill>
                <a:cs typeface="Times New Roman" pitchFamily="18" charset="0"/>
              </a:rPr>
              <a:t>studies the influence that individuals, groups and structure have on behavior within organizations</a:t>
            </a:r>
          </a:p>
          <a:p>
            <a:pPr marL="1074420" lvl="1" indent="-457200" eaLnBrk="1" fontAlgn="auto" hangingPunct="1">
              <a:spcAft>
                <a:spcPts val="0"/>
              </a:spcAft>
              <a:buClr>
                <a:schemeClr val="accent1">
                  <a:lumMod val="75000"/>
                </a:schemeClr>
              </a:buClr>
              <a:buFont typeface="Wingdings" pitchFamily="2" charset="2"/>
              <a:buChar char="Ø"/>
              <a:defRPr/>
            </a:pPr>
            <a:r>
              <a:rPr lang="en-US" sz="2400" dirty="0" smtClean="0">
                <a:solidFill>
                  <a:schemeClr val="accent2">
                    <a:lumMod val="50000"/>
                  </a:schemeClr>
                </a:solidFill>
                <a:cs typeface="Times New Roman" pitchFamily="18" charset="0"/>
              </a:rPr>
              <a:t>Its chief goal is to apply that knowledge toward improving an organization’s effectiveness</a:t>
            </a:r>
            <a:endParaRPr lang="en-US" sz="2400" dirty="0" smtClean="0">
              <a:solidFill>
                <a:schemeClr val="accent2">
                  <a:lumMod val="50000"/>
                </a:schemeClr>
              </a:solidFill>
            </a:endParaRPr>
          </a:p>
        </p:txBody>
      </p:sp>
      <p:sp>
        <p:nvSpPr>
          <p:cNvPr id="41988" name="Footer Placeholder 1"/>
          <p:cNvSpPr>
            <a:spLocks noGrp="1"/>
          </p:cNvSpPr>
          <p:nvPr>
            <p:ph type="ftr" sz="quarter" idx="11"/>
          </p:nvPr>
        </p:nvSpPr>
        <p:spPr bwMode="auto">
          <a:noFill/>
          <a:ln>
            <a:miter lim="800000"/>
            <a:headEnd/>
            <a:tailEnd/>
          </a:ln>
        </p:spPr>
        <p:txBody>
          <a:bodyPr/>
          <a:lstStyle/>
          <a:p>
            <a:r>
              <a:rPr lang="en-US" smtClean="0"/>
              <a:t>Copyright ©2014 Pearson Education</a:t>
            </a:r>
            <a:endParaRPr lang="en-US" smtClean="0">
              <a:solidFill>
                <a:schemeClr val="bg2"/>
              </a:solidFill>
            </a:endParaRP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a:spLocks noGrp="1" noChangeArrowheads="1"/>
          </p:cNvSpPr>
          <p:nvPr>
            <p:ph type="sldNum" sz="quarter" idx="12"/>
          </p:nvPr>
        </p:nvSpPr>
        <p:spPr bwMode="auto">
          <a:noFill/>
          <a:ln>
            <a:round/>
            <a:headEnd/>
            <a:tailEnd/>
          </a:ln>
        </p:spPr>
        <p:txBody>
          <a:bodyPr wrap="square" numCol="1" anchorCtr="0" compatLnSpc="1">
            <a:prstTxWarp prst="textNoShape">
              <a:avLst/>
            </a:prstTxWarp>
          </a:bodyPr>
          <a:lstStyle/>
          <a:p>
            <a:r>
              <a:rPr lang="en-US" smtClean="0"/>
              <a:t>1-</a:t>
            </a:r>
            <a:fld id="{7BCF4783-CB2A-43DE-B3C0-7ABDFA4F1919}" type="slidenum">
              <a:rPr lang="en-US" smtClean="0"/>
              <a:pPr/>
              <a:t>4</a:t>
            </a:fld>
            <a:endParaRPr lang="en-US" smtClean="0"/>
          </a:p>
        </p:txBody>
      </p:sp>
      <p:sp>
        <p:nvSpPr>
          <p:cNvPr id="21505" name="Rectangle 2"/>
          <p:cNvSpPr>
            <a:spLocks noGrp="1" noChangeArrowheads="1"/>
          </p:cNvSpPr>
          <p:nvPr>
            <p:ph type="title" idx="4294967295"/>
          </p:nvPr>
        </p:nvSpPr>
        <p:spPr bwMode="auto">
          <a:xfrm>
            <a:off x="246063" y="228600"/>
            <a:ext cx="8196262" cy="990600"/>
          </a:xfrm>
          <a:ln>
            <a:miter lim="800000"/>
            <a:headEnd/>
            <a:tailEnd/>
          </a:ln>
        </p:spPr>
        <p:txBody>
          <a:bodyPr/>
          <a:lstStyle/>
          <a:p>
            <a:pPr algn="ctr" eaLnBrk="1" fontAlgn="auto" hangingPunct="1">
              <a:spcAft>
                <a:spcPts val="0"/>
              </a:spcAft>
              <a:defRPr/>
            </a:pPr>
            <a:r>
              <a:rPr lang="en-US" sz="4400" b="1" dirty="0" smtClean="0"/>
              <a:t>Focal Points of OB</a:t>
            </a:r>
          </a:p>
        </p:txBody>
      </p:sp>
      <p:sp>
        <p:nvSpPr>
          <p:cNvPr id="21507" name="Rectangle 3"/>
          <p:cNvSpPr>
            <a:spLocks noGrp="1" noChangeArrowheads="1"/>
          </p:cNvSpPr>
          <p:nvPr>
            <p:ph sz="quarter" idx="4294967295"/>
          </p:nvPr>
        </p:nvSpPr>
        <p:spPr>
          <a:xfrm>
            <a:off x="0" y="1752600"/>
            <a:ext cx="8347075" cy="4114800"/>
          </a:xfrm>
        </p:spPr>
        <p:txBody>
          <a:bodyPr rtlCol="0">
            <a:normAutofit/>
          </a:bodyPr>
          <a:lstStyle/>
          <a:p>
            <a:pPr marL="800100" indent="-457200" eaLnBrk="1" fontAlgn="auto" hangingPunct="1">
              <a:spcAft>
                <a:spcPts val="0"/>
              </a:spcAft>
              <a:buClr>
                <a:srgbClr val="858157"/>
              </a:buClr>
              <a:buFont typeface="Wingdings" pitchFamily="2" charset="2"/>
              <a:buChar char="Ø"/>
              <a:defRPr/>
            </a:pPr>
            <a:r>
              <a:rPr lang="en-US" sz="2800" dirty="0" smtClean="0">
                <a:solidFill>
                  <a:schemeClr val="accent2">
                    <a:lumMod val="50000"/>
                  </a:schemeClr>
                </a:solidFill>
              </a:rPr>
              <a:t>Jobs</a:t>
            </a:r>
          </a:p>
          <a:p>
            <a:pPr marL="800100" indent="-457200" eaLnBrk="1" fontAlgn="auto" hangingPunct="1">
              <a:spcAft>
                <a:spcPts val="0"/>
              </a:spcAft>
              <a:buClr>
                <a:schemeClr val="accent1">
                  <a:lumMod val="75000"/>
                </a:schemeClr>
              </a:buClr>
              <a:buFont typeface="Wingdings" pitchFamily="2" charset="2"/>
              <a:buChar char="Ø"/>
              <a:defRPr/>
            </a:pPr>
            <a:r>
              <a:rPr lang="en-US" sz="2800" dirty="0" smtClean="0">
                <a:solidFill>
                  <a:schemeClr val="accent2">
                    <a:lumMod val="50000"/>
                  </a:schemeClr>
                </a:solidFill>
              </a:rPr>
              <a:t>Work</a:t>
            </a:r>
          </a:p>
          <a:p>
            <a:pPr marL="800100" indent="-457200" eaLnBrk="1" fontAlgn="auto" hangingPunct="1">
              <a:spcAft>
                <a:spcPts val="0"/>
              </a:spcAft>
              <a:buClr>
                <a:schemeClr val="accent1">
                  <a:lumMod val="75000"/>
                </a:schemeClr>
              </a:buClr>
              <a:buFont typeface="Wingdings" pitchFamily="2" charset="2"/>
              <a:buChar char="Ø"/>
              <a:defRPr/>
            </a:pPr>
            <a:r>
              <a:rPr lang="en-US" sz="2800" dirty="0" smtClean="0">
                <a:solidFill>
                  <a:schemeClr val="accent2">
                    <a:lumMod val="50000"/>
                  </a:schemeClr>
                </a:solidFill>
              </a:rPr>
              <a:t>Absenteeism</a:t>
            </a:r>
          </a:p>
          <a:p>
            <a:pPr marL="800100" indent="-457200" eaLnBrk="1" fontAlgn="auto" hangingPunct="1">
              <a:spcAft>
                <a:spcPts val="0"/>
              </a:spcAft>
              <a:buClr>
                <a:schemeClr val="accent1">
                  <a:lumMod val="75000"/>
                </a:schemeClr>
              </a:buClr>
              <a:buFont typeface="Wingdings" pitchFamily="2" charset="2"/>
              <a:buChar char="Ø"/>
              <a:defRPr/>
            </a:pPr>
            <a:r>
              <a:rPr lang="en-US" sz="2800" dirty="0" smtClean="0">
                <a:solidFill>
                  <a:schemeClr val="accent2">
                    <a:lumMod val="50000"/>
                  </a:schemeClr>
                </a:solidFill>
              </a:rPr>
              <a:t>Employment turnover</a:t>
            </a:r>
          </a:p>
          <a:p>
            <a:pPr marL="800100" indent="-457200" eaLnBrk="1" fontAlgn="auto" hangingPunct="1">
              <a:spcAft>
                <a:spcPts val="0"/>
              </a:spcAft>
              <a:buClr>
                <a:schemeClr val="accent1">
                  <a:lumMod val="75000"/>
                </a:schemeClr>
              </a:buClr>
              <a:buFont typeface="Wingdings" pitchFamily="2" charset="2"/>
              <a:buChar char="Ø"/>
              <a:defRPr/>
            </a:pPr>
            <a:r>
              <a:rPr lang="en-US" sz="2800" dirty="0" smtClean="0">
                <a:solidFill>
                  <a:schemeClr val="accent2">
                    <a:lumMod val="50000"/>
                  </a:schemeClr>
                </a:solidFill>
              </a:rPr>
              <a:t>Productivity</a:t>
            </a:r>
          </a:p>
          <a:p>
            <a:pPr marL="800100" indent="-457200" eaLnBrk="1" fontAlgn="auto" hangingPunct="1">
              <a:spcAft>
                <a:spcPts val="0"/>
              </a:spcAft>
              <a:buClr>
                <a:schemeClr val="accent1">
                  <a:lumMod val="75000"/>
                </a:schemeClr>
              </a:buClr>
              <a:buFont typeface="Wingdings" pitchFamily="2" charset="2"/>
              <a:buChar char="Ø"/>
              <a:defRPr/>
            </a:pPr>
            <a:r>
              <a:rPr lang="en-US" sz="2800" dirty="0" smtClean="0">
                <a:solidFill>
                  <a:schemeClr val="accent2">
                    <a:lumMod val="50000"/>
                  </a:schemeClr>
                </a:solidFill>
              </a:rPr>
              <a:t>Human performance</a:t>
            </a:r>
          </a:p>
          <a:p>
            <a:pPr marL="800100" indent="-457200" eaLnBrk="1" fontAlgn="auto" hangingPunct="1">
              <a:spcAft>
                <a:spcPts val="0"/>
              </a:spcAft>
              <a:buClr>
                <a:schemeClr val="accent1">
                  <a:lumMod val="75000"/>
                </a:schemeClr>
              </a:buClr>
              <a:buFont typeface="Wingdings" pitchFamily="2" charset="2"/>
              <a:buChar char="Ø"/>
              <a:defRPr/>
            </a:pPr>
            <a:r>
              <a:rPr lang="en-US" sz="2800" dirty="0" smtClean="0">
                <a:solidFill>
                  <a:schemeClr val="accent2">
                    <a:lumMod val="50000"/>
                  </a:schemeClr>
                </a:solidFill>
              </a:rPr>
              <a:t>Management</a:t>
            </a:r>
          </a:p>
        </p:txBody>
      </p:sp>
      <p:sp>
        <p:nvSpPr>
          <p:cNvPr id="44036" name="Slide Number Placeholder 5"/>
          <p:cNvSpPr txBox="1">
            <a:spLocks noGrp="1"/>
          </p:cNvSpPr>
          <p:nvPr/>
        </p:nvSpPr>
        <p:spPr bwMode="auto">
          <a:xfrm>
            <a:off x="7145338" y="6248400"/>
            <a:ext cx="1905000" cy="457200"/>
          </a:xfrm>
          <a:prstGeom prst="rect">
            <a:avLst/>
          </a:prstGeom>
          <a:noFill/>
          <a:ln w="9525">
            <a:noFill/>
            <a:miter lim="800000"/>
            <a:headEnd/>
            <a:tailEnd/>
          </a:ln>
        </p:spPr>
        <p:txBody>
          <a:bodyPr/>
          <a:lstStyle/>
          <a:p>
            <a:pPr algn="r"/>
            <a:endParaRPr lang="en-GB" sz="1400">
              <a:solidFill>
                <a:srgbClr val="161616"/>
              </a:solidFill>
              <a:latin typeface="Tahoma" pitchFamily="34" charset="0"/>
              <a:cs typeface="Tahoma" pitchFamily="34" charset="0"/>
            </a:endParaRPr>
          </a:p>
        </p:txBody>
      </p:sp>
      <p:pic>
        <p:nvPicPr>
          <p:cNvPr id="6150" name="Picture 6" descr="C:\Users\Bob Stretch\Pictures\Microsoft Clip Organizer\j0399360.jpg"/>
          <p:cNvPicPr>
            <a:picLocks noChangeAspect="1" noChangeArrowheads="1"/>
          </p:cNvPicPr>
          <p:nvPr/>
        </p:nvPicPr>
        <p:blipFill>
          <a:blip r:embed="rId3"/>
          <a:srcRect/>
          <a:stretch>
            <a:fillRect/>
          </a:stretch>
        </p:blipFill>
        <p:spPr bwMode="auto">
          <a:xfrm>
            <a:off x="5407025" y="1682750"/>
            <a:ext cx="2895600" cy="4340225"/>
          </a:xfrm>
          <a:prstGeom prst="rect">
            <a:avLst/>
          </a:prstGeom>
          <a:noFill/>
          <a:ln w="22225">
            <a:solidFill>
              <a:schemeClr val="accent4">
                <a:lumMod val="10000"/>
              </a:schemeClr>
            </a:solidFill>
          </a:ln>
          <a:effectLst>
            <a:outerShdw blurRad="50800" dist="76200" dir="2700000" algn="tl" rotWithShape="0">
              <a:prstClr val="black">
                <a:alpha val="40000"/>
              </a:prstClr>
            </a:outerShdw>
          </a:effectLst>
        </p:spPr>
      </p:pic>
      <p:sp>
        <p:nvSpPr>
          <p:cNvPr id="44038" name="Footer Placeholder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solidFill>
                  <a:srgbClr val="161616"/>
                </a:solidFill>
              </a:rPr>
              <a:t>Copyright ©2014 Pearson Education</a:t>
            </a:r>
          </a:p>
          <a:p>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6"/>
          <p:cNvSpPr>
            <a:spLocks noGrp="1" noChangeArrowheads="1"/>
          </p:cNvSpPr>
          <p:nvPr>
            <p:ph type="sldNum" sz="quarter" idx="12"/>
          </p:nvPr>
        </p:nvSpPr>
        <p:spPr bwMode="auto">
          <a:noFill/>
          <a:ln>
            <a:round/>
            <a:headEnd/>
            <a:tailEnd/>
          </a:ln>
        </p:spPr>
        <p:txBody>
          <a:bodyPr wrap="square" numCol="1" anchorCtr="0" compatLnSpc="1">
            <a:prstTxWarp prst="textNoShape">
              <a:avLst/>
            </a:prstTxWarp>
          </a:bodyPr>
          <a:lstStyle/>
          <a:p>
            <a:r>
              <a:rPr lang="en-US" smtClean="0"/>
              <a:t>1-</a:t>
            </a:r>
            <a:fld id="{31F08794-9301-4D43-80B9-EBE30BE5DDBA}" type="slidenum">
              <a:rPr lang="en-US" smtClean="0"/>
              <a:pPr/>
              <a:t>5</a:t>
            </a:fld>
            <a:endParaRPr lang="en-US" smtClean="0"/>
          </a:p>
        </p:txBody>
      </p:sp>
      <p:sp>
        <p:nvSpPr>
          <p:cNvPr id="7171" name="Rectangle 2"/>
          <p:cNvSpPr>
            <a:spLocks noGrp="1" noChangeArrowheads="1"/>
          </p:cNvSpPr>
          <p:nvPr>
            <p:ph type="title" idx="4294967295"/>
          </p:nvPr>
        </p:nvSpPr>
        <p:spPr>
          <a:xfrm>
            <a:off x="93663" y="241300"/>
            <a:ext cx="8348662" cy="1138238"/>
          </a:xfrm>
        </p:spPr>
        <p:txBody>
          <a:bodyPr/>
          <a:lstStyle/>
          <a:p>
            <a:pPr algn="ctr" eaLnBrk="1" fontAlgn="auto" hangingPunct="1">
              <a:spcAft>
                <a:spcPts val="0"/>
              </a:spcAft>
              <a:defRPr/>
            </a:pPr>
            <a:r>
              <a:rPr lang="en-US" sz="4400" b="1" dirty="0" smtClean="0"/>
              <a:t>Complementing Intuition </a:t>
            </a:r>
            <a:br>
              <a:rPr lang="en-US" sz="4400" b="1" dirty="0" smtClean="0"/>
            </a:br>
            <a:r>
              <a:rPr lang="en-US" sz="4400" b="1" dirty="0" smtClean="0"/>
              <a:t>with Systematic Study</a:t>
            </a:r>
          </a:p>
        </p:txBody>
      </p:sp>
      <p:sp>
        <p:nvSpPr>
          <p:cNvPr id="7172" name="Rectangle 3"/>
          <p:cNvSpPr>
            <a:spLocks noGrp="1" noChangeArrowheads="1"/>
          </p:cNvSpPr>
          <p:nvPr>
            <p:ph sz="quarter" idx="4294967295"/>
          </p:nvPr>
        </p:nvSpPr>
        <p:spPr>
          <a:xfrm>
            <a:off x="322263" y="1676400"/>
            <a:ext cx="8120062" cy="4419600"/>
          </a:xfrm>
        </p:spPr>
        <p:txBody>
          <a:bodyPr rtlCol="0">
            <a:noAutofit/>
          </a:bodyPr>
          <a:lstStyle/>
          <a:p>
            <a:pPr marL="457200" indent="-457200" eaLnBrk="1" fontAlgn="auto" hangingPunct="1">
              <a:spcAft>
                <a:spcPts val="0"/>
              </a:spcAft>
              <a:buClr>
                <a:schemeClr val="accent1">
                  <a:lumMod val="75000"/>
                </a:schemeClr>
              </a:buClr>
              <a:buFont typeface="Wingdings" pitchFamily="2" charset="2"/>
              <a:buChar char="v"/>
              <a:defRPr/>
            </a:pPr>
            <a:r>
              <a:rPr lang="en-US" sz="2800" b="1" dirty="0" smtClean="0">
                <a:solidFill>
                  <a:schemeClr val="accent2">
                    <a:lumMod val="50000"/>
                  </a:schemeClr>
                </a:solidFill>
              </a:rPr>
              <a:t>Intuition:</a:t>
            </a:r>
            <a:r>
              <a:rPr lang="en-US" sz="2800" dirty="0" smtClean="0">
                <a:solidFill>
                  <a:schemeClr val="accent2">
                    <a:lumMod val="50000"/>
                  </a:schemeClr>
                </a:solidFill>
              </a:rPr>
              <a:t> your “gut feeling” explanation of behavior</a:t>
            </a:r>
          </a:p>
          <a:p>
            <a:pPr marL="457200" indent="-457200" eaLnBrk="1" fontAlgn="auto" hangingPunct="1">
              <a:spcAft>
                <a:spcPts val="0"/>
              </a:spcAft>
              <a:buClr>
                <a:schemeClr val="accent1">
                  <a:lumMod val="75000"/>
                </a:schemeClr>
              </a:buClr>
              <a:buFont typeface="Wingdings" pitchFamily="2" charset="2"/>
              <a:buChar char="v"/>
              <a:defRPr/>
            </a:pPr>
            <a:r>
              <a:rPr lang="en-US" sz="2800" b="1" dirty="0" smtClean="0">
                <a:solidFill>
                  <a:schemeClr val="accent2">
                    <a:lumMod val="50000"/>
                  </a:schemeClr>
                </a:solidFill>
              </a:rPr>
              <a:t>Systematic study </a:t>
            </a:r>
            <a:r>
              <a:rPr lang="en-US" sz="2800" dirty="0" smtClean="0">
                <a:solidFill>
                  <a:schemeClr val="accent2">
                    <a:lumMod val="50000"/>
                  </a:schemeClr>
                </a:solidFill>
              </a:rPr>
              <a:t>improves ability to accurately predict behavior</a:t>
            </a:r>
          </a:p>
          <a:p>
            <a:pPr marL="822960" lvl="1" indent="-457200" eaLnBrk="1" fontAlgn="auto" hangingPunct="1">
              <a:spcAft>
                <a:spcPts val="0"/>
              </a:spcAft>
              <a:buClr>
                <a:schemeClr val="accent1">
                  <a:lumMod val="75000"/>
                </a:schemeClr>
              </a:buClr>
              <a:buFont typeface="Wingdings" pitchFamily="2" charset="2"/>
              <a:buChar char="Ø"/>
              <a:defRPr/>
            </a:pPr>
            <a:r>
              <a:rPr lang="en-US" sz="2400" dirty="0" smtClean="0">
                <a:solidFill>
                  <a:schemeClr val="accent2">
                    <a:lumMod val="50000"/>
                  </a:schemeClr>
                </a:solidFill>
              </a:rPr>
              <a:t>Assumes behavior is not random</a:t>
            </a:r>
          </a:p>
          <a:p>
            <a:pPr marL="822960" lvl="1" indent="-457200" eaLnBrk="1" fontAlgn="auto" hangingPunct="1">
              <a:spcAft>
                <a:spcPts val="0"/>
              </a:spcAft>
              <a:buClr>
                <a:schemeClr val="accent1">
                  <a:lumMod val="75000"/>
                </a:schemeClr>
              </a:buClr>
              <a:buFont typeface="Wingdings" pitchFamily="2" charset="2"/>
              <a:buChar char="Ø"/>
              <a:defRPr/>
            </a:pPr>
            <a:r>
              <a:rPr lang="en-US" sz="2400" dirty="0" smtClean="0">
                <a:solidFill>
                  <a:schemeClr val="accent2">
                    <a:lumMod val="50000"/>
                  </a:schemeClr>
                </a:solidFill>
              </a:rPr>
              <a:t>Fundamental consistencies underlie behavior</a:t>
            </a:r>
          </a:p>
          <a:p>
            <a:pPr marL="822960" lvl="1" indent="-457200" eaLnBrk="1" fontAlgn="auto" hangingPunct="1">
              <a:spcAft>
                <a:spcPts val="0"/>
              </a:spcAft>
              <a:buClr>
                <a:schemeClr val="accent1">
                  <a:lumMod val="75000"/>
                </a:schemeClr>
              </a:buClr>
              <a:buFont typeface="Wingdings" pitchFamily="2" charset="2"/>
              <a:buChar char="Ø"/>
              <a:defRPr/>
            </a:pPr>
            <a:r>
              <a:rPr lang="en-US" sz="2400" dirty="0" smtClean="0">
                <a:solidFill>
                  <a:schemeClr val="accent2">
                    <a:lumMod val="50000"/>
                  </a:schemeClr>
                </a:solidFill>
              </a:rPr>
              <a:t>These can be identified and modified to reflect individual differences</a:t>
            </a:r>
          </a:p>
        </p:txBody>
      </p:sp>
      <p:sp>
        <p:nvSpPr>
          <p:cNvPr id="46084" name="Footer Placeholder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solidFill>
                  <a:srgbClr val="161616"/>
                </a:solidFill>
              </a:rPr>
              <a:t>Copyright ©2014 Pearson Education</a:t>
            </a:r>
          </a:p>
          <a:p>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6"/>
          <p:cNvSpPr>
            <a:spLocks noGrp="1" noChangeArrowheads="1"/>
          </p:cNvSpPr>
          <p:nvPr>
            <p:ph type="sldNum" sz="quarter" idx="12"/>
          </p:nvPr>
        </p:nvSpPr>
        <p:spPr bwMode="auto">
          <a:noFill/>
          <a:ln>
            <a:round/>
            <a:headEnd/>
            <a:tailEnd/>
          </a:ln>
        </p:spPr>
        <p:txBody>
          <a:bodyPr wrap="square" numCol="1" anchorCtr="0" compatLnSpc="1">
            <a:prstTxWarp prst="textNoShape">
              <a:avLst/>
            </a:prstTxWarp>
          </a:bodyPr>
          <a:lstStyle/>
          <a:p>
            <a:r>
              <a:rPr lang="en-US" smtClean="0"/>
              <a:t>1-</a:t>
            </a:r>
            <a:fld id="{83A80969-EE6A-47B8-B5D5-92C13EC16EAE}" type="slidenum">
              <a:rPr lang="en-US" smtClean="0"/>
              <a:pPr/>
              <a:t>6</a:t>
            </a:fld>
            <a:endParaRPr lang="en-US" smtClean="0"/>
          </a:p>
        </p:txBody>
      </p:sp>
      <p:sp>
        <p:nvSpPr>
          <p:cNvPr id="25601" name="Title 1"/>
          <p:cNvSpPr>
            <a:spLocks noGrp="1"/>
          </p:cNvSpPr>
          <p:nvPr>
            <p:ph type="title" idx="4294967295"/>
          </p:nvPr>
        </p:nvSpPr>
        <p:spPr bwMode="auto">
          <a:xfrm>
            <a:off x="169863" y="228600"/>
            <a:ext cx="8272462" cy="990600"/>
          </a:xfrm>
          <a:ln>
            <a:miter lim="800000"/>
            <a:headEnd/>
            <a:tailEnd/>
          </a:ln>
        </p:spPr>
        <p:txBody>
          <a:bodyPr/>
          <a:lstStyle/>
          <a:p>
            <a:pPr algn="ctr" eaLnBrk="1" fontAlgn="auto" hangingPunct="1">
              <a:spcAft>
                <a:spcPts val="0"/>
              </a:spcAft>
              <a:defRPr/>
            </a:pPr>
            <a:r>
              <a:rPr lang="en-US" sz="4400" b="1" dirty="0" smtClean="0"/>
              <a:t>Systematic Study</a:t>
            </a:r>
          </a:p>
        </p:txBody>
      </p:sp>
      <p:sp>
        <p:nvSpPr>
          <p:cNvPr id="25603" name="Content Placeholder 2"/>
          <p:cNvSpPr>
            <a:spLocks noGrp="1"/>
          </p:cNvSpPr>
          <p:nvPr>
            <p:ph sz="quarter" idx="4294967295"/>
          </p:nvPr>
        </p:nvSpPr>
        <p:spPr>
          <a:xfrm>
            <a:off x="0" y="1676400"/>
            <a:ext cx="6764338" cy="4724400"/>
          </a:xfrm>
        </p:spPr>
        <p:txBody>
          <a:bodyPr rtlCol="0">
            <a:noAutofit/>
          </a:bodyPr>
          <a:lstStyle/>
          <a:p>
            <a:pPr eaLnBrk="1" fontAlgn="auto" hangingPunct="1">
              <a:spcAft>
                <a:spcPts val="0"/>
              </a:spcAft>
              <a:buClr>
                <a:schemeClr val="accent1">
                  <a:lumMod val="75000"/>
                </a:schemeClr>
              </a:buClr>
              <a:buFont typeface="Wingdings" pitchFamily="2" charset="2"/>
              <a:buChar char="v"/>
              <a:defRPr/>
            </a:pPr>
            <a:r>
              <a:rPr lang="en-US" sz="2800" dirty="0" smtClean="0">
                <a:solidFill>
                  <a:schemeClr val="accent2">
                    <a:lumMod val="50000"/>
                  </a:schemeClr>
                </a:solidFill>
              </a:rPr>
              <a:t>Examines relationships</a:t>
            </a:r>
          </a:p>
          <a:p>
            <a:pPr eaLnBrk="1" fontAlgn="auto" hangingPunct="1">
              <a:spcAft>
                <a:spcPts val="0"/>
              </a:spcAft>
              <a:buClr>
                <a:schemeClr val="accent1">
                  <a:lumMod val="75000"/>
                </a:schemeClr>
              </a:buClr>
              <a:buFont typeface="Wingdings" pitchFamily="2" charset="2"/>
              <a:buChar char="v"/>
              <a:defRPr/>
            </a:pPr>
            <a:r>
              <a:rPr lang="en-US" sz="2800" dirty="0" smtClean="0">
                <a:solidFill>
                  <a:schemeClr val="accent2">
                    <a:lumMod val="50000"/>
                  </a:schemeClr>
                </a:solidFill>
              </a:rPr>
              <a:t>Attempts to attribute causes and  effects</a:t>
            </a:r>
          </a:p>
          <a:p>
            <a:pPr eaLnBrk="1" fontAlgn="auto" hangingPunct="1">
              <a:spcAft>
                <a:spcPts val="0"/>
              </a:spcAft>
              <a:buClr>
                <a:schemeClr val="accent1">
                  <a:lumMod val="75000"/>
                </a:schemeClr>
              </a:buClr>
              <a:buFont typeface="Wingdings" pitchFamily="2" charset="2"/>
              <a:buChar char="v"/>
              <a:defRPr/>
            </a:pPr>
            <a:r>
              <a:rPr lang="en-US" sz="2800" dirty="0" smtClean="0">
                <a:solidFill>
                  <a:schemeClr val="accent2">
                    <a:lumMod val="50000"/>
                  </a:schemeClr>
                </a:solidFill>
              </a:rPr>
              <a:t>Bases conclusions on scientific evidence:</a:t>
            </a:r>
          </a:p>
          <a:p>
            <a:pPr marL="640080" lvl="1" eaLnBrk="1" fontAlgn="auto" hangingPunct="1">
              <a:spcAft>
                <a:spcPts val="0"/>
              </a:spcAft>
              <a:buClr>
                <a:schemeClr val="accent1">
                  <a:lumMod val="75000"/>
                </a:schemeClr>
              </a:buClr>
              <a:buFont typeface="Wingdings" pitchFamily="2" charset="2"/>
              <a:buChar char="Ø"/>
              <a:defRPr/>
            </a:pPr>
            <a:r>
              <a:rPr lang="en-US" sz="2400" dirty="0" smtClean="0">
                <a:solidFill>
                  <a:schemeClr val="accent2">
                    <a:lumMod val="50000"/>
                  </a:schemeClr>
                </a:solidFill>
              </a:rPr>
              <a:t>Data is gathered under controlled conditions</a:t>
            </a:r>
          </a:p>
          <a:p>
            <a:pPr marL="640080" lvl="1" eaLnBrk="1" fontAlgn="auto" hangingPunct="1">
              <a:spcAft>
                <a:spcPts val="0"/>
              </a:spcAft>
              <a:buClr>
                <a:schemeClr val="accent1">
                  <a:lumMod val="75000"/>
                </a:schemeClr>
              </a:buClr>
              <a:buFont typeface="Wingdings" pitchFamily="2" charset="2"/>
              <a:buChar char="Ø"/>
              <a:defRPr/>
            </a:pPr>
            <a:r>
              <a:rPr lang="en-US" sz="2400" dirty="0" smtClean="0">
                <a:solidFill>
                  <a:schemeClr val="accent2">
                    <a:lumMod val="50000"/>
                  </a:schemeClr>
                </a:solidFill>
              </a:rPr>
              <a:t>Data is measured and interpreted in a reasonably rigorous manner</a:t>
            </a:r>
          </a:p>
        </p:txBody>
      </p:sp>
      <p:pic>
        <p:nvPicPr>
          <p:cNvPr id="48132" name="Picture 4" descr="MPj03992210000[1]"/>
          <p:cNvPicPr>
            <a:picLocks noChangeAspect="1" noChangeArrowheads="1"/>
          </p:cNvPicPr>
          <p:nvPr/>
        </p:nvPicPr>
        <p:blipFill>
          <a:blip r:embed="rId3">
            <a:clrChange>
              <a:clrFrom>
                <a:srgbClr val="FFFFFF"/>
              </a:clrFrom>
              <a:clrTo>
                <a:srgbClr val="FFFFFF">
                  <a:alpha val="0"/>
                </a:srgbClr>
              </a:clrTo>
            </a:clrChange>
          </a:blip>
          <a:srcRect l="13885" r="14417"/>
          <a:stretch>
            <a:fillRect/>
          </a:stretch>
        </p:blipFill>
        <p:spPr bwMode="auto">
          <a:xfrm>
            <a:off x="6400800" y="2133600"/>
            <a:ext cx="2513013" cy="3505200"/>
          </a:xfrm>
          <a:prstGeom prst="rect">
            <a:avLst/>
          </a:prstGeom>
          <a:noFill/>
          <a:ln w="9525">
            <a:noFill/>
            <a:miter lim="800000"/>
            <a:headEnd/>
            <a:tailEnd/>
          </a:ln>
        </p:spPr>
      </p:pic>
      <p:sp>
        <p:nvSpPr>
          <p:cNvPr id="48133" name="Footer Placeholder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solidFill>
                  <a:srgbClr val="161616"/>
                </a:solidFill>
              </a:rPr>
              <a:t>Copyright ©2014 Pearson Education</a:t>
            </a:r>
          </a:p>
          <a:p>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a:spLocks noGrp="1" noChangeArrowheads="1"/>
          </p:cNvSpPr>
          <p:nvPr>
            <p:ph type="sldNum" sz="quarter" idx="12"/>
          </p:nvPr>
        </p:nvSpPr>
        <p:spPr bwMode="auto">
          <a:noFill/>
          <a:ln>
            <a:round/>
            <a:headEnd/>
            <a:tailEnd/>
          </a:ln>
        </p:spPr>
        <p:txBody>
          <a:bodyPr wrap="square" numCol="1" anchorCtr="0" compatLnSpc="1">
            <a:prstTxWarp prst="textNoShape">
              <a:avLst/>
            </a:prstTxWarp>
          </a:bodyPr>
          <a:lstStyle/>
          <a:p>
            <a:r>
              <a:rPr lang="en-US" smtClean="0"/>
              <a:t>1-</a:t>
            </a:r>
            <a:fld id="{90F9FA89-245E-477E-870C-BD478EBF878B}" type="slidenum">
              <a:rPr lang="en-US" smtClean="0"/>
              <a:pPr/>
              <a:t>7</a:t>
            </a:fld>
            <a:endParaRPr lang="en-US" smtClean="0"/>
          </a:p>
        </p:txBody>
      </p:sp>
      <p:sp>
        <p:nvSpPr>
          <p:cNvPr id="27649" name="Title 1"/>
          <p:cNvSpPr>
            <a:spLocks noGrp="1"/>
          </p:cNvSpPr>
          <p:nvPr>
            <p:ph type="title" idx="4294967295"/>
          </p:nvPr>
        </p:nvSpPr>
        <p:spPr bwMode="auto">
          <a:xfrm>
            <a:off x="93663" y="228600"/>
            <a:ext cx="8348662" cy="990600"/>
          </a:xfrm>
          <a:ln>
            <a:miter lim="800000"/>
            <a:headEnd/>
            <a:tailEnd/>
          </a:ln>
        </p:spPr>
        <p:txBody>
          <a:bodyPr/>
          <a:lstStyle/>
          <a:p>
            <a:pPr algn="ctr" eaLnBrk="1" fontAlgn="auto" hangingPunct="1">
              <a:spcAft>
                <a:spcPts val="0"/>
              </a:spcAft>
              <a:defRPr/>
            </a:pPr>
            <a:r>
              <a:rPr lang="en-US" sz="4400" b="1" dirty="0" smtClean="0"/>
              <a:t>Evidence-Based Management</a:t>
            </a:r>
          </a:p>
        </p:txBody>
      </p:sp>
      <p:sp>
        <p:nvSpPr>
          <p:cNvPr id="27651" name="Content Placeholder 2"/>
          <p:cNvSpPr>
            <a:spLocks noGrp="1"/>
          </p:cNvSpPr>
          <p:nvPr>
            <p:ph sz="quarter" idx="4294967295"/>
          </p:nvPr>
        </p:nvSpPr>
        <p:spPr>
          <a:xfrm>
            <a:off x="3736975" y="1676400"/>
            <a:ext cx="4781550" cy="4419600"/>
          </a:xfrm>
        </p:spPr>
        <p:txBody>
          <a:bodyPr rtlCol="0">
            <a:normAutofit lnSpcReduction="10000"/>
          </a:bodyPr>
          <a:lstStyle/>
          <a:p>
            <a:pPr eaLnBrk="1" fontAlgn="auto" hangingPunct="1">
              <a:spcAft>
                <a:spcPts val="0"/>
              </a:spcAft>
              <a:buClr>
                <a:schemeClr val="accent1">
                  <a:lumMod val="75000"/>
                </a:schemeClr>
              </a:buClr>
              <a:buFont typeface="Wingdings" pitchFamily="2" charset="2"/>
              <a:buChar char="v"/>
              <a:defRPr/>
            </a:pPr>
            <a:r>
              <a:rPr lang="en-US" sz="3000" b="1" dirty="0" smtClean="0">
                <a:solidFill>
                  <a:schemeClr val="accent2">
                    <a:lumMod val="50000"/>
                  </a:schemeClr>
                </a:solidFill>
              </a:rPr>
              <a:t>Evidence-based management: </a:t>
            </a:r>
            <a:r>
              <a:rPr lang="en-US" sz="3000" dirty="0" smtClean="0">
                <a:solidFill>
                  <a:schemeClr val="accent2">
                    <a:lumMod val="50000"/>
                  </a:schemeClr>
                </a:solidFill>
              </a:rPr>
              <a:t>Bases decisions on the best available scientific evidence</a:t>
            </a:r>
          </a:p>
          <a:p>
            <a:pPr marL="640080" lvl="1" eaLnBrk="1" fontAlgn="auto" hangingPunct="1">
              <a:spcAft>
                <a:spcPts val="0"/>
              </a:spcAft>
              <a:buClr>
                <a:schemeClr val="accent1">
                  <a:lumMod val="75000"/>
                </a:schemeClr>
              </a:buClr>
              <a:buFont typeface="Wingdings" pitchFamily="2" charset="2"/>
              <a:buChar char="Ø"/>
              <a:defRPr/>
            </a:pPr>
            <a:r>
              <a:rPr lang="en-US" sz="2800" dirty="0">
                <a:solidFill>
                  <a:schemeClr val="accent2">
                    <a:lumMod val="50000"/>
                  </a:schemeClr>
                </a:solidFill>
              </a:rPr>
              <a:t>Complements systematic study</a:t>
            </a:r>
          </a:p>
          <a:p>
            <a:pPr marL="640080" lvl="1" eaLnBrk="1" fontAlgn="auto" hangingPunct="1">
              <a:spcAft>
                <a:spcPts val="0"/>
              </a:spcAft>
              <a:buClr>
                <a:schemeClr val="accent1">
                  <a:lumMod val="75000"/>
                </a:schemeClr>
              </a:buClr>
              <a:buFont typeface="Wingdings" pitchFamily="2" charset="2"/>
              <a:buChar char="Ø"/>
              <a:defRPr/>
            </a:pPr>
            <a:r>
              <a:rPr lang="en-US" sz="2800" dirty="0" smtClean="0">
                <a:solidFill>
                  <a:schemeClr val="accent2">
                    <a:lumMod val="50000"/>
                  </a:schemeClr>
                </a:solidFill>
              </a:rPr>
              <a:t>Forces managers to become more scientific in their thinking</a:t>
            </a:r>
          </a:p>
          <a:p>
            <a:pPr eaLnBrk="1" fontAlgn="auto" hangingPunct="1">
              <a:spcAft>
                <a:spcPts val="0"/>
              </a:spcAft>
              <a:buFont typeface="Arial" pitchFamily="34" charset="0"/>
              <a:buChar char="•"/>
              <a:defRPr/>
            </a:pPr>
            <a:endParaRPr lang="en-US" dirty="0" smtClean="0"/>
          </a:p>
        </p:txBody>
      </p:sp>
      <p:pic>
        <p:nvPicPr>
          <p:cNvPr id="28675" name="Picture 3" descr="C:\Users\Bob Stretch\AppData\Local\Microsoft\Windows\Temporary Internet Files\Content.IE5\K0JS0KIR\MPj03419020000[1].jpg"/>
          <p:cNvPicPr>
            <a:picLocks noChangeAspect="1" noChangeArrowheads="1"/>
          </p:cNvPicPr>
          <p:nvPr/>
        </p:nvPicPr>
        <p:blipFill>
          <a:blip r:embed="rId3"/>
          <a:srcRect/>
          <a:stretch>
            <a:fillRect/>
          </a:stretch>
        </p:blipFill>
        <p:spPr bwMode="auto">
          <a:xfrm>
            <a:off x="533400" y="2514600"/>
            <a:ext cx="3048000" cy="2887663"/>
          </a:xfrm>
          <a:prstGeom prst="rect">
            <a:avLst/>
          </a:prstGeom>
          <a:noFill/>
          <a:ln w="19050">
            <a:solidFill>
              <a:schemeClr val="accent4">
                <a:lumMod val="10000"/>
              </a:schemeClr>
            </a:solidFill>
          </a:ln>
          <a:effectLst>
            <a:outerShdw blurRad="50800" dist="76200" dir="8100000" algn="tr" rotWithShape="0">
              <a:prstClr val="black">
                <a:alpha val="40000"/>
              </a:prstClr>
            </a:outerShdw>
          </a:effectLst>
        </p:spPr>
      </p:pic>
      <p:sp>
        <p:nvSpPr>
          <p:cNvPr id="50181" name="Footer Placeholder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solidFill>
                  <a:srgbClr val="161616"/>
                </a:solidFill>
              </a:rPr>
              <a:t>Copyright ©2014 Pearson Education</a:t>
            </a: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bwMode="auto">
          <a:xfrm>
            <a:off x="169863" y="88900"/>
            <a:ext cx="8272462" cy="1328738"/>
          </a:xfrm>
          <a:ln>
            <a:miter lim="800000"/>
            <a:headEnd/>
            <a:tailEnd/>
          </a:ln>
        </p:spPr>
        <p:txBody>
          <a:bodyPr wrap="square" numCol="1" anchor="t" anchorCtr="0" compatLnSpc="1">
            <a:prstTxWarp prst="textNoShape">
              <a:avLst/>
            </a:prstTxWarp>
          </a:bodyPr>
          <a:lstStyle/>
          <a:p>
            <a:pPr algn="ctr" eaLnBrk="1" fontAlgn="auto" hangingPunct="1">
              <a:spcAft>
                <a:spcPts val="0"/>
              </a:spcAft>
              <a:defRPr/>
            </a:pPr>
            <a:r>
              <a:rPr lang="en-US" sz="4400" b="1" dirty="0" smtClean="0"/>
              <a:t>Contributing Disciplines to the OB Field</a:t>
            </a:r>
          </a:p>
        </p:txBody>
      </p:sp>
      <p:sp>
        <p:nvSpPr>
          <p:cNvPr id="52226" name="Rectangle 6"/>
          <p:cNvSpPr>
            <a:spLocks noGrp="1" noChangeArrowheads="1"/>
          </p:cNvSpPr>
          <p:nvPr>
            <p:ph type="sldNum" sz="quarter" idx="12"/>
          </p:nvPr>
        </p:nvSpPr>
        <p:spPr bwMode="auto">
          <a:noFill/>
          <a:ln>
            <a:round/>
            <a:headEnd/>
            <a:tailEnd/>
          </a:ln>
        </p:spPr>
        <p:txBody>
          <a:bodyPr wrap="square" numCol="1" anchorCtr="0" compatLnSpc="1">
            <a:prstTxWarp prst="textNoShape">
              <a:avLst/>
            </a:prstTxWarp>
          </a:bodyPr>
          <a:lstStyle/>
          <a:p>
            <a:r>
              <a:rPr lang="en-US" smtClean="0"/>
              <a:t>1-</a:t>
            </a:r>
            <a:fld id="{4AB0A813-1928-4547-B251-BB44932554E2}" type="slidenum">
              <a:rPr lang="en-US" smtClean="0"/>
              <a:pPr/>
              <a:t>8</a:t>
            </a:fld>
            <a:endParaRPr lang="en-US" smtClean="0"/>
          </a:p>
        </p:txBody>
      </p:sp>
      <p:sp>
        <p:nvSpPr>
          <p:cNvPr id="52227" name="Slide Number Placeholder 4"/>
          <p:cNvSpPr txBox="1">
            <a:spLocks noGrp="1"/>
          </p:cNvSpPr>
          <p:nvPr/>
        </p:nvSpPr>
        <p:spPr bwMode="auto">
          <a:xfrm>
            <a:off x="7145338" y="6248400"/>
            <a:ext cx="1905000" cy="457200"/>
          </a:xfrm>
          <a:prstGeom prst="rect">
            <a:avLst/>
          </a:prstGeom>
          <a:noFill/>
          <a:ln w="9525">
            <a:noFill/>
            <a:miter lim="800000"/>
            <a:headEnd/>
            <a:tailEnd/>
          </a:ln>
        </p:spPr>
        <p:txBody>
          <a:bodyPr/>
          <a:lstStyle/>
          <a:p>
            <a:pPr algn="r"/>
            <a:endParaRPr lang="en-GB" sz="1400">
              <a:solidFill>
                <a:srgbClr val="161616"/>
              </a:solidFill>
              <a:latin typeface="Tahoma" pitchFamily="34" charset="0"/>
              <a:cs typeface="Tahoma" pitchFamily="34" charset="0"/>
            </a:endParaRPr>
          </a:p>
        </p:txBody>
      </p:sp>
      <p:graphicFrame>
        <p:nvGraphicFramePr>
          <p:cNvPr id="10" name="Diagram 9"/>
          <p:cNvGraphicFramePr/>
          <p:nvPr/>
        </p:nvGraphicFramePr>
        <p:xfrm>
          <a:off x="1524000" y="1371600"/>
          <a:ext cx="71628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2229" name="Group 11"/>
          <p:cNvGrpSpPr>
            <a:grpSpLocks/>
          </p:cNvGrpSpPr>
          <p:nvPr/>
        </p:nvGrpSpPr>
        <p:grpSpPr bwMode="auto">
          <a:xfrm>
            <a:off x="914400" y="1447800"/>
            <a:ext cx="2054225" cy="2341563"/>
            <a:chOff x="460255" y="326129"/>
            <a:chExt cx="2054352" cy="2340864"/>
          </a:xfrm>
        </p:grpSpPr>
        <p:sp>
          <p:nvSpPr>
            <p:cNvPr id="13" name="Rectangle 12"/>
            <p:cNvSpPr/>
            <p:nvPr/>
          </p:nvSpPr>
          <p:spPr>
            <a:xfrm>
              <a:off x="765074" y="326129"/>
              <a:ext cx="1749533" cy="2340864"/>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14" name="Rectangle 13"/>
            <p:cNvSpPr/>
            <p:nvPr/>
          </p:nvSpPr>
          <p:spPr>
            <a:xfrm>
              <a:off x="460255" y="326129"/>
              <a:ext cx="1749533" cy="23408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0688" tIns="0" rIns="170688" bIns="170688" spcCol="1270" anchor="ctr"/>
            <a:lstStyle/>
            <a:p>
              <a:pPr algn="ctr" defTabSz="1066800">
                <a:lnSpc>
                  <a:spcPct val="90000"/>
                </a:lnSpc>
                <a:spcAft>
                  <a:spcPct val="35000"/>
                </a:spcAft>
                <a:defRPr/>
              </a:pPr>
              <a:r>
                <a:rPr lang="en-US" b="1" dirty="0">
                  <a:solidFill>
                    <a:schemeClr val="accent1">
                      <a:lumMod val="50000"/>
                    </a:schemeClr>
                  </a:solidFill>
                </a:rPr>
                <a:t>Micro</a:t>
              </a:r>
              <a:r>
                <a:rPr lang="en-US" dirty="0">
                  <a:solidFill>
                    <a:schemeClr val="accent1">
                      <a:lumMod val="50000"/>
                    </a:schemeClr>
                  </a:solidFill>
                </a:rPr>
                <a:t>:</a:t>
              </a:r>
            </a:p>
            <a:p>
              <a:pPr algn="ctr" defTabSz="1066800">
                <a:lnSpc>
                  <a:spcPct val="90000"/>
                </a:lnSpc>
                <a:spcAft>
                  <a:spcPct val="35000"/>
                </a:spcAft>
                <a:defRPr/>
              </a:pPr>
              <a:r>
                <a:rPr lang="en-US" dirty="0">
                  <a:solidFill>
                    <a:schemeClr val="accent1">
                      <a:lumMod val="50000"/>
                    </a:schemeClr>
                  </a:solidFill>
                </a:rPr>
                <a:t>The Individual</a:t>
              </a:r>
            </a:p>
          </p:txBody>
        </p:sp>
      </p:grpSp>
      <p:sp>
        <p:nvSpPr>
          <p:cNvPr id="16" name="Rectangle 15"/>
          <p:cNvSpPr/>
          <p:nvPr/>
        </p:nvSpPr>
        <p:spPr>
          <a:xfrm>
            <a:off x="4152900" y="3810000"/>
            <a:ext cx="1714500" cy="2427288"/>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609600" y="4038600"/>
            <a:ext cx="2362200" cy="242728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0688" tIns="0" rIns="170688" bIns="170688" spcCol="1270" anchor="ctr"/>
          <a:lstStyle/>
          <a:p>
            <a:pPr algn="ctr" defTabSz="1066800">
              <a:lnSpc>
                <a:spcPct val="90000"/>
              </a:lnSpc>
              <a:spcAft>
                <a:spcPct val="35000"/>
              </a:spcAft>
              <a:defRPr/>
            </a:pPr>
            <a:r>
              <a:rPr lang="en-US" b="1" dirty="0">
                <a:solidFill>
                  <a:schemeClr val="accent1">
                    <a:lumMod val="50000"/>
                  </a:schemeClr>
                </a:solidFill>
              </a:rPr>
              <a:t>Macro</a:t>
            </a:r>
            <a:r>
              <a:rPr lang="en-US" dirty="0">
                <a:solidFill>
                  <a:schemeClr val="accent4">
                    <a:lumMod val="10000"/>
                  </a:schemeClr>
                </a:solidFill>
              </a:rPr>
              <a:t>:</a:t>
            </a:r>
          </a:p>
          <a:p>
            <a:pPr algn="ctr" defTabSz="1066800">
              <a:lnSpc>
                <a:spcPct val="90000"/>
              </a:lnSpc>
              <a:spcAft>
                <a:spcPct val="35000"/>
              </a:spcAft>
              <a:defRPr/>
            </a:pPr>
            <a:r>
              <a:rPr lang="en-US" dirty="0">
                <a:solidFill>
                  <a:schemeClr val="accent4">
                    <a:lumMod val="10000"/>
                  </a:schemeClr>
                </a:solidFill>
              </a:rPr>
              <a:t>Groups &amp;</a:t>
            </a:r>
          </a:p>
          <a:p>
            <a:pPr algn="ctr" defTabSz="1066800">
              <a:lnSpc>
                <a:spcPct val="90000"/>
              </a:lnSpc>
              <a:spcAft>
                <a:spcPct val="35000"/>
              </a:spcAft>
              <a:defRPr/>
            </a:pPr>
            <a:r>
              <a:rPr lang="en-US" dirty="0">
                <a:solidFill>
                  <a:schemeClr val="accent4">
                    <a:lumMod val="10000"/>
                  </a:schemeClr>
                </a:solidFill>
              </a:rPr>
              <a:t>Organizations</a:t>
            </a:r>
          </a:p>
        </p:txBody>
      </p:sp>
      <p:sp useBgFill="1">
        <p:nvSpPr>
          <p:cNvPr id="20" name="Up-Down Arrow 19"/>
          <p:cNvSpPr/>
          <p:nvPr/>
        </p:nvSpPr>
        <p:spPr bwMode="auto">
          <a:xfrm>
            <a:off x="1600200" y="3200400"/>
            <a:ext cx="381000" cy="1219200"/>
          </a:xfrm>
          <a:prstGeom prst="upDownArrow">
            <a:avLst/>
          </a:prstGeom>
          <a:ln w="9525" cap="flat" cmpd="sng" algn="ctr">
            <a:solidFill>
              <a:schemeClr val="accent4">
                <a:lumMod val="10000"/>
              </a:schemeClr>
            </a:solidFill>
            <a:prstDash val="solid"/>
            <a:round/>
            <a:headEnd type="none" w="med" len="med"/>
            <a:tailEnd type="none" w="med" len="med"/>
          </a:ln>
          <a:effectLst/>
        </p:spPr>
        <p:txBody>
          <a:bodyPr wrap="none" anchor="ctr"/>
          <a:lstStyle/>
          <a:p>
            <a:pPr algn="ctr">
              <a:defRPr/>
            </a:pPr>
            <a:endParaRPr lang="en-US">
              <a:cs typeface="+mn-cs"/>
            </a:endParaRPr>
          </a:p>
        </p:txBody>
      </p:sp>
      <p:sp>
        <p:nvSpPr>
          <p:cNvPr id="52233" name="TextBox 2"/>
          <p:cNvSpPr txBox="1">
            <a:spLocks noChangeArrowheads="1"/>
          </p:cNvSpPr>
          <p:nvPr/>
        </p:nvSpPr>
        <p:spPr bwMode="auto">
          <a:xfrm>
            <a:off x="317500" y="6477000"/>
            <a:ext cx="2651125" cy="274638"/>
          </a:xfrm>
          <a:prstGeom prst="rect">
            <a:avLst/>
          </a:prstGeom>
          <a:noFill/>
          <a:ln w="9525">
            <a:noFill/>
            <a:miter lim="800000"/>
            <a:headEnd/>
            <a:tailEnd/>
          </a:ln>
        </p:spPr>
        <p:txBody>
          <a:bodyPr wrap="none">
            <a:spAutoFit/>
          </a:bodyPr>
          <a:lstStyle/>
          <a:p>
            <a:r>
              <a:rPr lang="en-US" sz="1200">
                <a:solidFill>
                  <a:srgbClr val="161616"/>
                </a:solidFill>
              </a:rPr>
              <a:t>Copyright ©2014 Pearson Education</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6"/>
          <p:cNvSpPr>
            <a:spLocks noGrp="1" noChangeArrowheads="1"/>
          </p:cNvSpPr>
          <p:nvPr>
            <p:ph type="sldNum" sz="quarter" idx="12"/>
          </p:nvPr>
        </p:nvSpPr>
        <p:spPr bwMode="auto">
          <a:noFill/>
          <a:ln>
            <a:round/>
            <a:headEnd/>
            <a:tailEnd/>
          </a:ln>
        </p:spPr>
        <p:txBody>
          <a:bodyPr wrap="square" numCol="1" anchorCtr="0" compatLnSpc="1">
            <a:prstTxWarp prst="textNoShape">
              <a:avLst/>
            </a:prstTxWarp>
          </a:bodyPr>
          <a:lstStyle/>
          <a:p>
            <a:r>
              <a:rPr lang="en-US" smtClean="0"/>
              <a:t>1-</a:t>
            </a:r>
            <a:fld id="{BE7778B5-ADB6-42EB-A39B-DC205434DA11}" type="slidenum">
              <a:rPr lang="en-US" smtClean="0"/>
              <a:pPr/>
              <a:t>9</a:t>
            </a:fld>
            <a:endParaRPr lang="en-US" smtClean="0"/>
          </a:p>
        </p:txBody>
      </p:sp>
      <p:sp>
        <p:nvSpPr>
          <p:cNvPr id="31745" name="Title 1"/>
          <p:cNvSpPr>
            <a:spLocks noGrp="1"/>
          </p:cNvSpPr>
          <p:nvPr>
            <p:ph type="title" idx="4294967295"/>
          </p:nvPr>
        </p:nvSpPr>
        <p:spPr bwMode="auto">
          <a:xfrm>
            <a:off x="246063" y="228600"/>
            <a:ext cx="8196262" cy="990600"/>
          </a:xfrm>
          <a:ln>
            <a:miter lim="800000"/>
            <a:headEnd/>
            <a:tailEnd/>
          </a:ln>
        </p:spPr>
        <p:txBody>
          <a:bodyPr/>
          <a:lstStyle/>
          <a:p>
            <a:pPr algn="ctr" eaLnBrk="1" fontAlgn="auto" hangingPunct="1">
              <a:spcAft>
                <a:spcPts val="0"/>
              </a:spcAft>
              <a:defRPr/>
            </a:pPr>
            <a:r>
              <a:rPr lang="en-US" sz="4400" b="1" dirty="0" smtClean="0"/>
              <a:t>Few Absolutes in OB</a:t>
            </a:r>
          </a:p>
        </p:txBody>
      </p:sp>
      <p:sp>
        <p:nvSpPr>
          <p:cNvPr id="11267" name="Content Placeholder 3"/>
          <p:cNvSpPr>
            <a:spLocks noGrp="1"/>
          </p:cNvSpPr>
          <p:nvPr>
            <p:ph sz="quarter" idx="4294967295"/>
          </p:nvPr>
        </p:nvSpPr>
        <p:spPr>
          <a:xfrm>
            <a:off x="0" y="1228725"/>
            <a:ext cx="2901950" cy="5227638"/>
          </a:xfrm>
        </p:spPr>
        <p:txBody>
          <a:bodyPr rtlCol="0">
            <a:noAutofit/>
          </a:bodyPr>
          <a:lstStyle/>
          <a:p>
            <a:pPr marL="457200" indent="-457200" eaLnBrk="1" fontAlgn="auto" hangingPunct="1">
              <a:spcAft>
                <a:spcPts val="0"/>
              </a:spcAft>
              <a:buClr>
                <a:schemeClr val="accent1">
                  <a:lumMod val="75000"/>
                </a:schemeClr>
              </a:buClr>
              <a:buFont typeface="Wingdings" pitchFamily="2" charset="2"/>
              <a:buChar char="v"/>
              <a:defRPr/>
            </a:pPr>
            <a:r>
              <a:rPr lang="en-US" sz="2400" dirty="0" smtClean="0">
                <a:solidFill>
                  <a:schemeClr val="accent2">
                    <a:lumMod val="50000"/>
                  </a:schemeClr>
                </a:solidFill>
              </a:rPr>
              <a:t>Impossible to make simple and accurate generalizations</a:t>
            </a:r>
          </a:p>
          <a:p>
            <a:pPr marL="457200" indent="-457200" eaLnBrk="1" fontAlgn="auto" hangingPunct="1">
              <a:spcAft>
                <a:spcPts val="0"/>
              </a:spcAft>
              <a:buClr>
                <a:schemeClr val="accent1">
                  <a:lumMod val="75000"/>
                </a:schemeClr>
              </a:buClr>
              <a:buFont typeface="Wingdings" pitchFamily="2" charset="2"/>
              <a:buChar char="v"/>
              <a:defRPr/>
            </a:pPr>
            <a:r>
              <a:rPr lang="en-US" sz="2400" dirty="0" smtClean="0">
                <a:solidFill>
                  <a:schemeClr val="accent2">
                    <a:lumMod val="50000"/>
                  </a:schemeClr>
                </a:solidFill>
              </a:rPr>
              <a:t>Human beings are complex </a:t>
            </a:r>
          </a:p>
          <a:p>
            <a:pPr marL="0" indent="0" eaLnBrk="1" fontAlgn="auto" hangingPunct="1">
              <a:spcAft>
                <a:spcPts val="0"/>
              </a:spcAft>
              <a:buClr>
                <a:schemeClr val="accent1">
                  <a:lumMod val="75000"/>
                </a:schemeClr>
              </a:buClr>
              <a:buFont typeface="Arial" pitchFamily="34" charset="0"/>
              <a:buNone/>
              <a:defRPr/>
            </a:pPr>
            <a:r>
              <a:rPr lang="en-US" sz="2400" dirty="0" smtClean="0">
                <a:solidFill>
                  <a:schemeClr val="accent2">
                    <a:lumMod val="50000"/>
                  </a:schemeClr>
                </a:solidFill>
              </a:rPr>
              <a:t>      and diverse</a:t>
            </a:r>
          </a:p>
          <a:p>
            <a:pPr marL="457200" indent="-457200" eaLnBrk="1" fontAlgn="auto" hangingPunct="1">
              <a:spcAft>
                <a:spcPts val="0"/>
              </a:spcAft>
              <a:buClr>
                <a:schemeClr val="accent1">
                  <a:lumMod val="75000"/>
                </a:schemeClr>
              </a:buClr>
              <a:buFont typeface="Wingdings" pitchFamily="2" charset="2"/>
              <a:buChar char="v"/>
              <a:defRPr/>
            </a:pPr>
            <a:r>
              <a:rPr lang="en-US" sz="2400" dirty="0" smtClean="0">
                <a:solidFill>
                  <a:schemeClr val="accent2">
                    <a:lumMod val="50000"/>
                  </a:schemeClr>
                </a:solidFill>
              </a:rPr>
              <a:t>OB concepts must reflect situational conditions: </a:t>
            </a:r>
            <a:r>
              <a:rPr lang="en-US" sz="2400" b="1" dirty="0" smtClean="0">
                <a:solidFill>
                  <a:schemeClr val="accent2">
                    <a:lumMod val="50000"/>
                  </a:schemeClr>
                </a:solidFill>
              </a:rPr>
              <a:t>contingency variables</a:t>
            </a:r>
            <a:endParaRPr lang="en-US" sz="2400" dirty="0" smtClean="0">
              <a:solidFill>
                <a:schemeClr val="accent2">
                  <a:lumMod val="50000"/>
                </a:schemeClr>
              </a:solidFill>
            </a:endParaRPr>
          </a:p>
        </p:txBody>
      </p:sp>
      <p:sp>
        <p:nvSpPr>
          <p:cNvPr id="54276" name="Slide Number Placeholder 2"/>
          <p:cNvSpPr txBox="1">
            <a:spLocks noGrp="1"/>
          </p:cNvSpPr>
          <p:nvPr/>
        </p:nvSpPr>
        <p:spPr bwMode="auto">
          <a:xfrm>
            <a:off x="7145338" y="6248400"/>
            <a:ext cx="1905000" cy="457200"/>
          </a:xfrm>
          <a:prstGeom prst="rect">
            <a:avLst/>
          </a:prstGeom>
          <a:noFill/>
          <a:ln w="9525">
            <a:noFill/>
            <a:miter lim="800000"/>
            <a:headEnd/>
            <a:tailEnd/>
          </a:ln>
        </p:spPr>
        <p:txBody>
          <a:bodyPr/>
          <a:lstStyle/>
          <a:p>
            <a:pPr algn="r"/>
            <a:endParaRPr lang="en-GB" sz="1400">
              <a:solidFill>
                <a:srgbClr val="161616"/>
              </a:solidFill>
              <a:latin typeface="Tahoma" pitchFamily="34" charset="0"/>
              <a:cs typeface="Tahoma" pitchFamily="34" charset="0"/>
            </a:endParaRPr>
          </a:p>
        </p:txBody>
      </p:sp>
      <p:graphicFrame>
        <p:nvGraphicFramePr>
          <p:cNvPr id="8" name="Content Placeholder 3"/>
          <p:cNvGraphicFramePr>
            <a:graphicFrameLocks/>
          </p:cNvGraphicFramePr>
          <p:nvPr/>
        </p:nvGraphicFramePr>
        <p:xfrm>
          <a:off x="2465240" y="1683415"/>
          <a:ext cx="6678760" cy="4629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4278" name="Footer Placeholder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solidFill>
                  <a:srgbClr val="161616"/>
                </a:solidFill>
              </a:rPr>
              <a:t>Copyright ©2014 Pearson Education</a:t>
            </a:r>
          </a:p>
          <a:p>
            <a:endParaRPr lang="en-U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5563</TotalTime>
  <Words>1955</Words>
  <Application>Microsoft Macintosh PowerPoint</Application>
  <PresentationFormat>On-screen Show (4:3)</PresentationFormat>
  <Paragraphs>232</Paragraphs>
  <Slides>25</Slides>
  <Notes>24</Notes>
  <HiddenSlides>0</HiddenSlides>
  <MMClips>0</MMClips>
  <ScaleCrop>false</ScaleCrop>
  <HeadingPairs>
    <vt:vector size="6" baseType="variant">
      <vt:variant>
        <vt:lpstr>Fonts Used</vt:lpstr>
      </vt:variant>
      <vt:variant>
        <vt:i4>5</vt:i4>
      </vt:variant>
      <vt:variant>
        <vt:lpstr>Design Template</vt:lpstr>
      </vt:variant>
      <vt:variant>
        <vt:i4>32</vt:i4>
      </vt:variant>
      <vt:variant>
        <vt:lpstr>Slide Titles</vt:lpstr>
      </vt:variant>
      <vt:variant>
        <vt:i4>25</vt:i4>
      </vt:variant>
    </vt:vector>
  </HeadingPairs>
  <TitlesOfParts>
    <vt:vector size="62" baseType="lpstr">
      <vt:lpstr>Arial</vt:lpstr>
      <vt:lpstr>Georgia</vt:lpstr>
      <vt:lpstr>Wingdings</vt:lpstr>
      <vt:lpstr>Tahoma</vt:lpstr>
      <vt:lpstr>Times New Roman</vt:lpstr>
      <vt:lpstr>Adjacency</vt:lpstr>
      <vt:lpstr>Adjacency</vt:lpstr>
      <vt:lpstr>Adjacency</vt:lpstr>
      <vt:lpstr>Adjacency</vt:lpstr>
      <vt:lpstr>Adjacency</vt:lpstr>
      <vt:lpstr>Adjacency</vt:lpstr>
      <vt:lpstr>Adjacency</vt:lpstr>
      <vt:lpstr>Adjacency</vt:lpstr>
      <vt:lpstr>Adjacency</vt:lpstr>
      <vt:lpstr>Adjacency</vt:lpstr>
      <vt:lpstr>Adjacency</vt:lpstr>
      <vt:lpstr>Adjacency</vt:lpstr>
      <vt:lpstr>Adjacency</vt:lpstr>
      <vt:lpstr>Adjacency</vt:lpstr>
      <vt:lpstr>Adjacency</vt:lpstr>
      <vt:lpstr>Adjacency</vt:lpstr>
      <vt:lpstr>Adjacency</vt:lpstr>
      <vt:lpstr>Adjacency</vt:lpstr>
      <vt:lpstr>Adjacency</vt:lpstr>
      <vt:lpstr>Adjacency</vt:lpstr>
      <vt:lpstr>Adjacency</vt:lpstr>
      <vt:lpstr>Adjacency</vt:lpstr>
      <vt:lpstr>Adjacency</vt:lpstr>
      <vt:lpstr>Adjacency</vt:lpstr>
      <vt:lpstr>Adjacency</vt:lpstr>
      <vt:lpstr>Adjacency</vt:lpstr>
      <vt:lpstr>Adjacency</vt:lpstr>
      <vt:lpstr>Adjacency</vt:lpstr>
      <vt:lpstr>Adjacency</vt:lpstr>
      <vt:lpstr>Adjacency</vt:lpstr>
      <vt:lpstr>Adjacency</vt:lpstr>
      <vt:lpstr>Adjacency</vt:lpstr>
      <vt:lpstr>Chapter 1  What Is Organizational Behavior? </vt:lpstr>
      <vt:lpstr>After studying this chapter,  you should be able to:</vt:lpstr>
      <vt:lpstr>The Field of  Organizational Behavior</vt:lpstr>
      <vt:lpstr>Focal Points of OB</vt:lpstr>
      <vt:lpstr>Complementing Intuition  with Systematic Study</vt:lpstr>
      <vt:lpstr>Systematic Study</vt:lpstr>
      <vt:lpstr>Evidence-Based Management</vt:lpstr>
      <vt:lpstr>Contributing Disciplines to the OB Field</vt:lpstr>
      <vt:lpstr>Few Absolutes in OB</vt:lpstr>
      <vt:lpstr>Challenges and  Opportunities for OB</vt:lpstr>
      <vt:lpstr>Responding to  Economic Pressures</vt:lpstr>
      <vt:lpstr>Responding to Globalization</vt:lpstr>
      <vt:lpstr>Managing Workforce Diversity</vt:lpstr>
      <vt:lpstr>Diversity Categories</vt:lpstr>
      <vt:lpstr>Improving Customer  Service and People Skills</vt:lpstr>
      <vt:lpstr>Stimulating Innovation  and Change</vt:lpstr>
      <vt:lpstr>Coping with Temporariness</vt:lpstr>
      <vt:lpstr>Working in Networked Organizations</vt:lpstr>
      <vt:lpstr>Helping Employees Handle Work-Life Conflict</vt:lpstr>
      <vt:lpstr>Improving Ethical Behavior</vt:lpstr>
      <vt:lpstr>Three Levels of OB Analysis</vt:lpstr>
      <vt:lpstr>Implications for Managers</vt:lpstr>
      <vt:lpstr>Keep in Mind…</vt:lpstr>
      <vt:lpstr>Summary</vt:lpstr>
      <vt:lpstr>Slide 25</vt:lpstr>
    </vt:vector>
  </TitlesOfParts>
  <Company>MTC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Introduction to Organizational Behavior</dc:title>
  <dc:subject>Robbins/Judge Essentials of Org. Behavior 10th</dc:subject>
  <dc:creator>Bob Stretch</dc:creator>
  <cp:keywords>Introduction</cp:keywords>
  <cp:lastModifiedBy>toricoop</cp:lastModifiedBy>
  <cp:revision>185</cp:revision>
  <dcterms:created xsi:type="dcterms:W3CDTF">2012-12-22T01:34:54Z</dcterms:created>
  <dcterms:modified xsi:type="dcterms:W3CDTF">2013-01-31T15:03:20Z</dcterms:modified>
  <cp:category>Basic PowerPoints</cp:category>
</cp:coreProperties>
</file>