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1" autoAdjust="0"/>
    <p:restoredTop sz="94660"/>
  </p:normalViewPr>
  <p:slideViewPr>
    <p:cSldViewPr>
      <p:cViewPr varScale="1">
        <p:scale>
          <a:sx n="84" d="100"/>
          <a:sy n="84" d="100"/>
        </p:scale>
        <p:origin x="118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094A445-C38C-48F2-98D9-C18CCA724E9E}" type="datetimeFigureOut">
              <a:rPr lang="cs-CZ" smtClean="0"/>
              <a:t>25. 3. 2015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28D4C0C-F473-496E-A98B-B238B512CAB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A445-C38C-48F2-98D9-C18CCA724E9E}" type="datetimeFigureOut">
              <a:rPr lang="cs-CZ" smtClean="0"/>
              <a:t>25. 3. 2015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D4C0C-F473-496E-A98B-B238B512CA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A445-C38C-48F2-98D9-C18CCA724E9E}" type="datetimeFigureOut">
              <a:rPr lang="cs-CZ" smtClean="0"/>
              <a:t>25. 3. 2015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D4C0C-F473-496E-A98B-B238B512CA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094A445-C38C-48F2-98D9-C18CCA724E9E}" type="datetimeFigureOut">
              <a:rPr lang="cs-CZ" smtClean="0"/>
              <a:t>25. 3. 2015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28D4C0C-F473-496E-A98B-B238B512CAB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094A445-C38C-48F2-98D9-C18CCA724E9E}" type="datetimeFigureOut">
              <a:rPr lang="cs-CZ" smtClean="0"/>
              <a:t>25. 3. 2015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28D4C0C-F473-496E-A98B-B238B512CAB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A445-C38C-48F2-98D9-C18CCA724E9E}" type="datetimeFigureOut">
              <a:rPr lang="cs-CZ" smtClean="0"/>
              <a:t>25. 3. 2015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D4C0C-F473-496E-A98B-B238B512CAB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A445-C38C-48F2-98D9-C18CCA724E9E}" type="datetimeFigureOut">
              <a:rPr lang="cs-CZ" smtClean="0"/>
              <a:t>25. 3. 2015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D4C0C-F473-496E-A98B-B238B512CAB8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094A445-C38C-48F2-98D9-C18CCA724E9E}" type="datetimeFigureOut">
              <a:rPr lang="cs-CZ" smtClean="0"/>
              <a:t>25. 3. 2015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28D4C0C-F473-496E-A98B-B238B512CAB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A445-C38C-48F2-98D9-C18CCA724E9E}" type="datetimeFigureOut">
              <a:rPr lang="cs-CZ" smtClean="0"/>
              <a:t>25. 3. 2015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D4C0C-F473-496E-A98B-B238B512CA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094A445-C38C-48F2-98D9-C18CCA724E9E}" type="datetimeFigureOut">
              <a:rPr lang="cs-CZ" smtClean="0"/>
              <a:t>25. 3. 2015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28D4C0C-F473-496E-A98B-B238B512CAB8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094A445-C38C-48F2-98D9-C18CCA724E9E}" type="datetimeFigureOut">
              <a:rPr lang="cs-CZ" smtClean="0"/>
              <a:t>25. 3. 2015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28D4C0C-F473-496E-A98B-B238B512CAB8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094A445-C38C-48F2-98D9-C18CCA724E9E}" type="datetimeFigureOut">
              <a:rPr lang="cs-CZ" smtClean="0"/>
              <a:t>25. 3. 2015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28D4C0C-F473-496E-A98B-B238B512CAB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Modern Technologies in Football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Martin Horák, Ondřej Charvát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7619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Adidas</a:t>
            </a:r>
            <a:r>
              <a:rPr lang="cs-CZ" dirty="0" smtClean="0"/>
              <a:t> </a:t>
            </a:r>
            <a:r>
              <a:rPr lang="cs-CZ" dirty="0" err="1" smtClean="0"/>
              <a:t>miCoach</a:t>
            </a:r>
            <a:r>
              <a:rPr lang="cs-CZ" dirty="0" smtClean="0"/>
              <a:t> technology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What‘s it?</a:t>
            </a:r>
            <a:endParaRPr lang="cs-CZ" dirty="0" smtClean="0"/>
          </a:p>
          <a:p>
            <a:pPr lvl="1"/>
            <a:r>
              <a:rPr lang="en-US" dirty="0" smtClean="0"/>
              <a:t>Set of devices for improve training activity</a:t>
            </a:r>
            <a:endParaRPr lang="cs-CZ" dirty="0" smtClean="0"/>
          </a:p>
          <a:p>
            <a:pPr lvl="1"/>
            <a:r>
              <a:rPr lang="en-US" dirty="0" smtClean="0"/>
              <a:t>Allows</a:t>
            </a:r>
            <a:r>
              <a:rPr lang="cs-CZ" dirty="0" smtClean="0"/>
              <a:t> to </a:t>
            </a:r>
            <a:r>
              <a:rPr lang="en-US" dirty="0" smtClean="0"/>
              <a:t>gather training data and analyze them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Why</a:t>
            </a:r>
            <a:r>
              <a:rPr lang="cs-CZ" dirty="0" smtClean="0"/>
              <a:t> </a:t>
            </a:r>
            <a:r>
              <a:rPr lang="en-US" dirty="0" smtClean="0"/>
              <a:t>measure</a:t>
            </a:r>
            <a:r>
              <a:rPr lang="cs-CZ" dirty="0" smtClean="0"/>
              <a:t>?</a:t>
            </a:r>
          </a:p>
          <a:p>
            <a:pPr lvl="1"/>
            <a:r>
              <a:rPr lang="en-US" dirty="0" smtClean="0"/>
              <a:t>Measurable</a:t>
            </a:r>
            <a:r>
              <a:rPr lang="cs-CZ" dirty="0" smtClean="0"/>
              <a:t> = </a:t>
            </a:r>
            <a:r>
              <a:rPr lang="en-US" dirty="0" smtClean="0"/>
              <a:t>improvable</a:t>
            </a:r>
            <a:endParaRPr lang="cs-CZ" dirty="0" smtClean="0"/>
          </a:p>
          <a:p>
            <a:pPr lvl="1"/>
            <a:r>
              <a:rPr lang="en-US" dirty="0" smtClean="0"/>
              <a:t>Better planning of the training plan</a:t>
            </a:r>
          </a:p>
          <a:p>
            <a:pPr lvl="1"/>
            <a:r>
              <a:rPr lang="en-US" dirty="0" smtClean="0"/>
              <a:t>Overview of the effort of players</a:t>
            </a:r>
            <a:endParaRPr lang="cs-CZ" dirty="0" smtClean="0"/>
          </a:p>
          <a:p>
            <a:pPr lvl="1"/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83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err="1" smtClean="0"/>
              <a:t>miCoach</a:t>
            </a:r>
            <a:r>
              <a:rPr lang="en-US" dirty="0" smtClean="0"/>
              <a:t> contains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FIT SMART – workout intensity coach for running and fitness training</a:t>
            </a:r>
          </a:p>
          <a:p>
            <a:r>
              <a:rPr lang="en-US" dirty="0" smtClean="0"/>
              <a:t>SMART RUN – all-in-one watch for real-time coaching</a:t>
            </a:r>
          </a:p>
          <a:p>
            <a:r>
              <a:rPr lang="en-US" dirty="0" smtClean="0"/>
              <a:t>X_CELL – in-game tracking for heart rate, quickness, hustle and jump height</a:t>
            </a:r>
            <a:endParaRPr lang="cs-CZ" dirty="0" smtClean="0"/>
          </a:p>
          <a:p>
            <a:r>
              <a:rPr lang="en-US" dirty="0" smtClean="0"/>
              <a:t>HEART RATE MONITOR – monitoring of the heart rate</a:t>
            </a:r>
          </a:p>
          <a:p>
            <a:r>
              <a:rPr lang="en-US" dirty="0" smtClean="0"/>
              <a:t>SPEED_CELL – measure max/average speed, distance and other derived indicators</a:t>
            </a:r>
            <a:endParaRPr lang="cs-CZ" dirty="0" smtClean="0"/>
          </a:p>
          <a:p>
            <a:r>
              <a:rPr lang="en-US" dirty="0" smtClean="0"/>
              <a:t>SMART BALL – measures strike spin, speed and trajectory to learn to improve your kick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0158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How</a:t>
            </a:r>
            <a:r>
              <a:rPr lang="cs-CZ" dirty="0" smtClean="0"/>
              <a:t> SPEED_CELL </a:t>
            </a:r>
            <a:r>
              <a:rPr lang="cs-CZ" dirty="0" err="1" smtClean="0"/>
              <a:t>works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284" y="1600200"/>
            <a:ext cx="6479432" cy="4873625"/>
          </a:xfrm>
        </p:spPr>
      </p:pic>
    </p:spTree>
    <p:extLst>
      <p:ext uri="{BB962C8B-B14F-4D97-AF65-F5344CB8AC3E}">
        <p14:creationId xmlns:p14="http://schemas.microsoft.com/office/powerpoint/2010/main" val="2631086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SPEED_CELL </a:t>
            </a:r>
            <a:r>
              <a:rPr lang="cs-CZ" dirty="0" err="1" smtClean="0"/>
              <a:t>app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49" y="1417638"/>
            <a:ext cx="7027102" cy="3955578"/>
          </a:xfrm>
        </p:spPr>
      </p:pic>
    </p:spTree>
    <p:extLst>
      <p:ext uri="{BB962C8B-B14F-4D97-AF65-F5344CB8AC3E}">
        <p14:creationId xmlns:p14="http://schemas.microsoft.com/office/powerpoint/2010/main" val="2969419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How</a:t>
            </a:r>
            <a:r>
              <a:rPr lang="cs-CZ" dirty="0" smtClean="0"/>
              <a:t> SMART BALL </a:t>
            </a:r>
            <a:r>
              <a:rPr lang="cs-CZ" dirty="0" err="1" smtClean="0"/>
              <a:t>works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Pair SMART </a:t>
            </a:r>
            <a:r>
              <a:rPr lang="cs-CZ" dirty="0" err="1" smtClean="0"/>
              <a:t>ball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app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 err="1" smtClean="0"/>
              <a:t>Select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kicking</a:t>
            </a:r>
            <a:r>
              <a:rPr lang="cs-CZ" dirty="0" smtClean="0"/>
              <a:t> </a:t>
            </a:r>
            <a:r>
              <a:rPr lang="cs-CZ" dirty="0" err="1" smtClean="0"/>
              <a:t>foot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KICK</a:t>
            </a:r>
          </a:p>
          <a:p>
            <a:pPr>
              <a:lnSpc>
                <a:spcPct val="150000"/>
              </a:lnSpc>
            </a:pPr>
            <a:r>
              <a:rPr lang="cs-CZ" dirty="0" err="1" smtClean="0"/>
              <a:t>App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synchronize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SMART BALL and </a:t>
            </a:r>
            <a:r>
              <a:rPr lang="cs-CZ" dirty="0" err="1" smtClean="0"/>
              <a:t>gives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result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 err="1" smtClean="0"/>
              <a:t>Ball</a:t>
            </a:r>
            <a:r>
              <a:rPr lang="cs-CZ" dirty="0" smtClean="0"/>
              <a:t> strike, </a:t>
            </a:r>
            <a:r>
              <a:rPr lang="cs-CZ" dirty="0" err="1" smtClean="0"/>
              <a:t>flight</a:t>
            </a:r>
            <a:r>
              <a:rPr lang="cs-CZ" dirty="0" smtClean="0"/>
              <a:t> </a:t>
            </a:r>
            <a:r>
              <a:rPr lang="cs-CZ" dirty="0" err="1" smtClean="0"/>
              <a:t>path</a:t>
            </a:r>
            <a:r>
              <a:rPr lang="cs-CZ" dirty="0" smtClean="0"/>
              <a:t>, speed, spin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2000 </a:t>
            </a:r>
            <a:r>
              <a:rPr lang="cs-CZ" dirty="0" err="1" smtClean="0"/>
              <a:t>hrs</a:t>
            </a:r>
            <a:r>
              <a:rPr lang="cs-CZ" dirty="0" smtClean="0"/>
              <a:t>, 1 hr </a:t>
            </a:r>
            <a:r>
              <a:rPr lang="cs-CZ" dirty="0" err="1" smtClean="0"/>
              <a:t>charging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0677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SMART BALL </a:t>
            </a:r>
            <a:r>
              <a:rPr lang="cs-CZ" dirty="0" err="1" smtClean="0"/>
              <a:t>structure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917" y="1600200"/>
            <a:ext cx="6498166" cy="4873625"/>
          </a:xfrm>
        </p:spPr>
      </p:pic>
    </p:spTree>
    <p:extLst>
      <p:ext uri="{BB962C8B-B14F-4D97-AF65-F5344CB8AC3E}">
        <p14:creationId xmlns:p14="http://schemas.microsoft.com/office/powerpoint/2010/main" val="42046918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131840" y="5877272"/>
            <a:ext cx="4792960" cy="596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Thank you for your attention</a:t>
            </a:r>
            <a:r>
              <a:rPr lang="cs-CZ" dirty="0" smtClean="0"/>
              <a:t>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255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Line Technology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What is it</a:t>
            </a:r>
            <a:r>
              <a:rPr lang="cs-CZ" sz="2800" dirty="0" smtClean="0"/>
              <a:t>?</a:t>
            </a:r>
          </a:p>
          <a:p>
            <a:pPr lvl="1"/>
            <a:r>
              <a:rPr lang="en-US" sz="2400" dirty="0" smtClean="0"/>
              <a:t>System </a:t>
            </a:r>
            <a:r>
              <a:rPr lang="cs-CZ" sz="2400" dirty="0" err="1" smtClean="0"/>
              <a:t>used</a:t>
            </a:r>
            <a:r>
              <a:rPr lang="cs-CZ" sz="2400" dirty="0" smtClean="0"/>
              <a:t> in </a:t>
            </a:r>
            <a:r>
              <a:rPr lang="cs-CZ" sz="2400" dirty="0" err="1" smtClean="0"/>
              <a:t>football</a:t>
            </a:r>
            <a:r>
              <a:rPr lang="cs-CZ" sz="2400" dirty="0" smtClean="0"/>
              <a:t> </a:t>
            </a:r>
            <a:r>
              <a:rPr lang="cs-CZ" sz="2400" dirty="0" err="1" smtClean="0"/>
              <a:t>matches</a:t>
            </a:r>
            <a:endParaRPr lang="cs-CZ" sz="2400" dirty="0" smtClean="0"/>
          </a:p>
          <a:p>
            <a:pPr lvl="1"/>
            <a:r>
              <a:rPr lang="en-US" sz="2400" dirty="0" smtClean="0"/>
              <a:t>Decide whether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en-US" sz="2400" dirty="0" smtClean="0"/>
              <a:t>ball fully cross the line or not</a:t>
            </a:r>
          </a:p>
          <a:p>
            <a:endParaRPr lang="cs-CZ" dirty="0" smtClean="0"/>
          </a:p>
          <a:p>
            <a:r>
              <a:rPr lang="en-US" sz="2800" dirty="0" smtClean="0"/>
              <a:t>Why Goal-Line Technology?</a:t>
            </a:r>
          </a:p>
          <a:p>
            <a:pPr lvl="1"/>
            <a:r>
              <a:rPr lang="en-US" sz="2400" dirty="0" smtClean="0"/>
              <a:t>Hard to decide</a:t>
            </a:r>
          </a:p>
          <a:p>
            <a:pPr lvl="1"/>
            <a:r>
              <a:rPr lang="en-US" sz="2400" dirty="0" smtClean="0"/>
              <a:t>Controversial moments in history of football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4851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Controvesial</a:t>
            </a:r>
            <a:r>
              <a:rPr lang="cs-CZ" dirty="0" smtClean="0"/>
              <a:t> </a:t>
            </a:r>
            <a:r>
              <a:rPr lang="cs-CZ" dirty="0" err="1" smtClean="0"/>
              <a:t>moments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556792"/>
            <a:ext cx="7446680" cy="3816424"/>
          </a:xfrm>
        </p:spPr>
      </p:pic>
      <p:sp>
        <p:nvSpPr>
          <p:cNvPr id="5" name="TextovéPole 4"/>
          <p:cNvSpPr txBox="1"/>
          <p:nvPr/>
        </p:nvSpPr>
        <p:spPr>
          <a:xfrm>
            <a:off x="467544" y="5517232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Geoff</a:t>
            </a:r>
            <a:r>
              <a:rPr lang="cs-CZ" dirty="0" smtClean="0"/>
              <a:t> </a:t>
            </a:r>
            <a:r>
              <a:rPr lang="cs-CZ" dirty="0" err="1" smtClean="0"/>
              <a:t>Hurst</a:t>
            </a:r>
            <a:r>
              <a:rPr lang="cs-CZ" dirty="0" smtClean="0"/>
              <a:t>, </a:t>
            </a:r>
            <a:r>
              <a:rPr lang="cs-CZ" dirty="0" err="1" smtClean="0"/>
              <a:t>England-Germany</a:t>
            </a:r>
            <a:r>
              <a:rPr lang="cs-CZ" dirty="0" smtClean="0"/>
              <a:t>, WC 1966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6858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Controvesial</a:t>
            </a:r>
            <a:r>
              <a:rPr lang="cs-CZ" dirty="0" smtClean="0"/>
              <a:t> </a:t>
            </a:r>
            <a:r>
              <a:rPr lang="cs-CZ" dirty="0" err="1" smtClean="0"/>
              <a:t>moments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5517232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Frank </a:t>
            </a:r>
            <a:r>
              <a:rPr lang="cs-CZ" dirty="0" err="1" smtClean="0"/>
              <a:t>Lampard</a:t>
            </a:r>
            <a:r>
              <a:rPr lang="cs-CZ" dirty="0" smtClean="0"/>
              <a:t>, </a:t>
            </a:r>
            <a:r>
              <a:rPr lang="cs-CZ" dirty="0" err="1" smtClean="0"/>
              <a:t>England-Germany</a:t>
            </a:r>
            <a:r>
              <a:rPr lang="cs-CZ" dirty="0" smtClean="0"/>
              <a:t>, WC 2010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82" y="1556792"/>
            <a:ext cx="6670205" cy="3751990"/>
          </a:xfrm>
        </p:spPr>
      </p:pic>
    </p:spTree>
    <p:extLst>
      <p:ext uri="{BB962C8B-B14F-4D97-AF65-F5344CB8AC3E}">
        <p14:creationId xmlns:p14="http://schemas.microsoft.com/office/powerpoint/2010/main" val="3563901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</a:t>
            </a:r>
            <a:r>
              <a:rPr lang="cs-CZ" dirty="0" smtClean="0"/>
              <a:t>LT – </a:t>
            </a:r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Works?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075240" cy="197281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14 high-speed cameras (500 frames per second)</a:t>
            </a:r>
          </a:p>
          <a:p>
            <a:r>
              <a:rPr lang="en-US" sz="2800" dirty="0" smtClean="0"/>
              <a:t>Image processing – removing objects</a:t>
            </a:r>
          </a:p>
          <a:p>
            <a:r>
              <a:rPr lang="en-US" sz="2800" dirty="0" smtClean="0"/>
              <a:t>3D system – position of the ball and nets</a:t>
            </a:r>
            <a:endParaRPr lang="en-US" sz="2800" dirty="0"/>
          </a:p>
        </p:txBody>
      </p:sp>
      <p:sp>
        <p:nvSpPr>
          <p:cNvPr id="4" name="AutoShape 2" descr="data:image/jpeg;base64,/9j/4AAQSkZJRgABAQAAAQABAAD/2wCEAAkGBxQSEhQUEhQVFBQVFBUUFBUUFBQUFBQUFBQXFxQUFBQYHCggGBolHBQUITEhJSkrLi4uFx8zODMsNygtLisBCgoKDg0OGhAQGiwcHBwsLCwsLCwsLCwsLCwsLCwsLCwsLCwsLCwsLCwsLCwsLCwsLCwsLCwsLCwrLCwsLCw3LP/AABEIAMoA+QMBIgACEQEDEQH/xAAcAAABBQEBAQAAAAAAAAAAAAAEAAIDBQYBBwj/xABBEAABAwICBQcKBQMDBQAAAAABAAIDBBEFIQYSMUFRE1JhcZGhsQcUFSIjMnKBwfAzQlOS0RaC4WJzskNUk6Lx/8QAGgEAAgMBAQAAAAAAAAAAAAAAAQIAAwQFBv/EADARAAIBAgUCAwgBBQAAAAAAAAABAgMRBAUSMVETITJBcRQiIzNSYYGRJBVCwdHw/9oADAMBAAIRAxEAPwDT6PVO4rSbVlaaikabhpV1A+S2bSlTLJWuHPyWWxxxLsldTueRk0qqqKN5OxRskbXK+lLlZwSEJkWHSHciWYdJwSWHckGQSo6Mqtio3hGMDhtsq5QZbCpEJITo2IJ1SeCJp5bqrpsudWNtwjk0jGpWRkqUU5U6b4E6qK+WBRCnVjJTlNbTlDpsfqq246mNgiLhDVAbGxz3mzWgkk7gFm36b0g/OT8lfBStsZ5yjyaecAoRmHNJuQs//X1KN5T2eUOk6fv5KOE35CqcFsaVuFx80di6cKZzQqKLyhUZ3uHyH8qwptMqN5AEobfL1hYdqV05LyFdQIfhMfNHYgajCGcAtA4hCzpbsdMzM2GNG5CyUYG5X1Qq+oaFZBsWRWOjAQsoCMqcgqmaZWoW5OAERGQqsVCnZUIkuHFRyOQrqhT01BLJmG2bznZD/KgENDl26uKXC2Mzd67uqw+QRthzR2BQNy9jpRwT/NuhGRBSEIlIB5oFH5kFYuTGKEAxSWTuQRjlxoUIAuhQc8KtXoSdqJCqdEpIY0nOXYJM7IXDZllTsRrWIanKNYVAdyIxKqxjG4adzI3azpZPcjjbrOIG1x3Nb0kq2nmDASdg+7BeU6b6SNgkcWWNRLbWdt5OMe60H72k700Y3JqsbuueJWasjWlri0OjPrNALgCXc623hkojoVSH/oQf+IfyvF/6tm55S/q2bnHtTKi+QOoj1+r0Mo2DWNNC4Ai9mWNibEjPO17/ACUR0PoP+3j7D/K8m/q2XnHtThphNzyj0pck6i4PUzolho96FjeklzW/uvZPj0Qw0i7WRn4ZSR2hy8p/rCbnntQNTi7ZDd8cbjxLG37bIqk+SdRcHvcToIGNYJmsYMmh0jT8gXG56k/XDhcOvwuLXXgdHjYiN42MYeLWNB7bI/8ArObnlK8OmHrHrtY7V2/4VLVVoXnzdNJr+/foOYPWtFh+KR1DQ5p1TsI4FVSpOA8ZqXYLqK4WVLLVX3LQRYO+T3RlxOQ7VY0eibBnK4u/0tyHak7+RZpS3MpSF7zZrSTwAutFSaPvdm8hg7Xdi0kMMcQsxoaOgeJXX1ACKXILryQHSYXGy1m6x5zsz8kSYyVG6rG75pMqOxEFh3Irvm/SmyVoGxQ+kTxRDY1DJgumpCz0OLAjNdkxRo6UNQOmy+dUhN84Cyc2LHchziDydpS6y1Yds2bqlIVKyTMRcFMMScjrFlQaNE+pBQlTUG2SrBXqKXECVHIkaTbGTSu23TIZHB1wU0tc/d25DvU7KLUF3yNaOu6VNmjoouKSoJCLFUQsrUY/FHk0l5+/kqTENI5ZMmnUHRt7UXNLctp5ZVqPay+5b6VaQSNJawxl35RdxA6XZBeTV2EVEj3Pc5r3OJJOsQT2hah2a5qqp4ia2Oosnw+m0rt83MTJhE4/IT1Fp+qGkp3t95jx1tPit9qpaqZYqfmimWSUX4ZNHnesu3K30tKx3vNaetoKDlwKB35APhJb4FWLF8oyzyOS8M0/UxmsVzWK082jLT7r3Drs4eF0FNo5KPdcx3a0/VWrEwZkqZTiY+V/RlLcrusUXPh0rfejd1t9YdyEJANjkeByPYVapxezMM6NSHii0c1kXh1c6N2R2oay7qotXQi7M9W0C0wDzyEpzP4Z6d7Vspq3gvnYTuY4OabEEOBG0EG4PavZMExYVMDJd5FnAbnDJw7e5ZrWNEe5cPmJO2ya5yh1/v6JA9efd/CA5Pr26U0ylNEf39U4kAWUIRuKbrFJ4vsXNXr7ESHYwuOapYWLrmqtl8dwUtTmtUmonsYkNSQwMUjWpwapGtTRKqhGGqpxzGBTloADnHOx2ao4q8DF55j03KVTiRk02Hwt+yq603FdjVl1GNWr72yNJVYq5wBbdtwCeIvuVa/WdtJPWVRT4hI7O9urJNbiUnO8FU66e53I4fQrRLwsS5NUXpOTj4JDEn87wQ6kQ6ZF5yaXJqk9Iv5yRxGTnKdSJNLLosS1FS+fv5y4a9/OQ6kRtEi71FwxqmbXO5y76QdzkepEmiRbFq5ZVJr3c5Lz13OQ6iJpZakKKWmY8Wc0OHSAfFVxq3c5M87dxU6iFcL7nZ9G4XbAWfASO7Yq2fRp4/DkDuh4se0fwrDzt3OUTpzxzTrENbMyVMuoVN4r8GarKdzHFrxZzem9wdhBWt8mteQ+SAn3hrt625O7rH5LOY68mRrjvbbsOXimYLW8jPFJzXC+7I5O7iVqjPUk+TzWIo9GrKHB7SBw2KW4+9o+wgI57/zn29ik1wBx6t6YrCgfn07OrJcO6+XHrUAkO0bPpnt708QXzJ6/vsRId85A2C5/lLzt/ALrg1vXmo+VCgbBEEwT3yBZiPFBxUwxK6VothNXL7lAnNlCz/npUjKwpdDNHVRfcqFIJQqJlQ4mwBJ6ArSjw6d+yNwHF3qjvRUbFVSogfHcdjpmBz73edRgaLkuOz5LBNkuXk7Te3zOfddHeUmNzKqmhcQSG8oQL2Fybbv9KqzkCsuK3SOxkyupSGslzT37EMQp4nZWWU7jRl8erZmylsd7BmsbC+W8noVR6Zm53cFa6Uzlk+X5oSw9TrhBSR0opQWueaklpILSGNHra7Qdh/Ib9K61GjBwXY8XjcVWjXmlJ2vyDjGp+d3BSsxGpLS4axaNrgwkDrNlWEL6Gwt8mth4pBH6NMB84yZq31PzXzve3erehDgySx1df3v9s8MhxCqffU13W26rC63XYZKL01Pzu4L3aCRwhpvQ3J8n548VWqGfh67tbW1s9W3DoVRpDhFA6WpqBThzGVcAkna9oiYLxcq0x62e117Dep0IcAWYV/qf7Z5K/EKoNDyHhh2OLCGnqdaxSbiNSWl41iwbXBhLR1utZfQtW+R09WKnkThJpRyV+T1NbVGta2fHusm0c0rpaPzXkjhJpDywtHq62qba187+733S9GHBP6hX+t/s+d/Tk3O7gkMcm53cFFjoj85n5G3JctLydtnJ651LdFrIJL0ocFvtlf63+y0GOTce5L07NxH7UPQ1fJ3zcL80gdt0q2s5QAXcbc4g+CXpxvbShfbsTe2p29QluPzcR2LX07rtaeIB7QvO16FSe434R4LNioRilZHcyfEVKk5Kcm+wFjo9QHg4d+X8KncVoMVZeJ/UT8xms4SnwzvC3BlziGmunyj1LBK4yQsdsJaOAudju/xV1TG/32rG6F1F4NXe1zh25jx7lqKee2f3x+oV5zUXTHAbN/0THzHu8EM2e+R3G/yKeXXt1KXGSOvef561FrFSgcN+a5qHggG55/Qxzy+5FI+23VY53gFr8J0Wq3AExFv+4Wt7ib9y9RZJbIbOG4fIJGXejrK1FoylJoe63tHsb8Ic499gran0bp2bQX9brDsbZWD58/vvUTpuq6VyYyiEQRMjyY1rOoAH5lJ9R0qvfPnvKGdPw/8AiW42k8m0yquWxab/AENDB/awfUlDyHJVs9Rr19S/i+T/AJ2HgrEnJZMT4z0mSxtRvy2RuC4Cnpoas52DJaXH2rfg+pVLdXel34rfg+pVBddmg/ho8Jj1/Jn6j7qRtW8NLQ9wadrQ4hp627FBddsrr3MliWCqey+o9zb7dVxbfrttUjap4YWh7tV2bm6xDSeJbsJQ4CcQirgY51W8tDC95YNjS52qOpt7Ljap4aWB7gw7WhxDT1t2FMsnaqFgkaSfqpBiGklxiVk8tXLKWIMXoGGm8Ufwt8FgbLd4MbwR/CFjxitFHbyN/Fkvt/kImbdpHQVkm7Ati5ZCQWLhwc4d5VWFe6L88j4Jepo9DKiznt+E99vqOxa+Ga3d3X/grz7R2W0vW0hbSnfcA9P0/wArQzjRXZF7DJe3Vb77EXG4Z/LvVTC/u+/qjGSW7PDJC41ixaUVyg6FUiXNP5boRuSxtzP3JhqdyCL1E6bsSBsGyVFtqidPn0IJ8xUL5uH3ZEAa+bafqhJJrKB0/Wgpp+lQh5Ph7wZ5+Ose95V3GckXi0UQkcWNa1zrF2rYHZtNulBhYq7vM9RlKth1+R6SbdduqTpmS0ub7Rnw/UqgLVo9Kx7Rvw/UpaH6MOr5tQHVY0XkdbYNwHSV2aC+GjwuY9sTP1M2uL292gOFxlsMh9o73daUte7qbdYjyhaDeY2licXQuOrntYdwJ3gqxowqavYxIXQV6voR5MI5IWz1xdZw1mxg6uq21wXnb02V5N5NcNq43Oo36pGQfHJyjNYbnAkoq9ga1ex4e0KdrFNjWGSUk8kEos9hseBG0OHQQvYtAfJ1S1FFFNUMcZJAXZOLRq3Ibl1I3Q91ueLGNcDFrfKJo+2hrHRMB5JzQ+O5ubHIi+/MFejYN5O6GWgjncx3KOpw8nXdbWLL7FLhdtzw0sTDGpyVwlS4bA5atlo+fYR9R8VkHBavRw+wZ1nxKx4vwHXyXtXa+3+i0KyVaLSP+I961hKyeK5Sv6/oFmwviZvztfCj6kmEyWlb8x3FbqkeCPnfxXnVG72jetbvDn5D72gLY0efg+1i9i2hTtOfWhoTc9vgiIzlnlmEhYSg9y7yx4KOJx2nr7Fy/WgE1pdxIUMkgB45qJ7rqM7LqEJJpUM6bPoSLlCXcVADnS2B696ArZsj0nappn2KrKyS5Hz7CERWYHB5CZJLnj/yV85+Q6lnMNynkHS7xV6xZMT4j0eTS+Db1JAUrppSss52DN6UfiN+H6leieRhgFPM78xlseIAaLeJXnmkw9o34fqrnyb6TNpJXMlNopbetua4bCehdmh8tHh8yX8ifqW2J4Aa7GKgOlMXJNjexwFzkBYC/SrXTTRyfzcumrHyRtfEXRmNjWkco0HMZ71d4hgtFVSNqXSAEAXcyTVDgMxrWOYQWm+OU8+GVQhlY4tsywIvdr2+7xVxzH5F9puSzDKksytAbW3CwGXyXn/kDndy1Sy/qljHW3awcRfsPctHoTpnTVtL5vVPa2XU5N7XnVEjbW1mk5ZjcrHCaHDcHjleyVo17Fxc8OcQPda223al7sC7JpmG8tFCJMQpms9+WNrCB/uENPeexen4gZ6dtFHTRl7GPYyXVt6sTWWJPzsfkvKcJxtmI42yolcI4ogXRh5AyZ7t77yXXV9pr5UZKap5KlEUjAxpc4ku9Y3yBB4WU87jd+yLHy6YTr00dS3bC7Vd8D8s+o2Ws0IdrYTTdNMB/wCpCq48dpsSwwiWWJj54SHNL2jUfmDkTucFL5OsZp2YbTMknia5rCxwMjQQWuIORKlxr9j55lFiRwJHYVGV9BS6NYIQ4+wvmfxt5/uXgNVYPeBsD3AcLA2HcmLFK5E45LTaMn2A6HHxWWc5abRg+x/uKy4v5Z1cndsT+GXBWUxg+1f1jwC1RWTxc+1f1/RZML4mdLOvlR9SKgPtGfEtnhj9nyWKofxG9a2GFu2X3LXLc4EPD/3BpKZ/gjInbkDAMgi2JWMSBTcmeKja2330rtulAJcucmmRdcVE9AJwyKCQp181EiBkMrt/Sq+qcb5dKPkH31oGZuXV92RFZ5+27asjjfvV9EqbHGalVE7cbD6K6hWfErumdvJ52i19yTVSspC1cssh3NRltJzaRvw/VUritJpFh8kjmljC4WtcC+9VPoSf9J/YV2sP8tHjcen7RP1Kp8hta5twubdiiVq7Aaj9J/7SozgVR+i/9qd6jFpZXJEqwOB1H6L/ANpXPQlR+jJ+0pbMlmV6SsPQdR+jJ+0pehKj9GT9pUsSzK9dR5wSo/Rk/aUvQtR+jJ+0qWJZgAKfroz0JUfoyftK6MDqP0ZP2lG7JpYAStXol+E74/oFR+g6j9F/7VpdF6GSON2u0tu/K4tfILPifAzo5UmsSvyWeqsfix9o/wCIrauasPiJ9d3xHxWfDbs6Ocy9yK+4zDx7QfM9y2OFDILH4aPX+S2OHZALSziQ2L+EeCM2WQlMMgigLpRrkjHJao4rtl2wQJcuHKBxUxUJQHGELieCmu2Iisgc3ehHjPPejntyPyQsoz8ERDE6X0hJjI2teO8ouLaFZ4/Ta0ZI2/UKjklsAVRWu0dLLpqMmWRcFG5yFp6nWHSp9ZY7HoVNMljnc3YbKTz5/EofWXCUylJAai90E+fP5xXfPn8UKF1HXLkXTDhBHnz+KXnz+KHcmlTXLklocIL8+fxTTWP4oZLWU1y5DaPCCfPH8Sl54/ihbruuhqlyG0eAnzx/Ervnb+J7ULyiXKKapcg93gLFU7iuGUnaboblOhIzgbUbt+YHZdyWY+qT0Lz2rfdy1uIYk1rHAHOxyWJe7MrZhouzbODm1WMpRSd7XLHCPfWxoAslgbN619BuV7OUmXdO7JFMQkBRbHJRiQpuv0Lrc11AYutVRvapUx7kqYxCU0qR29R37EQETih5hmp3HJDTFQALUm7SFjK6TVJacrbOpbKZZXSah123btbnfoQauNCbg7lK6rsbg96IixYjbms9JI4HNcFSg6KZsjjnHzNjT4i129GMkB2LFRVIKPpq8tVE6DWxvpY5S3NOXhc10DTVYciTkqHFmxVE9h5cuXUZkCidVNG0jtU0sjqJbhOsua6r5cWiG/6oOXSBo2C6dUZPyKZ4ylHeRfay4XLKy6QPOwWQM2JSO2uVqwsnuZJ5rTW3c2UlWxu1w7UDUY5G3YbrJOlJ2klMV0cLHzMlTNqj8KsX9RpCfyjJV02KSO2lApK6NKEdkYamKqz8UiR8pO0pi4nMGaco3L/B2bO1auiGSzeGttZaOlKQsZbU6JYELAUW03ShTJWlK64E7VQCXAeuF2SGMua4ZUhaSvcoXuTHSKKSVEUe8oeQrjpVEZEQDZVW1TLhHSSIWQqCsyOK4eMzZUVRRkLc1jLhUVZTgoxbQLXMuWWTmSlqsailQEsVlZe4vdd0StxFw2KV2Myneq4hJTpx4H9pq/UwmSuedrioDITvKakmSSKnOT3YkkkkRRJJJKEEkkkoQSSSShBKejb63UoEdRMQk+w0UXWHjf0LRUaztELDPatBRGyr7jst4kVGUBC5GMcgBBLU7WUIcnXUGRMZUwzKEqMbUhZcnMijc9QlNeiC498iHfNZJyGnQASOmUEkijOxRv8AvtREbFJKFWzZlElBu39SawwLPFtVbUw3Vo45IaoG1EUo5o7KFWFaNqAKdMSSOJJJJhRJJJKEEkkVxQh1JcXVCCSSSUIOjbcq0phxQFMrCPZ98FXJlkSzpQrimeqan/hWtL9Ah5BLaIotj0BBsRce0qMAUxydrFRxpyAUf//Z"/>
          <p:cNvSpPr>
            <a:spLocks noChangeAspect="1" noChangeArrowheads="1"/>
          </p:cNvSpPr>
          <p:nvPr/>
        </p:nvSpPr>
        <p:spPr bwMode="auto">
          <a:xfrm>
            <a:off x="155575" y="-1714500"/>
            <a:ext cx="440055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data:image/jpeg;base64,/9j/4AAQSkZJRgABAQAAAQABAAD/2wCEAAkGBxQSEhQUEhQVFBQVFBUUFBUUFBQUFBQUFBQXFxQUFBQYHCggGBolHBQUITEhJSkrLi4uFx8zODMsNygtLisBCgoKDg0OGhAQGiwcHBwsLCwsLCwsLCwsLCwsLCwsLCwsLCwsLCwsLCwsLCwsLCwsLCwsLCwsLCwrLCwsLCw3LP/AABEIAMoA+QMBIgACEQEDEQH/xAAcAAABBQEBAQAAAAAAAAAAAAAEAAIDBQYBBwj/xABBEAABAwICBQcKBQMDBQAAAAABAAIDBBEFIQYSMUFRE1JhcZGhsQcUFSIjMnKBwfAzQlOS0RaC4WJzskNUk6Lx/8QAGgEAAgMBAQAAAAAAAAAAAAAAAQIAAwQFBv/EADARAAIBAgUCAwgBBQAAAAAAAAABAgMRBAUSMVETITJBcRQiIzNSYYGRJBVCwdHw/9oADAMBAAIRAxEAPwDT6PVO4rSbVlaaikabhpV1A+S2bSlTLJWuHPyWWxxxLsldTueRk0qqqKN5OxRskbXK+lLlZwSEJkWHSHciWYdJwSWHckGQSo6Mqtio3hGMDhtsq5QZbCpEJITo2IJ1SeCJp5bqrpsudWNtwjk0jGpWRkqUU5U6b4E6qK+WBRCnVjJTlNbTlDpsfqq246mNgiLhDVAbGxz3mzWgkk7gFm36b0g/OT8lfBStsZ5yjyaecAoRmHNJuQs//X1KN5T2eUOk6fv5KOE35CqcFsaVuFx80di6cKZzQqKLyhUZ3uHyH8qwptMqN5AEobfL1hYdqV05LyFdQIfhMfNHYgajCGcAtA4hCzpbsdMzM2GNG5CyUYG5X1Qq+oaFZBsWRWOjAQsoCMqcgqmaZWoW5OAERGQqsVCnZUIkuHFRyOQrqhT01BLJmG2bznZD/KgENDl26uKXC2Mzd67uqw+QRthzR2BQNy9jpRwT/NuhGRBSEIlIB5oFH5kFYuTGKEAxSWTuQRjlxoUIAuhQc8KtXoSdqJCqdEpIY0nOXYJM7IXDZllTsRrWIanKNYVAdyIxKqxjG4adzI3azpZPcjjbrOIG1x3Nb0kq2nmDASdg+7BeU6b6SNgkcWWNRLbWdt5OMe60H72k700Y3JqsbuueJWasjWlri0OjPrNALgCXc623hkojoVSH/oQf+IfyvF/6tm55S/q2bnHtTKi+QOoj1+r0Mo2DWNNC4Ai9mWNibEjPO17/ACUR0PoP+3j7D/K8m/q2XnHtThphNzyj0pck6i4PUzolho96FjeklzW/uvZPj0Qw0i7WRn4ZSR2hy8p/rCbnntQNTi7ZDd8cbjxLG37bIqk+SdRcHvcToIGNYJmsYMmh0jT8gXG56k/XDhcOvwuLXXgdHjYiN42MYeLWNB7bI/8ArObnlK8OmHrHrtY7V2/4VLVVoXnzdNJr+/foOYPWtFh+KR1DQ5p1TsI4FVSpOA8ZqXYLqK4WVLLVX3LQRYO+T3RlxOQ7VY0eibBnK4u/0tyHak7+RZpS3MpSF7zZrSTwAutFSaPvdm8hg7Xdi0kMMcQsxoaOgeJXX1ACKXILryQHSYXGy1m6x5zsz8kSYyVG6rG75pMqOxEFh3Irvm/SmyVoGxQ+kTxRDY1DJgumpCz0OLAjNdkxRo6UNQOmy+dUhN84Cyc2LHchziDydpS6y1Yds2bqlIVKyTMRcFMMScjrFlQaNE+pBQlTUG2SrBXqKXECVHIkaTbGTSu23TIZHB1wU0tc/d25DvU7KLUF3yNaOu6VNmjoouKSoJCLFUQsrUY/FHk0l5+/kqTENI5ZMmnUHRt7UXNLctp5ZVqPay+5b6VaQSNJawxl35RdxA6XZBeTV2EVEj3Pc5r3OJJOsQT2hah2a5qqp4ia2Oosnw+m0rt83MTJhE4/IT1Fp+qGkp3t95jx1tPit9qpaqZYqfmimWSUX4ZNHnesu3K30tKx3vNaetoKDlwKB35APhJb4FWLF8oyzyOS8M0/UxmsVzWK082jLT7r3Drs4eF0FNo5KPdcx3a0/VWrEwZkqZTiY+V/RlLcrusUXPh0rfejd1t9YdyEJANjkeByPYVapxezMM6NSHii0c1kXh1c6N2R2oay7qotXQi7M9W0C0wDzyEpzP4Z6d7Vspq3gvnYTuY4OabEEOBG0EG4PavZMExYVMDJd5FnAbnDJw7e5ZrWNEe5cPmJO2ya5yh1/v6JA9efd/CA5Pr26U0ylNEf39U4kAWUIRuKbrFJ4vsXNXr7ESHYwuOapYWLrmqtl8dwUtTmtUmonsYkNSQwMUjWpwapGtTRKqhGGqpxzGBTloADnHOx2ao4q8DF55j03KVTiRk02Hwt+yq603FdjVl1GNWr72yNJVYq5wBbdtwCeIvuVa/WdtJPWVRT4hI7O9urJNbiUnO8FU66e53I4fQrRLwsS5NUXpOTj4JDEn87wQ6kQ6ZF5yaXJqk9Iv5yRxGTnKdSJNLLosS1FS+fv5y4a9/OQ6kRtEi71FwxqmbXO5y76QdzkepEmiRbFq5ZVJr3c5Lz13OQ6iJpZakKKWmY8Wc0OHSAfFVxq3c5M87dxU6iFcL7nZ9G4XbAWfASO7Yq2fRp4/DkDuh4se0fwrDzt3OUTpzxzTrENbMyVMuoVN4r8GarKdzHFrxZzem9wdhBWt8mteQ+SAn3hrt625O7rH5LOY68mRrjvbbsOXimYLW8jPFJzXC+7I5O7iVqjPUk+TzWIo9GrKHB7SBw2KW4+9o+wgI57/zn29ik1wBx6t6YrCgfn07OrJcO6+XHrUAkO0bPpnt708QXzJ6/vsRId85A2C5/lLzt/ALrg1vXmo+VCgbBEEwT3yBZiPFBxUwxK6VothNXL7lAnNlCz/npUjKwpdDNHVRfcqFIJQqJlQ4mwBJ6ArSjw6d+yNwHF3qjvRUbFVSogfHcdjpmBz73edRgaLkuOz5LBNkuXk7Te3zOfddHeUmNzKqmhcQSG8oQL2Fybbv9KqzkCsuK3SOxkyupSGslzT37EMQp4nZWWU7jRl8erZmylsd7BmsbC+W8noVR6Zm53cFa6Uzlk+X5oSw9TrhBSR0opQWueaklpILSGNHra7Qdh/Ib9K61GjBwXY8XjcVWjXmlJ2vyDjGp+d3BSsxGpLS4axaNrgwkDrNlWEL6Gwt8mth4pBH6NMB84yZq31PzXzve3erehDgySx1df3v9s8MhxCqffU13W26rC63XYZKL01Pzu4L3aCRwhpvQ3J8n548VWqGfh67tbW1s9W3DoVRpDhFA6WpqBThzGVcAkna9oiYLxcq0x62e117Dep0IcAWYV/qf7Z5K/EKoNDyHhh2OLCGnqdaxSbiNSWl41iwbXBhLR1utZfQtW+R09WKnkThJpRyV+T1NbVGta2fHusm0c0rpaPzXkjhJpDywtHq62qba187+733S9GHBP6hX+t/s+d/Tk3O7gkMcm53cFFjoj85n5G3JctLydtnJ651LdFrIJL0ocFvtlf63+y0GOTce5L07NxH7UPQ1fJ3zcL80gdt0q2s5QAXcbc4g+CXpxvbShfbsTe2p29QluPzcR2LX07rtaeIB7QvO16FSe434R4LNioRilZHcyfEVKk5Kcm+wFjo9QHg4d+X8KncVoMVZeJ/UT8xms4SnwzvC3BlziGmunyj1LBK4yQsdsJaOAudju/xV1TG/32rG6F1F4NXe1zh25jx7lqKee2f3x+oV5zUXTHAbN/0THzHu8EM2e+R3G/yKeXXt1KXGSOvef561FrFSgcN+a5qHggG55/Qxzy+5FI+23VY53gFr8J0Wq3AExFv+4Wt7ib9y9RZJbIbOG4fIJGXejrK1FoylJoe63tHsb8Ic499gran0bp2bQX9brDsbZWD58/vvUTpuq6VyYyiEQRMjyY1rOoAH5lJ9R0qvfPnvKGdPw/8AiW42k8m0yquWxab/AENDB/awfUlDyHJVs9Rr19S/i+T/AJ2HgrEnJZMT4z0mSxtRvy2RuC4Cnpoas52DJaXH2rfg+pVLdXel34rfg+pVBddmg/ho8Jj1/Jn6j7qRtW8NLQ9wadrQ4hp627FBddsrr3MliWCqey+o9zb7dVxbfrttUjap4YWh7tV2bm6xDSeJbsJQ4CcQirgY51W8tDC95YNjS52qOpt7Ljap4aWB7gw7WhxDT1t2FMsnaqFgkaSfqpBiGklxiVk8tXLKWIMXoGGm8Ufwt8FgbLd4MbwR/CFjxitFHbyN/Fkvt/kImbdpHQVkm7Ati5ZCQWLhwc4d5VWFe6L88j4Jepo9DKiznt+E99vqOxa+Ga3d3X/grz7R2W0vW0hbSnfcA9P0/wArQzjRXZF7DJe3Vb77EXG4Z/LvVTC/u+/qjGSW7PDJC41ixaUVyg6FUiXNP5boRuSxtzP3JhqdyCL1E6bsSBsGyVFtqidPn0IJ8xUL5uH3ZEAa+bafqhJJrKB0/Wgpp+lQh5Ph7wZ5+Ose95V3GckXi0UQkcWNa1zrF2rYHZtNulBhYq7vM9RlKth1+R6SbdduqTpmS0ub7Rnw/UqgLVo9Kx7Rvw/UpaH6MOr5tQHVY0XkdbYNwHSV2aC+GjwuY9sTP1M2uL292gOFxlsMh9o73daUte7qbdYjyhaDeY2licXQuOrntYdwJ3gqxowqavYxIXQV6voR5MI5IWz1xdZw1mxg6uq21wXnb02V5N5NcNq43Oo36pGQfHJyjNYbnAkoq9ga1ex4e0KdrFNjWGSUk8kEos9hseBG0OHQQvYtAfJ1S1FFFNUMcZJAXZOLRq3Ibl1I3Q91ueLGNcDFrfKJo+2hrHRMB5JzQ+O5ubHIi+/MFejYN5O6GWgjncx3KOpw8nXdbWLL7FLhdtzw0sTDGpyVwlS4bA5atlo+fYR9R8VkHBavRw+wZ1nxKx4vwHXyXtXa+3+i0KyVaLSP+I961hKyeK5Sv6/oFmwviZvztfCj6kmEyWlb8x3FbqkeCPnfxXnVG72jetbvDn5D72gLY0efg+1i9i2hTtOfWhoTc9vgiIzlnlmEhYSg9y7yx4KOJx2nr7Fy/WgE1pdxIUMkgB45qJ7rqM7LqEJJpUM6bPoSLlCXcVADnS2B696ArZsj0nappn2KrKyS5Hz7CERWYHB5CZJLnj/yV85+Q6lnMNynkHS7xV6xZMT4j0eTS+Db1JAUrppSss52DN6UfiN+H6leieRhgFPM78xlseIAaLeJXnmkw9o34fqrnyb6TNpJXMlNopbetua4bCehdmh8tHh8yX8ifqW2J4Aa7GKgOlMXJNjexwFzkBYC/SrXTTRyfzcumrHyRtfEXRmNjWkco0HMZ71d4hgtFVSNqXSAEAXcyTVDgMxrWOYQWm+OU8+GVQhlY4tsywIvdr2+7xVxzH5F9puSzDKksytAbW3CwGXyXn/kDndy1Sy/qljHW3awcRfsPctHoTpnTVtL5vVPa2XU5N7XnVEjbW1mk5ZjcrHCaHDcHjleyVo17Fxc8OcQPda223al7sC7JpmG8tFCJMQpms9+WNrCB/uENPeexen4gZ6dtFHTRl7GPYyXVt6sTWWJPzsfkvKcJxtmI42yolcI4ogXRh5AyZ7t77yXXV9pr5UZKap5KlEUjAxpc4ku9Y3yBB4WU87jd+yLHy6YTr00dS3bC7Vd8D8s+o2Ws0IdrYTTdNMB/wCpCq48dpsSwwiWWJj54SHNL2jUfmDkTucFL5OsZp2YbTMknia5rCxwMjQQWuIORKlxr9j55lFiRwJHYVGV9BS6NYIQ4+wvmfxt5/uXgNVYPeBsD3AcLA2HcmLFK5E45LTaMn2A6HHxWWc5abRg+x/uKy4v5Z1cndsT+GXBWUxg+1f1jwC1RWTxc+1f1/RZML4mdLOvlR9SKgPtGfEtnhj9nyWKofxG9a2GFu2X3LXLc4EPD/3BpKZ/gjInbkDAMgi2JWMSBTcmeKja2330rtulAJcucmmRdcVE9AJwyKCQp181EiBkMrt/Sq+qcb5dKPkH31oGZuXV92RFZ5+27asjjfvV9EqbHGalVE7cbD6K6hWfErumdvJ52i19yTVSspC1cssh3NRltJzaRvw/VUritJpFh8kjmljC4WtcC+9VPoSf9J/YV2sP8tHjcen7RP1Kp8hta5twubdiiVq7Aaj9J/7SozgVR+i/9qd6jFpZXJEqwOB1H6L/ANpXPQlR+jJ+0pbMlmV6SsPQdR+jJ+0pehKj9GT9pUsSzK9dR5wSo/Rk/aUvQtR+jJ+0qWJZgAKfroz0JUfoyftK6MDqP0ZP2lG7JpYAStXol+E74/oFR+g6j9F/7VpdF6GSON2u0tu/K4tfILPifAzo5UmsSvyWeqsfix9o/wCIrauasPiJ9d3xHxWfDbs6Ocy9yK+4zDx7QfM9y2OFDILH4aPX+S2OHZALSziQ2L+EeCM2WQlMMgigLpRrkjHJao4rtl2wQJcuHKBxUxUJQHGELieCmu2Iisgc3ehHjPPejntyPyQsoz8ERDE6X0hJjI2teO8ouLaFZ4/Ta0ZI2/UKjklsAVRWu0dLLpqMmWRcFG5yFp6nWHSp9ZY7HoVNMljnc3YbKTz5/EofWXCUylJAai90E+fP5xXfPn8UKF1HXLkXTDhBHnz+KXnz+KHcmlTXLklocIL8+fxTTWP4oZLWU1y5DaPCCfPH8Sl54/ihbruuhqlyG0eAnzx/Ervnb+J7ULyiXKKapcg93gLFU7iuGUnaboblOhIzgbUbt+YHZdyWY+qT0Lz2rfdy1uIYk1rHAHOxyWJe7MrZhouzbODm1WMpRSd7XLHCPfWxoAslgbN619BuV7OUmXdO7JFMQkBRbHJRiQpuv0Lrc11AYutVRvapUx7kqYxCU0qR29R37EQETih5hmp3HJDTFQALUm7SFjK6TVJacrbOpbKZZXSah123btbnfoQauNCbg7lK6rsbg96IixYjbms9JI4HNcFSg6KZsjjnHzNjT4i129GMkB2LFRVIKPpq8tVE6DWxvpY5S3NOXhc10DTVYciTkqHFmxVE9h5cuXUZkCidVNG0jtU0sjqJbhOsua6r5cWiG/6oOXSBo2C6dUZPyKZ4ylHeRfay4XLKy6QPOwWQM2JSO2uVqwsnuZJ5rTW3c2UlWxu1w7UDUY5G3YbrJOlJ2klMV0cLHzMlTNqj8KsX9RpCfyjJV02KSO2lApK6NKEdkYamKqz8UiR8pO0pi4nMGaco3L/B2bO1auiGSzeGttZaOlKQsZbU6JYELAUW03ShTJWlK64E7VQCXAeuF2SGMua4ZUhaSvcoXuTHSKKSVEUe8oeQrjpVEZEQDZVW1TLhHSSIWQqCsyOK4eMzZUVRRkLc1jLhUVZTgoxbQLXMuWWTmSlqsailQEsVlZe4vdd0StxFw2KV2Myneq4hJTpx4H9pq/UwmSuedrioDITvKakmSSKnOT3YkkkkRRJJJKEEkkkoQSSSShBKejb63UoEdRMQk+w0UXWHjf0LRUaztELDPatBRGyr7jst4kVGUBC5GMcgBBLU7WUIcnXUGRMZUwzKEqMbUhZcnMijc9QlNeiC498iHfNZJyGnQASOmUEkijOxRv8AvtREbFJKFWzZlElBu39SawwLPFtVbUw3Vo45IaoG1EUo5o7KFWFaNqAKdMSSOJJJJhRJJJKEEkkVxQh1JcXVCCSSSUIOjbcq0phxQFMrCPZ98FXJlkSzpQrimeqan/hWtL9Ah5BLaIotj0BBsRce0qMAUxydrFRxpyAUf//Z"/>
          <p:cNvSpPr>
            <a:spLocks noChangeAspect="1" noChangeArrowheads="1"/>
          </p:cNvSpPr>
          <p:nvPr/>
        </p:nvSpPr>
        <p:spPr bwMode="auto">
          <a:xfrm>
            <a:off x="307975" y="-1562100"/>
            <a:ext cx="440055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0" name="Picture 6" descr="https://d13uygpm1enfng.cloudfront.net/article-imgs/en/2013/01/24/AJ201301240016/AJ201301240017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708347"/>
            <a:ext cx="3304555" cy="2682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518505" y="3868124"/>
            <a:ext cx="4917591" cy="2369188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err="1" smtClean="0"/>
              <a:t>Decision</a:t>
            </a:r>
            <a:r>
              <a:rPr lang="cs-CZ" sz="2800" dirty="0" smtClean="0"/>
              <a:t> GOAL </a:t>
            </a:r>
            <a:r>
              <a:rPr lang="cs-CZ" sz="2800" dirty="0" err="1" smtClean="0"/>
              <a:t>or</a:t>
            </a:r>
            <a:r>
              <a:rPr lang="cs-CZ" sz="2800" dirty="0" smtClean="0"/>
              <a:t> NOT</a:t>
            </a:r>
          </a:p>
          <a:p>
            <a:endParaRPr lang="cs-CZ" sz="2800" dirty="0"/>
          </a:p>
          <a:p>
            <a:r>
              <a:rPr lang="cs-CZ" sz="2800" dirty="0" smtClean="0"/>
              <a:t>IF </a:t>
            </a:r>
            <a:r>
              <a:rPr lang="cs-CZ" sz="2800" dirty="0" err="1" smtClean="0"/>
              <a:t>there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a </a:t>
            </a:r>
            <a:r>
              <a:rPr lang="cs-CZ" sz="2800" dirty="0" err="1" smtClean="0"/>
              <a:t>goal</a:t>
            </a:r>
            <a:r>
              <a:rPr lang="cs-CZ" sz="2800" dirty="0" smtClean="0"/>
              <a:t>, </a:t>
            </a:r>
            <a:r>
              <a:rPr lang="cs-CZ" sz="2800" dirty="0" err="1" smtClean="0"/>
              <a:t>system</a:t>
            </a:r>
            <a:r>
              <a:rPr lang="cs-CZ" sz="2800" dirty="0" smtClean="0"/>
              <a:t> </a:t>
            </a:r>
            <a:r>
              <a:rPr lang="cs-CZ" sz="2800" dirty="0" err="1" smtClean="0"/>
              <a:t>sends</a:t>
            </a:r>
            <a:r>
              <a:rPr lang="cs-CZ" sz="2800" dirty="0" smtClean="0"/>
              <a:t> a </a:t>
            </a:r>
            <a:r>
              <a:rPr lang="cs-CZ" sz="2800" dirty="0" err="1" smtClean="0"/>
              <a:t>signal</a:t>
            </a:r>
            <a:r>
              <a:rPr lang="cs-CZ" sz="2800" dirty="0" smtClean="0"/>
              <a:t> to </a:t>
            </a:r>
            <a:r>
              <a:rPr lang="cs-CZ" sz="2800" dirty="0" err="1" smtClean="0"/>
              <a:t>referee</a:t>
            </a:r>
            <a:r>
              <a:rPr lang="en-US" sz="2800" dirty="0" smtClean="0"/>
              <a:t>’s watch</a:t>
            </a:r>
            <a:r>
              <a:rPr lang="cs-CZ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64740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of GLT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English Premier League (since 2013)</a:t>
            </a:r>
          </a:p>
          <a:p>
            <a:pPr lvl="1"/>
            <a:r>
              <a:rPr lang="en-US" dirty="0" smtClean="0"/>
              <a:t>Chelsea – Hull</a:t>
            </a:r>
            <a:endParaRPr lang="cs-CZ" dirty="0" smtClean="0"/>
          </a:p>
          <a:p>
            <a:pPr lvl="1"/>
            <a:r>
              <a:rPr lang="cs-CZ" dirty="0" smtClean="0"/>
              <a:t>Manchester City </a:t>
            </a:r>
            <a:r>
              <a:rPr lang="en-US" dirty="0" smtClean="0"/>
              <a:t>– </a:t>
            </a:r>
            <a:r>
              <a:rPr lang="cs-CZ" dirty="0" err="1" smtClean="0"/>
              <a:t>Cardif</a:t>
            </a:r>
            <a:endParaRPr lang="en-US" dirty="0" smtClean="0"/>
          </a:p>
          <a:p>
            <a:r>
              <a:rPr lang="en-US" dirty="0" smtClean="0"/>
              <a:t>World Cup 2014</a:t>
            </a:r>
            <a:endParaRPr lang="cs-CZ" dirty="0" smtClean="0"/>
          </a:p>
          <a:p>
            <a:pPr lvl="1"/>
            <a:r>
              <a:rPr lang="cs-CZ" smtClean="0"/>
              <a:t>France </a:t>
            </a:r>
            <a:r>
              <a:rPr lang="en-US" smtClean="0"/>
              <a:t>–</a:t>
            </a:r>
            <a:r>
              <a:rPr lang="cs-CZ" dirty="0" smtClean="0"/>
              <a:t> Honduras</a:t>
            </a:r>
          </a:p>
          <a:p>
            <a:r>
              <a:rPr lang="cs-CZ" dirty="0" err="1" smtClean="0"/>
              <a:t>Future</a:t>
            </a:r>
            <a:endParaRPr lang="cs-CZ" dirty="0" smtClean="0"/>
          </a:p>
          <a:p>
            <a:pPr lvl="1"/>
            <a:r>
              <a:rPr lang="cs-CZ" dirty="0" err="1" smtClean="0"/>
              <a:t>German</a:t>
            </a:r>
            <a:r>
              <a:rPr lang="cs-CZ" dirty="0" smtClean="0"/>
              <a:t> </a:t>
            </a:r>
            <a:r>
              <a:rPr lang="cs-CZ" dirty="0" err="1" smtClean="0"/>
              <a:t>Bundesliga</a:t>
            </a:r>
            <a:r>
              <a:rPr lang="cs-CZ" dirty="0" smtClean="0"/>
              <a:t> (</a:t>
            </a:r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season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 smtClean="0"/>
              <a:t>Spanish</a:t>
            </a:r>
            <a:r>
              <a:rPr lang="cs-CZ" dirty="0" smtClean="0"/>
              <a:t> La Liga (2</a:t>
            </a:r>
            <a:r>
              <a:rPr lang="en-US" dirty="0" smtClean="0"/>
              <a:t>–</a:t>
            </a:r>
            <a:r>
              <a:rPr lang="cs-CZ" dirty="0" smtClean="0"/>
              <a:t>3 </a:t>
            </a:r>
            <a:r>
              <a:rPr lang="cs-CZ" dirty="0" err="1" smtClean="0"/>
              <a:t>years</a:t>
            </a:r>
            <a:r>
              <a:rPr lang="cs-CZ" dirty="0" smtClean="0"/>
              <a:t>)</a:t>
            </a:r>
            <a:endParaRPr lang="en-US" dirty="0" smtClean="0"/>
          </a:p>
          <a:p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4740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Using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GLT</a:t>
            </a:r>
            <a:endParaRPr lang="cs-CZ" dirty="0"/>
          </a:p>
        </p:txBody>
      </p:sp>
      <p:pic>
        <p:nvPicPr>
          <p:cNvPr id="2050" name="Picture 2" descr="D:\Dokumenty\Martin\Škola\Mendelu\ISAC\Chelsea-Hull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12776"/>
            <a:ext cx="5905500" cy="442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83568" y="6093296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Branislav Ivanovic, </a:t>
            </a:r>
            <a:r>
              <a:rPr lang="cs-CZ" dirty="0" err="1" smtClean="0"/>
              <a:t>Chelsea</a:t>
            </a:r>
            <a:r>
              <a:rPr lang="cs-CZ" dirty="0" smtClean="0"/>
              <a:t> – </a:t>
            </a:r>
            <a:r>
              <a:rPr lang="cs-CZ" dirty="0" err="1" smtClean="0"/>
              <a:t>Hull</a:t>
            </a:r>
            <a:r>
              <a:rPr lang="cs-CZ" dirty="0" smtClean="0"/>
              <a:t>, </a:t>
            </a:r>
            <a:r>
              <a:rPr lang="cs-CZ" dirty="0" err="1" smtClean="0"/>
              <a:t>Premier</a:t>
            </a:r>
            <a:r>
              <a:rPr lang="cs-CZ" dirty="0" smtClean="0"/>
              <a:t> </a:t>
            </a:r>
            <a:r>
              <a:rPr lang="cs-CZ" dirty="0" err="1" smtClean="0"/>
              <a:t>League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6987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Using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GLT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3568" y="6093296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Edin </a:t>
            </a:r>
            <a:r>
              <a:rPr lang="cs-CZ" dirty="0" err="1" smtClean="0"/>
              <a:t>Dzeko</a:t>
            </a:r>
            <a:r>
              <a:rPr lang="cs-CZ" dirty="0" smtClean="0"/>
              <a:t>, Manchester City – </a:t>
            </a:r>
            <a:r>
              <a:rPr lang="cs-CZ" dirty="0" err="1" smtClean="0"/>
              <a:t>Cardiff</a:t>
            </a:r>
            <a:r>
              <a:rPr lang="cs-CZ" dirty="0" smtClean="0"/>
              <a:t>, </a:t>
            </a:r>
            <a:r>
              <a:rPr lang="cs-CZ" dirty="0" err="1" smtClean="0"/>
              <a:t>Premier</a:t>
            </a:r>
            <a:r>
              <a:rPr lang="cs-CZ" dirty="0" smtClean="0"/>
              <a:t> </a:t>
            </a:r>
            <a:r>
              <a:rPr lang="cs-CZ" dirty="0" err="1" smtClean="0"/>
              <a:t>League</a:t>
            </a:r>
            <a:endParaRPr lang="cs-CZ" dirty="0"/>
          </a:p>
        </p:txBody>
      </p:sp>
      <p:pic>
        <p:nvPicPr>
          <p:cNvPr id="3075" name="Picture 3" descr="D:\Dokumenty\Martin\Škola\Mendelu\ISAC\City-Cardiff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49" y="1700808"/>
            <a:ext cx="7295457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6869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Using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GLT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36751" y="4437112"/>
            <a:ext cx="29391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Karim </a:t>
            </a:r>
            <a:r>
              <a:rPr lang="cs-CZ" dirty="0" err="1" smtClean="0"/>
              <a:t>Benzema</a:t>
            </a:r>
            <a:r>
              <a:rPr lang="cs-CZ" dirty="0" smtClean="0"/>
              <a:t>, </a:t>
            </a:r>
          </a:p>
          <a:p>
            <a:r>
              <a:rPr lang="cs-CZ" dirty="0" smtClean="0"/>
              <a:t>France – Honduras, </a:t>
            </a:r>
          </a:p>
          <a:p>
            <a:r>
              <a:rPr lang="cs-CZ" dirty="0" err="1" smtClean="0"/>
              <a:t>World</a:t>
            </a:r>
            <a:r>
              <a:rPr lang="cs-CZ" dirty="0" smtClean="0"/>
              <a:t> Cup 2014</a:t>
            </a:r>
            <a:endParaRPr lang="cs-CZ" dirty="0"/>
          </a:p>
        </p:txBody>
      </p:sp>
      <p:pic>
        <p:nvPicPr>
          <p:cNvPr id="4098" name="Picture 2" descr="D:\Dokumenty\Martin\Škola\Mendelu\ISAC\France_Honduras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412776"/>
            <a:ext cx="4752528" cy="2851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D:\Dokumenty\Martin\Škola\Mendelu\ISAC\France_Honduras_tv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861048"/>
            <a:ext cx="5002785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05192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114</TotalTime>
  <Words>352</Words>
  <Application>Microsoft Office PowerPoint</Application>
  <PresentationFormat>Předvádění na obrazovce (4:3)</PresentationFormat>
  <Paragraphs>66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Century Schoolbook</vt:lpstr>
      <vt:lpstr>Wingdings</vt:lpstr>
      <vt:lpstr>Wingdings 2</vt:lpstr>
      <vt:lpstr>Arkýř</vt:lpstr>
      <vt:lpstr>Modern Technologies in Football</vt:lpstr>
      <vt:lpstr>Goal Line Technology</vt:lpstr>
      <vt:lpstr>Controvesial moments </vt:lpstr>
      <vt:lpstr>Controvesial moments </vt:lpstr>
      <vt:lpstr>GLT – How it Works?</vt:lpstr>
      <vt:lpstr>Using of GLT</vt:lpstr>
      <vt:lpstr>Using of GLT</vt:lpstr>
      <vt:lpstr>Using of GLT</vt:lpstr>
      <vt:lpstr>Using of GLT</vt:lpstr>
      <vt:lpstr>Adidas miCoach technology</vt:lpstr>
      <vt:lpstr>What miCoach contains</vt:lpstr>
      <vt:lpstr>How SPEED_CELL works</vt:lpstr>
      <vt:lpstr>SPEED_CELL app</vt:lpstr>
      <vt:lpstr>How SMART BALL works</vt:lpstr>
      <vt:lpstr>SMART BALL structure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Technologies in Football</dc:title>
  <dc:creator>Martin</dc:creator>
  <cp:lastModifiedBy>Ondřej Charvát</cp:lastModifiedBy>
  <cp:revision>27</cp:revision>
  <dcterms:created xsi:type="dcterms:W3CDTF">2015-03-24T18:32:33Z</dcterms:created>
  <dcterms:modified xsi:type="dcterms:W3CDTF">2015-03-25T09:14:50Z</dcterms:modified>
</cp:coreProperties>
</file>