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فرمول بندی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حرارتی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پارتیشن بندی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8000" b="1" dirty="0">
                <a:effectLst>
                  <a:outerShdw blurRad="38100" dist="38100" dir="2700000" algn="tl">
                    <a:srgbClr val="000000">
                      <a:alpha val="43137"/>
                    </a:srgbClr>
                  </a:outerShdw>
                </a:effectLst>
                <a:cs typeface="B Nazanin" panose="00000400000000000000" pitchFamily="2" charset="-78"/>
              </a:rPr>
              <a:t>تحلیل حرارتی سه </a:t>
            </a:r>
            <a:r>
              <a:rPr lang="fa-IR" sz="8000" b="1" dirty="0" smtClean="0">
                <a:effectLst>
                  <a:outerShdw blurRad="38100" dist="38100" dir="2700000" algn="tl">
                    <a:srgbClr val="000000">
                      <a:alpha val="43137"/>
                    </a:srgbClr>
                  </a:outerShdw>
                </a:effectLst>
                <a:cs typeface="B Nazanin" panose="00000400000000000000" pitchFamily="2" charset="-78"/>
              </a:rPr>
              <a:t>بعدی</a:t>
            </a:r>
            <a:endParaRPr lang="fa-IR" sz="8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31</a:t>
            </a:r>
            <a:endParaRPr lang="en-US" dirty="0"/>
          </a:p>
        </p:txBody>
      </p:sp>
    </p:spTree>
    <p:extLst>
      <p:ext uri="{BB962C8B-B14F-4D97-AF65-F5344CB8AC3E}">
        <p14:creationId xmlns:p14="http://schemas.microsoft.com/office/powerpoint/2010/main" val="24152671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فرمول بندی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حرارتی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پارتیشن بندی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تحلیل </a:t>
            </a:r>
            <a:r>
              <a:rPr lang="fa-IR" sz="2800" b="1" u="sng" dirty="0">
                <a:cs typeface="B Nazanin" panose="00000400000000000000" pitchFamily="2" charset="-78"/>
              </a:rPr>
              <a:t>نیروی سه </a:t>
            </a:r>
            <a:r>
              <a:rPr lang="fa-IR" sz="2800" b="1" u="sng" dirty="0" smtClean="0">
                <a:cs typeface="B Nazanin" panose="00000400000000000000" pitchFamily="2" charset="-78"/>
              </a:rPr>
              <a:t>بعدی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حالیکه جمع آوری ترافیک اتصال داخلی بین مصرف نیروی ماژول ها برای همه بلوک های عملکردی بصورت یکجا جمع آوری شد، و برای هر صد هزار دور ذخیره شد. این جمع آوری فعالیت ترافیک و مصرف نیروی پویا فقط یکبار در هنگام کل دوره آزمایش جمع میشود. این تعداد نیروها به تحلیل گر حرارتی-سه بعدی تغذیه داده می شوند که پروفایل حرارتی را می </a:t>
            </a:r>
            <a:r>
              <a:rPr lang="fa-IR" sz="2800" dirty="0" smtClean="0">
                <a:cs typeface="B Nazanin" panose="00000400000000000000" pitchFamily="2" charset="-78"/>
              </a:rPr>
              <a:t>دهد.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2183456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فرمول بندی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حرارتی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پارتیشن بندی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برنامه </a:t>
            </a:r>
            <a:r>
              <a:rPr lang="fa-IR" sz="2800" dirty="0">
                <a:cs typeface="B Nazanin" panose="00000400000000000000" pitchFamily="2" charset="-78"/>
              </a:rPr>
              <a:t>ریز-سه بعدی یک برنامه جدید برای پروفایل حرارتی جاری و لیست شبکه  ماژول ها بر مبنای محدودیت ها را میدهد. برنامه جدید ممکن است یک طول اتصال داخلی متفاوت بین ماژول ها داشته باشد. بنابراین، نیروی اتصال داخلی دوباره بر اساس طول های جدید محاسبه می گردد و به مصرف نیروی پویا اضافه می شود که قبلا جمع شده بود.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6266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2075774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فرمول بندی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تحلیل حرارتی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پارتیشن بندی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تحلیل </a:t>
            </a:r>
            <a:r>
              <a:rPr lang="fa-IR" sz="2800" b="1" u="sng" dirty="0">
                <a:cs typeface="B Nazanin" panose="00000400000000000000" pitchFamily="2" charset="-78"/>
              </a:rPr>
              <a:t>حرارتی سه </a:t>
            </a:r>
            <a:r>
              <a:rPr lang="fa-IR" sz="2800" b="1" u="sng" dirty="0" smtClean="0">
                <a:cs typeface="B Nazanin" panose="00000400000000000000" pitchFamily="2" charset="-78"/>
              </a:rPr>
              <a:t>بعدی</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برای تحلیل حرارتی، ما از یک شبکه مقاومسه بعدی استفاده می کنیم، همانطور که در شکل 2 نشان داده شده است. الگوریتم برنامه ریزی ما نیازمند مقادیر دمایی دقیق برای کاهش موفقیت آمیز پروفایل دمای تراشه نیست. بنابراین، ما از یک مدل حرارتی ساده شده در هنگام فرآیند برنامه ریزی برای بالا بردن سرعت محاسبه حرارتی استفاده می کنیم. چون ما در هنگام برنامه ریزی، مدل حرارتی را دفعات زیادی فراخوانی می کنیم، این می تواند زمان اجرا را بهبود بخشد. از این مدل حرارتی ما اعداد حرارتی را بدست می آوریم که نسبتا دقیق هستند.</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31</a:t>
            </a:r>
            <a:endParaRPr lang="en-US" dirty="0"/>
          </a:p>
        </p:txBody>
      </p:sp>
    </p:spTree>
    <p:extLst>
      <p:ext uri="{BB962C8B-B14F-4D97-AF65-F5344CB8AC3E}">
        <p14:creationId xmlns:p14="http://schemas.microsoft.com/office/powerpoint/2010/main" val="37167222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311</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2017-05-22T08:55:44Z</dcterms:modified>
</cp:coreProperties>
</file>