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تله نورولوژی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2200" dirty="0" err="1">
                <a:solidFill>
                  <a:schemeClr val="bg1"/>
                </a:solidFill>
                <a:cs typeface="B Nazanin" panose="00000400000000000000" pitchFamily="2" charset="-78"/>
              </a:rPr>
              <a:t>TeNeCi</a:t>
            </a:r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چهارم</a:t>
            </a:r>
          </a:p>
          <a:p>
            <a:pPr algn="ctr" rtl="1"/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TeNeCi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 </a:t>
            </a:r>
            <a:r>
              <a:rPr lang="fa-I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: پیشنهاد </a:t>
            </a:r>
            <a:r>
              <a:rPr lang="fa-I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کاربرد از راه دور انطباقی برای نورولوژی 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9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547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تله نورولوژی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2200" dirty="0" err="1">
                <a:solidFill>
                  <a:schemeClr val="bg1"/>
                </a:solidFill>
                <a:cs typeface="B Nazanin" panose="00000400000000000000" pitchFamily="2" charset="-78"/>
              </a:rPr>
              <a:t>TeNeCi</a:t>
            </a:r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واحد چند رسانه ای </a:t>
            </a:r>
            <a:r>
              <a:rPr lang="en-US" sz="2800" b="1" u="sng" dirty="0" err="1">
                <a:cs typeface="B Nazanin" panose="00000400000000000000" pitchFamily="2" charset="-78"/>
              </a:rPr>
              <a:t>CAliF</a:t>
            </a:r>
            <a:r>
              <a:rPr lang="en-US" sz="2800" b="1" u="sng" dirty="0">
                <a:cs typeface="B Nazanin" panose="00000400000000000000" pitchFamily="2" charset="-78"/>
              </a:rPr>
              <a:t>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|"/>
            </a:pPr>
            <a:r>
              <a:rPr lang="ar-SA" sz="2800" dirty="0">
                <a:cs typeface="B Nazanin" panose="00000400000000000000" pitchFamily="2" charset="-78"/>
              </a:rPr>
              <a:t>طراحی برنامه کاربردی مشارکتی چند رسانه ای از حوزه های مختلفی مثل شبکه ها، سیستم های توزیع شده، مالتی </a:t>
            </a:r>
            <a:r>
              <a:rPr lang="ar-SA" sz="2800" dirty="0" smtClean="0">
                <a:cs typeface="B Nazanin" panose="00000400000000000000" pitchFamily="2" charset="-78"/>
              </a:rPr>
              <a:t>مدیا، </a:t>
            </a:r>
            <a:r>
              <a:rPr lang="ar-SA" sz="2800" dirty="0">
                <a:cs typeface="B Nazanin" panose="00000400000000000000" pitchFamily="2" charset="-78"/>
              </a:rPr>
              <a:t>همسانی داده و رابط انسان- ماشین تشکیل می شود. بنابراین ساخت واحدی مرکب از توابع مشترک میان کلیه برنامه های کاربردی مشارکتی مفید می باشد. این در واقع نمونه واحد چند رسانه ای </a:t>
            </a:r>
            <a:r>
              <a:rPr lang="en-US" sz="2800" dirty="0" err="1">
                <a:cs typeface="B Nazanin" panose="00000400000000000000" pitchFamily="2" charset="-78"/>
              </a:rPr>
              <a:t>CAliF</a:t>
            </a:r>
            <a:r>
              <a:rPr lang="en-US" sz="2800" dirty="0">
                <a:cs typeface="B Nazanin" panose="00000400000000000000" pitchFamily="2" charset="-78"/>
              </a:rPr>
              <a:t> Multimedia</a:t>
            </a:r>
            <a:r>
              <a:rPr lang="ar-SA" sz="2800" dirty="0">
                <a:cs typeface="B Nazanin" panose="00000400000000000000" pitchFamily="2" charset="-78"/>
              </a:rPr>
              <a:t> می باشد که امکان خلق برنامه های کاربردی مشارکتی بدون محدودیت های وابسته به مشکلات مدیریت ارتباطات، همسانی، سنکرون و مدیریت چند رسانه ای را فراهم می آورد</a:t>
            </a:r>
            <a:r>
              <a:rPr lang="ar-SA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10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714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تله نورولوژی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2200" dirty="0" err="1">
                <a:solidFill>
                  <a:schemeClr val="bg1"/>
                </a:solidFill>
                <a:cs typeface="B Nazanin" panose="00000400000000000000" pitchFamily="2" charset="-78"/>
              </a:rPr>
              <a:t>TeNeCi</a:t>
            </a:r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 smtClean="0">
                <a:cs typeface="B Nazanin" panose="00000400000000000000" pitchFamily="2" charset="-78"/>
              </a:rPr>
              <a:t>واحد</a:t>
            </a:r>
            <a:r>
              <a:rPr lang="en-US" sz="2800" b="1" u="sng" dirty="0" err="1" smtClean="0">
                <a:cs typeface="B Nazanin" panose="00000400000000000000" pitchFamily="2" charset="-78"/>
              </a:rPr>
              <a:t>TeNeCi</a:t>
            </a:r>
            <a:r>
              <a:rPr lang="en-US" sz="2800" b="1" u="sng" dirty="0" smtClean="0">
                <a:cs typeface="B Nazanin" panose="00000400000000000000" pitchFamily="2" charset="-78"/>
              </a:rPr>
              <a:t>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|"/>
            </a:pPr>
            <a:r>
              <a:rPr lang="ar-SA" sz="2600" dirty="0">
                <a:cs typeface="B Nazanin" panose="00000400000000000000" pitchFamily="2" charset="-78"/>
              </a:rPr>
              <a:t>اهداف </a:t>
            </a:r>
            <a:r>
              <a:rPr lang="ar-SA" sz="2600" dirty="0" smtClean="0">
                <a:cs typeface="B Nazanin" panose="00000400000000000000" pitchFamily="2" charset="-78"/>
              </a:rPr>
              <a:t>شبکه</a:t>
            </a:r>
            <a:r>
              <a:rPr lang="en-US" sz="2600" dirty="0" err="1" smtClean="0">
                <a:cs typeface="B Nazanin" panose="00000400000000000000" pitchFamily="2" charset="-78"/>
              </a:rPr>
              <a:t>TeNeCi</a:t>
            </a:r>
            <a:r>
              <a:rPr lang="en-US" sz="2600" dirty="0" smtClean="0">
                <a:cs typeface="B Nazanin" panose="00000400000000000000" pitchFamily="2" charset="-78"/>
              </a:rPr>
              <a:t> </a:t>
            </a:r>
            <a:r>
              <a:rPr lang="fa-IR" sz="2600" dirty="0" smtClean="0">
                <a:cs typeface="B Nazanin" panose="00000400000000000000" pitchFamily="2" charset="-78"/>
              </a:rPr>
              <a:t> (</a:t>
            </a:r>
            <a:r>
              <a:rPr lang="fa-IR" sz="2600" dirty="0">
                <a:cs typeface="B Nazanin" panose="00000400000000000000" pitchFamily="2" charset="-78"/>
              </a:rPr>
              <a:t>شکل 1) </a:t>
            </a:r>
            <a:r>
              <a:rPr lang="ar-SA" sz="2600" dirty="0" smtClean="0">
                <a:cs typeface="B Nazanin" panose="00000400000000000000" pitchFamily="2" charset="-78"/>
              </a:rPr>
              <a:t>عبارتند</a:t>
            </a:r>
            <a:r>
              <a:rPr lang="fa-IR" sz="2600" dirty="0" smtClean="0">
                <a:cs typeface="B Nazanin" panose="00000400000000000000" pitchFamily="2" charset="-78"/>
              </a:rPr>
              <a:t> </a:t>
            </a:r>
            <a:r>
              <a:rPr lang="ar-SA" sz="2600" dirty="0" smtClean="0">
                <a:cs typeface="B Nazanin" panose="00000400000000000000" pitchFamily="2" charset="-78"/>
              </a:rPr>
              <a:t>از </a:t>
            </a:r>
            <a:r>
              <a:rPr lang="ar-SA" sz="2600" dirty="0">
                <a:cs typeface="B Nazanin" panose="00000400000000000000" pitchFamily="2" charset="-78"/>
              </a:rPr>
              <a:t>تعیین و توسعه یک راه حل تخصصی و پشتیبانی و حمایت در تصمیم گیری نورولوژیکی و مدیریت نورولوژی اورژانسی. پروژه </a:t>
            </a:r>
            <a:r>
              <a:rPr lang="en-US" sz="2600" dirty="0" err="1">
                <a:cs typeface="B Nazanin" panose="00000400000000000000" pitchFamily="2" charset="-78"/>
              </a:rPr>
              <a:t>TeNeCi</a:t>
            </a:r>
            <a:r>
              <a:rPr lang="ar-SA" sz="2600" dirty="0">
                <a:cs typeface="B Nazanin" panose="00000400000000000000" pitchFamily="2" charset="-78"/>
              </a:rPr>
              <a:t> به سازمان دهی هر چه بهتر مدیریت اورژانس های نورولوژی و توسعه تکنیک های جدید و همچنین به تشخیص و درمان نورولوژی اورژانسی و همچنین به رشته پاتولوژی های نورولوژیکی در کل کمک می کند. این دسته از تکنیک های جدید از طریق شبکه ارتباط از راه دور کار کرده و به دست اندرکاران امکان دسترسی حقیقی راه دور به اطلاعات وابسته را می دهند</a:t>
            </a:r>
            <a:r>
              <a:rPr lang="ar-SA" sz="2600" dirty="0" smtClean="0">
                <a:cs typeface="B Nazanin" panose="00000400000000000000" pitchFamily="2" charset="-78"/>
              </a:rPr>
              <a:t>.</a:t>
            </a:r>
            <a:endParaRPr lang="en-US" sz="26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11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907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تله نورولوژی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2200" dirty="0" err="1">
                <a:solidFill>
                  <a:schemeClr val="bg1"/>
                </a:solidFill>
                <a:cs typeface="B Nazanin" panose="00000400000000000000" pitchFamily="2" charset="-78"/>
              </a:rPr>
              <a:t>TeNeCi</a:t>
            </a:r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000" dirty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2500" dirty="0" smtClean="0">
                <a:cs typeface="B Nazanin" panose="00000400000000000000" pitchFamily="2" charset="-78"/>
              </a:rPr>
              <a:t>شکل 1- طرح </a:t>
            </a:r>
            <a:r>
              <a:rPr lang="en-US" sz="2500" dirty="0" err="1" smtClean="0">
                <a:cs typeface="B Nazanin" panose="00000400000000000000" pitchFamily="2" charset="-78"/>
              </a:rPr>
              <a:t>TeNeCi</a:t>
            </a:r>
            <a:endParaRPr lang="fa-IR" sz="25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821471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12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4072" y="287958"/>
            <a:ext cx="5726549" cy="4858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18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256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 3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2017-05-21T08:50:55Z</dcterms:modified>
</cp:coreProperties>
</file>