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محیط یادگیری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ارزیابی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مفاهیم اکتشاف </a:t>
            </a:r>
            <a:r>
              <a:rPr lang="fa-IR" sz="2800" u="sng" dirty="0" smtClean="0">
                <a:cs typeface="B Nazanin" panose="00000400000000000000" pitchFamily="2" charset="-78"/>
              </a:rPr>
              <a:t>عمومی</a:t>
            </a:r>
            <a:r>
              <a:rPr lang="fa-IR" sz="2800" dirty="0" smtClean="0">
                <a:cs typeface="B Nazanin" panose="00000400000000000000" pitchFamily="2" charset="-78"/>
              </a:rPr>
              <a:t>: </a:t>
            </a:r>
            <a:r>
              <a:rPr lang="fa-IR" sz="2800" dirty="0">
                <a:cs typeface="B Nazanin" panose="00000400000000000000" pitchFamily="2" charset="-78"/>
              </a:rPr>
              <a:t>این مطالعه نشان داد که برخی از دانش آموزان بسیاری از تمارین را به طور کامل و جامع کشف کردند، اما تمرین هایی که هدف آنها مفاهیم عمومی بود را به گونه ای ضعیف کشف کردند. مربی می توانست تعیین کند که دانش آموز در هر دو تمرین ، رفتار اکتشافی ضعیفی از خود نشان داده بود. اما ازآنجایی که ورژن اول مدل ارزیابی اکتشاف تمرینی را فقط از طریق طبقات کیس های اکتشافی وابسته حفظ کرده بود، در نتیجه مربی نمی توانست به این مسئله پی ببرد که هدف هر دو تمرین، یک مفهوم عمومی یکسان بود.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36</a:t>
            </a:r>
            <a:endParaRPr lang="en-US" dirty="0"/>
          </a:p>
        </p:txBody>
      </p:sp>
    </p:spTree>
    <p:extLst>
      <p:ext uri="{BB962C8B-B14F-4D97-AF65-F5344CB8AC3E}">
        <p14:creationId xmlns:p14="http://schemas.microsoft.com/office/powerpoint/2010/main" val="6911476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محیط یادگیری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ارزیابی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گره های دانش</a:t>
            </a:r>
            <a:r>
              <a:rPr lang="fa-IR" sz="2800" dirty="0">
                <a:cs typeface="B Nazanin" panose="00000400000000000000" pitchFamily="2" charset="-78"/>
              </a:rPr>
              <a:t>. این مطالعه همچنین نشان داد که دانش آموزان زیرک و باهوش مختلف </a:t>
            </a:r>
            <a:r>
              <a:rPr lang="fa-IR" sz="2800" dirty="0" smtClean="0">
                <a:cs typeface="B Nazanin" panose="00000400000000000000" pitchFamily="2" charset="-78"/>
              </a:rPr>
              <a:t>(از </a:t>
            </a:r>
            <a:r>
              <a:rPr lang="fa-IR" sz="2800" dirty="0">
                <a:cs typeface="B Nazanin" panose="00000400000000000000" pitchFamily="2" charset="-78"/>
              </a:rPr>
              <a:t>طریق پیش آزمون شناسایی شده اند) اخطارهای غیر ضروری از سوی مربی برای کشف یک تمرین بیشتر را به درستی نادیده گرفته و کشف مفاهیمی که قبلاً از آنها مطلع شده بودند را انتخاب نکردند. ناکفایتی مدل در این شرایط آن بود که ارزیابی اکتشاف آنها صرفاً بر مبنای میزان فعالیت دانش آموزان در طول تعامل انجام می گرفت که گره های کیس اکتشافی وابسته آن را مشخص کردند.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36</a:t>
            </a:r>
            <a:endParaRPr lang="en-US" dirty="0"/>
          </a:p>
        </p:txBody>
      </p:sp>
    </p:spTree>
    <p:extLst>
      <p:ext uri="{BB962C8B-B14F-4D97-AF65-F5344CB8AC3E}">
        <p14:creationId xmlns:p14="http://schemas.microsoft.com/office/powerpoint/2010/main" val="23867069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محیط یادگیری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ارزیابی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مدل در جریان تصمیم گیری راجع به نیاز به کشف واقعی آنها جهت ارتقاء درک و فهم، دانش دانش آموزان را لحاظ نکرد. به منظور استفاده از اطلاعات مربوط به دانش دانش آموز در ارزیابی مدل اکتشاف موثر، ورژن دوم مدل دانش آموز را اصلاح و تغییر دادیم. بنابراین، در مدل جدید، فعالیت اکتشافی سطح پائین پیرامون مفاهیم خاص، تنها نشانه از اکتشاف ضعیف برشمرده می شود، به شرطی که دانش آموز از قبل از این مفاهیم اطلاع نداشته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36</a:t>
            </a:r>
            <a:endParaRPr lang="en-US" dirty="0"/>
          </a:p>
        </p:txBody>
      </p:sp>
    </p:spTree>
    <p:extLst>
      <p:ext uri="{BB962C8B-B14F-4D97-AF65-F5344CB8AC3E}">
        <p14:creationId xmlns:p14="http://schemas.microsoft.com/office/powerpoint/2010/main" val="1971612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محیط یادگیری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ارزیابی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مدل جدید، گره های دانش، معرف فقط دانش وابسته به فعالیتهای غیر اکتشافی بوده و شواهدی از رفتارهای صریحاً درست دانش آموزان دریافت می کنند ( من جمله نتایج پیش آزمون در صورت موجود بودن). همچنین، اگرچه در ورژن پیشین، احتمالات برای گره های اکتشافی، معیار کمی برای پوشش کیس های اکتشافی وابسته دانش آموزان محسوب می شود، اما در حال حاضر این احتمال را نشان می دهند که دانش آموز مفاهیم وابسته برای درک آنها را به اندازه کافی کشف کرده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36</a:t>
            </a:r>
            <a:endParaRPr lang="en-US" dirty="0"/>
          </a:p>
        </p:txBody>
      </p:sp>
    </p:spTree>
    <p:extLst>
      <p:ext uri="{BB962C8B-B14F-4D97-AF65-F5344CB8AC3E}">
        <p14:creationId xmlns:p14="http://schemas.microsoft.com/office/powerpoint/2010/main" val="7448079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432</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2017-05-10T08:57:40Z</dcterms:modified>
</cp:coreProperties>
</file>