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تحلیل پایداری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شبیه سازی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شبکه های عصبی </a:t>
            </a:r>
            <a:endParaRPr lang="fa-IR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آداپتیو تناسبی-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انتگرالی-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مشتقی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4/35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شبکه عصبی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0599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تحلیل پایداری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شبیه سازی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ساختار سیستم </a:t>
            </a:r>
            <a:r>
              <a:rPr lang="fa-IR" sz="2800" b="1" u="sng" dirty="0" smtClean="0">
                <a:cs typeface="B Nazanin" panose="00000400000000000000" pitchFamily="2" charset="-78"/>
              </a:rPr>
              <a:t>کنترلی</a:t>
            </a: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D"/>
            </a:pPr>
            <a:r>
              <a:rPr lang="fa-IR" sz="2800" dirty="0">
                <a:cs typeface="B Nazanin" panose="00000400000000000000" pitchFamily="2" charset="-78"/>
              </a:rPr>
              <a:t>سیستم کنترلی یک کنترل حلقه بسته اتخاذ می کند، و عمدتا شامل 2 قسمت می باشد: </a:t>
            </a:r>
            <a:r>
              <a:rPr lang="fa-IR" sz="2800" u="sng" dirty="0">
                <a:cs typeface="B Nazanin" panose="00000400000000000000" pitchFamily="2" charset="-78"/>
              </a:rPr>
              <a:t>کنترلر</a:t>
            </a:r>
            <a:r>
              <a:rPr lang="fa-IR" sz="2800" dirty="0">
                <a:cs typeface="B Nazanin" panose="00000400000000000000" pitchFamily="2" charset="-78"/>
              </a:rPr>
              <a:t> و </a:t>
            </a:r>
            <a:r>
              <a:rPr lang="fa-IR" sz="2800" u="sng" dirty="0">
                <a:cs typeface="B Nazanin" panose="00000400000000000000" pitchFamily="2" charset="-78"/>
              </a:rPr>
              <a:t>سیستم کنترل شده</a:t>
            </a:r>
            <a:r>
              <a:rPr lang="fa-IR" sz="2800" dirty="0">
                <a:cs typeface="B Nazanin" panose="00000400000000000000" pitchFamily="2" charset="-78"/>
              </a:rPr>
              <a:t>، کنترلر بر اساس شبکه </a:t>
            </a:r>
            <a:r>
              <a:rPr lang="fa-IR" sz="2800" dirty="0" smtClean="0">
                <a:cs typeface="B Nazanin" panose="00000400000000000000" pitchFamily="2" charset="-78"/>
              </a:rPr>
              <a:t>عصبی </a:t>
            </a:r>
            <a:r>
              <a:rPr lang="fa-IR" sz="2800" dirty="0">
                <a:cs typeface="B Nazanin" panose="00000400000000000000" pitchFamily="2" charset="-78"/>
              </a:rPr>
              <a:t>آداپتیو </a:t>
            </a:r>
            <a:r>
              <a:rPr lang="fa-IR" sz="2800" dirty="0" smtClean="0">
                <a:cs typeface="B Nazanin" panose="00000400000000000000" pitchFamily="2" charset="-78"/>
              </a:rPr>
              <a:t>تناسبی - انتگرالی - مشتقی </a:t>
            </a:r>
            <a:r>
              <a:rPr lang="fa-IR" sz="2800" dirty="0">
                <a:cs typeface="B Nazanin" panose="00000400000000000000" pitchFamily="2" charset="-78"/>
              </a:rPr>
              <a:t>ساخته شده است. در تمام سیستم کنترلی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en-US" sz="2800" dirty="0" smtClean="0">
                <a:cs typeface="B Nazanin" panose="00000400000000000000" pitchFamily="2" charset="-78"/>
              </a:rPr>
              <a:t>X</a:t>
            </a:r>
            <a:r>
              <a:rPr lang="fa-IR" sz="2800" dirty="0" smtClean="0">
                <a:cs typeface="B Nazanin" panose="00000400000000000000" pitchFamily="2" charset="-78"/>
              </a:rPr>
              <a:t> بردار </a:t>
            </a:r>
            <a:r>
              <a:rPr lang="fa-IR" sz="2800" dirty="0">
                <a:cs typeface="B Nazanin" panose="00000400000000000000" pitchFamily="2" charset="-78"/>
              </a:rPr>
              <a:t>هدف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en-US" sz="2800" dirty="0" smtClean="0">
                <a:cs typeface="B Nazanin" panose="00000400000000000000" pitchFamily="2" charset="-78"/>
              </a:rPr>
              <a:t>E</a:t>
            </a:r>
            <a:r>
              <a:rPr lang="fa-IR" sz="2800" dirty="0" smtClean="0">
                <a:cs typeface="B Nazanin" panose="00000400000000000000" pitchFamily="2" charset="-78"/>
              </a:rPr>
              <a:t> بردار </a:t>
            </a:r>
            <a:r>
              <a:rPr lang="fa-IR" sz="2800" dirty="0">
                <a:cs typeface="B Nazanin" panose="00000400000000000000" pitchFamily="2" charset="-78"/>
              </a:rPr>
              <a:t>خطا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en-US" sz="2800" dirty="0" smtClean="0">
                <a:cs typeface="B Nazanin" panose="00000400000000000000" pitchFamily="2" charset="-78"/>
              </a:rPr>
              <a:t>Y</a:t>
            </a:r>
            <a:r>
              <a:rPr lang="fa-IR" sz="2800" dirty="0" smtClean="0">
                <a:cs typeface="B Nazanin" panose="00000400000000000000" pitchFamily="2" charset="-78"/>
              </a:rPr>
              <a:t> مقدار </a:t>
            </a:r>
            <a:r>
              <a:rPr lang="fa-IR" sz="2800" dirty="0">
                <a:cs typeface="B Nazanin" panose="00000400000000000000" pitchFamily="2" charset="-78"/>
              </a:rPr>
              <a:t>خروجی سیستم کنترلی </a:t>
            </a:r>
            <a:r>
              <a:rPr lang="fa-IR" sz="2800" dirty="0" smtClean="0">
                <a:cs typeface="B Nazanin" panose="00000400000000000000" pitchFamily="2" charset="-78"/>
              </a:rPr>
              <a:t>و</a:t>
            </a:r>
            <a:r>
              <a:rPr lang="en-US" sz="2800" dirty="0" smtClean="0">
                <a:cs typeface="B Nazanin" panose="00000400000000000000" pitchFamily="2" charset="-78"/>
              </a:rPr>
              <a:t>U </a:t>
            </a:r>
            <a:r>
              <a:rPr lang="fa-IR" sz="2800" dirty="0" smtClean="0">
                <a:cs typeface="B Nazanin" panose="00000400000000000000" pitchFamily="2" charset="-78"/>
              </a:rPr>
              <a:t> قانون </a:t>
            </a:r>
            <a:r>
              <a:rPr lang="fa-IR" sz="2800" dirty="0">
                <a:cs typeface="B Nazanin" panose="00000400000000000000" pitchFamily="2" charset="-78"/>
              </a:rPr>
              <a:t>کنترلی سیستم کنترل می باشد.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5/35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شبکه عصبی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8226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تحلیل پایداری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شبیه سازی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500" dirty="0">
                <a:cs typeface="B Nazanin" panose="00000400000000000000" pitchFamily="2" charset="-78"/>
              </a:rPr>
              <a:t>شکل 1: ساختار سیستم </a:t>
            </a:r>
            <a:r>
              <a:rPr lang="fa-IR" sz="2500" dirty="0" smtClean="0">
                <a:cs typeface="B Nazanin" panose="00000400000000000000" pitchFamily="2" charset="-78"/>
              </a:rPr>
              <a:t>کنترلی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6/35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شبکه عصبی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26" name="Picture 25"/>
          <p:cNvPicPr/>
          <p:nvPr/>
        </p:nvPicPr>
        <p:blipFill>
          <a:blip r:embed="rId2"/>
          <a:stretch>
            <a:fillRect/>
          </a:stretch>
        </p:blipFill>
        <p:spPr>
          <a:xfrm>
            <a:off x="1363906" y="951556"/>
            <a:ext cx="6378452" cy="303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16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تحلیل پایداری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شبیه سازی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 rtl="1"/>
            <a:r>
              <a:rPr lang="fa-IR" sz="2500" u="sng" dirty="0">
                <a:cs typeface="B Nazanin" panose="00000400000000000000" pitchFamily="2" charset="-78"/>
              </a:rPr>
              <a:t>الگوریتم 1: الگوریتم کنترلی برای سیستم غیرخطی </a:t>
            </a:r>
            <a:r>
              <a:rPr lang="fa-IR" sz="2500" u="sng" dirty="0" smtClean="0">
                <a:cs typeface="B Nazanin" panose="00000400000000000000" pitchFamily="2" charset="-78"/>
              </a:rPr>
              <a:t>پیچیده</a:t>
            </a:r>
          </a:p>
          <a:p>
            <a:pPr algn="just" rtl="1"/>
            <a:endParaRPr lang="fa-IR" sz="2500" u="sng" dirty="0" smtClean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6715" y="5283115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7/35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شبکه عصبی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153" y="1922495"/>
            <a:ext cx="7097660" cy="266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804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137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2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2017-05-07T08:34:57Z</dcterms:modified>
</cp:coreProperties>
</file>