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5/7/2017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درونیابی تصویر</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رمزگذاری فراکتال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پیش بینی وضوح</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روش پیشنهادی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4000" b="1" dirty="0" smtClean="0">
                <a:effectLst>
                  <a:outerShdw blurRad="38100" dist="38100" dir="2700000" algn="tl">
                    <a:srgbClr val="000000">
                      <a:alpha val="43137"/>
                    </a:srgbClr>
                  </a:outerShdw>
                </a:effectLst>
                <a:cs typeface="B Nazanin" panose="00000400000000000000" pitchFamily="2" charset="-78"/>
              </a:rPr>
              <a:t>فصل چهارم</a:t>
            </a:r>
          </a:p>
          <a:p>
            <a:pPr algn="ctr" rtl="1"/>
            <a:r>
              <a:rPr lang="fa-IR" sz="5400" b="1" dirty="0">
                <a:effectLst>
                  <a:outerShdw blurRad="38100" dist="38100" dir="2700000" algn="tl">
                    <a:srgbClr val="000000">
                      <a:alpha val="43137"/>
                    </a:srgbClr>
                  </a:outerShdw>
                </a:effectLst>
                <a:cs typeface="B Nazanin" panose="00000400000000000000" pitchFamily="2" charset="-78"/>
              </a:rPr>
              <a:t>پیش بینی اطلاعات قدرت وضوح بالاتر از قدرت وضوح پائین </a:t>
            </a:r>
            <a:r>
              <a:rPr lang="fa-IR" sz="5400" b="1" dirty="0" smtClean="0">
                <a:effectLst>
                  <a:outerShdw blurRad="38100" dist="38100" dir="2700000" algn="tl">
                    <a:srgbClr val="000000">
                      <a:alpha val="43137"/>
                    </a:srgbClr>
                  </a:outerShdw>
                </a:effectLst>
                <a:cs typeface="B Nazanin" panose="00000400000000000000" pitchFamily="2" charset="-78"/>
              </a:rPr>
              <a:t>تر</a:t>
            </a:r>
            <a:endParaRPr lang="fa-IR" sz="54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36</a:t>
            </a:r>
            <a:endParaRPr lang="en-US" dirty="0"/>
          </a:p>
        </p:txBody>
      </p:sp>
    </p:spTree>
    <p:extLst>
      <p:ext uri="{BB962C8B-B14F-4D97-AF65-F5344CB8AC3E}">
        <p14:creationId xmlns:p14="http://schemas.microsoft.com/office/powerpoint/2010/main" val="17242150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درونیابی تصویر</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رمزگذاری فراکتال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پیش بینی وضوح</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روش پیشنهادی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تحلیل چند وضوحی در کدگذاری و تحلیل تصویر کاربردهای زیادی دارد. برخی از روشهای فشرده سازی تصویر چند وضوحی بر مبنای موجک، مثل درخت صفر، اطلاعات وضوح بالاتر را از اطلاعات وضوح پائین تر پیش بینی می کنند. کدگذارها یا رمزگذارهای فراکتال این تیپ پیش بینی را به شیوه ای متفاوت انجام می دهند.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36</a:t>
            </a:r>
            <a:endParaRPr lang="en-US" dirty="0"/>
          </a:p>
        </p:txBody>
      </p:sp>
    </p:spTree>
    <p:extLst>
      <p:ext uri="{BB962C8B-B14F-4D97-AF65-F5344CB8AC3E}">
        <p14:creationId xmlns:p14="http://schemas.microsoft.com/office/powerpoint/2010/main" val="33018454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درونیابی تصویر</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رمزگذاری فراکتال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پیش بینی وضوح</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روش پیشنهادی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کد فراکتال تولید شده از طریق رمزگذاری یا کدگذاری فراکتال تصویر دیجیتالی روابط بین قطعات مختلف تصویر را شرح و مستقل از وضوح تصویر اصلی می باشد. رمزگشا برای تولید یک تصویر دیجیتالی در هر وضوحی، این کد را رمزگشایی می کند. قدرت وضوح تصویر رمزگشایی شده بالاتر از تصویر اصلی است. افزایش قدرت وضوح بعضاً زوم فراکتال نامیده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36</a:t>
            </a:r>
            <a:endParaRPr lang="en-US" dirty="0"/>
          </a:p>
        </p:txBody>
      </p:sp>
    </p:spTree>
    <p:extLst>
      <p:ext uri="{BB962C8B-B14F-4D97-AF65-F5344CB8AC3E}">
        <p14:creationId xmlns:p14="http://schemas.microsoft.com/office/powerpoint/2010/main" val="389105558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چکیده</a:t>
            </a:r>
            <a:endParaRPr lang="en-US" dirty="0">
              <a:solidFill>
                <a:schemeClr val="bg1"/>
              </a:solidFill>
              <a:cs typeface="B Nazanin" panose="00000400000000000000" pitchFamily="2" charset="-78"/>
            </a:endParaRPr>
          </a:p>
        </p:txBody>
      </p:sp>
      <p:sp>
        <p:nvSpPr>
          <p:cNvPr id="29" name="TextBox 28"/>
          <p:cNvSpPr txBox="1"/>
          <p:nvPr/>
        </p:nvSpPr>
        <p:spPr>
          <a:xfrm>
            <a:off x="6320357" y="5983134"/>
            <a:ext cx="1476358"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درونیابی تصویر</a:t>
            </a:r>
            <a:endParaRPr lang="en-US" b="1"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رمزگذاری فراکتال </a:t>
            </a:r>
            <a:endParaRPr lang="en-US" b="1"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b="1" dirty="0">
                <a:solidFill>
                  <a:schemeClr val="bg1"/>
                </a:solidFill>
                <a:cs typeface="B Nazanin" panose="00000400000000000000" pitchFamily="2" charset="-78"/>
              </a:rPr>
              <a:t>پیش بینی وضوح</a:t>
            </a:r>
            <a:endParaRPr lang="en-US" b="1"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روش پیشنهادی</a:t>
            </a:r>
            <a:endParaRPr lang="en-US" b="1"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b="1" dirty="0">
                <a:solidFill>
                  <a:schemeClr val="bg1"/>
                </a:solidFill>
                <a:cs typeface="B Nazanin" panose="00000400000000000000" pitchFamily="2" charset="-78"/>
              </a:rPr>
              <a:t>نتیجه گیری</a:t>
            </a:r>
            <a:endParaRPr lang="en-US"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وضوح بالاتر بدست آمده حاصل تکنیک ساده ای مثل تکرار پیکسل های تصویر نیست، بلکه حاصل تولید جزئیات بیشتر می باشد. در حقیقت، اطلاعات بیشتر راجع به وضوح بالاتر با استفاده از اطلاعاتی از تصویر دارای وضوح پائین تر تولید شده است. زمانی که یک تصویر با قدرت وضوح مشابه با تصویر رمزگذاری شده اصلی بازسازی می شود، آنگاه در فرایند رمزگشایی، بلوک های حوزه تصویر جمع می شوند، که این مسئله باعث حذف برخی از جزئیات بلوک های حوزه می شود.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36</a:t>
            </a:r>
            <a:endParaRPr lang="en-US" dirty="0"/>
          </a:p>
        </p:txBody>
      </p:sp>
    </p:spTree>
    <p:extLst>
      <p:ext uri="{BB962C8B-B14F-4D97-AF65-F5344CB8AC3E}">
        <p14:creationId xmlns:p14="http://schemas.microsoft.com/office/powerpoint/2010/main" val="58881096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288</Words>
  <Application>Microsoft Office PowerPoint</Application>
  <PresentationFormat>On-screen Show (4:3)</PresentationFormat>
  <Paragraphs>33</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2017-05-07T08:01:37Z</dcterms:modified>
</cp:coreProperties>
</file>