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>
        <p:scale>
          <a:sx n="66" d="100"/>
          <a:sy n="66" d="100"/>
        </p:scale>
        <p:origin x="102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شبکه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شبکه عصبی تناسبی-انتگرالی-مشتقی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2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شبکه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شبکه های شبکه عصبی تناسبی-انتگرالی-مشتقی شامل یک ساختار 2-3-1 می باشند. این شبکه سه لایه دارد که لایه داخلی، لایه پنهان و لایه خروجی می باشد. لایه داخلی دو تا نورون دارد، لایه پنهان سه تا نورون و لایه خروجی یک نورون دارد. نورون در درون شبکه به ترتیب تناسبی، انتگرالی و مشتقی </a:t>
            </a:r>
            <a:r>
              <a:rPr lang="fa-IR" sz="2800" dirty="0" smtClean="0">
                <a:cs typeface="B Nazanin" panose="00000400000000000000" pitchFamily="2" charset="-78"/>
              </a:rPr>
              <a:t>می باشند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9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شبکه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لایه داخلی دو تا </a:t>
            </a:r>
            <a:r>
              <a:rPr lang="fa-IR" sz="2800" dirty="0" smtClean="0">
                <a:cs typeface="B Nazanin" panose="00000400000000000000" pitchFamily="2" charset="-78"/>
              </a:rPr>
              <a:t>نورن</a:t>
            </a:r>
            <a:r>
              <a:rPr lang="en-AU" sz="2800" dirty="0" smtClean="0">
                <a:cs typeface="B Nazanin" panose="00000400000000000000" pitchFamily="2" charset="-78"/>
              </a:rPr>
              <a:t>P </a:t>
            </a:r>
            <a:r>
              <a:rPr lang="fa-IR" sz="2800" dirty="0" smtClean="0">
                <a:cs typeface="B Nazanin" panose="00000400000000000000" pitchFamily="2" charset="-78"/>
              </a:rPr>
              <a:t> دارد</a:t>
            </a:r>
            <a:r>
              <a:rPr lang="fa-IR" sz="2800" dirty="0">
                <a:cs typeface="B Nazanin" panose="00000400000000000000" pitchFamily="2" charset="-78"/>
              </a:rPr>
              <a:t>، یکی از آن نورون ها تنظیمات ورودی سیستم را دریافت می کند و دیگری به خروجی سیستم وصل می شود. لایه پنهان سه تا نورون متفاوت دارد، اولی از </a:t>
            </a:r>
            <a:r>
              <a:rPr lang="fa-IR" sz="2800" dirty="0" smtClean="0">
                <a:cs typeface="B Nazanin" panose="00000400000000000000" pitchFamily="2" charset="-78"/>
              </a:rPr>
              <a:t>نوع</a:t>
            </a:r>
            <a:r>
              <a:rPr lang="en-AU" sz="2800" dirty="0" smtClean="0">
                <a:cs typeface="B Nazanin" panose="00000400000000000000" pitchFamily="2" charset="-78"/>
              </a:rPr>
              <a:t>P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دومی از </a:t>
            </a:r>
            <a:r>
              <a:rPr lang="fa-IR" sz="2800" dirty="0" smtClean="0">
                <a:cs typeface="B Nazanin" panose="00000400000000000000" pitchFamily="2" charset="-78"/>
              </a:rPr>
              <a:t>نوع</a:t>
            </a:r>
            <a:r>
              <a:rPr lang="en-AU" sz="2800" dirty="0" smtClean="0">
                <a:cs typeface="B Nazanin" panose="00000400000000000000" pitchFamily="2" charset="-78"/>
              </a:rPr>
              <a:t>I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سومی از </a:t>
            </a:r>
            <a:r>
              <a:rPr lang="fa-IR" sz="2800" dirty="0" smtClean="0">
                <a:cs typeface="B Nazanin" panose="00000400000000000000" pitchFamily="2" charset="-78"/>
              </a:rPr>
              <a:t>نوع</a:t>
            </a:r>
            <a:r>
              <a:rPr lang="en-AU" sz="2800" dirty="0" smtClean="0">
                <a:cs typeface="B Nazanin" panose="00000400000000000000" pitchFamily="2" charset="-78"/>
              </a:rPr>
              <a:t>D </a:t>
            </a:r>
            <a:r>
              <a:rPr lang="fa-IR" sz="2800" dirty="0" smtClean="0">
                <a:cs typeface="B Nazanin" panose="00000400000000000000" pitchFamily="2" charset="-78"/>
              </a:rPr>
              <a:t> است</a:t>
            </a:r>
            <a:r>
              <a:rPr lang="fa-IR" sz="2800" dirty="0">
                <a:cs typeface="B Nazanin" panose="00000400000000000000" pitchFamily="2" charset="-78"/>
              </a:rPr>
              <a:t>. لایه خروجی فقط یک نورون دارد که وظیفه خروجی کنترل را به انجام می رساند.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0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شبکه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1: ساختار شبکه </a:t>
            </a:r>
            <a:r>
              <a:rPr lang="fa-IR" sz="2800" dirty="0" smtClean="0">
                <a:cs typeface="B Nazanin" panose="00000400000000000000" pitchFamily="2" charset="-78"/>
              </a:rPr>
              <a:t>عصبی </a:t>
            </a:r>
            <a:r>
              <a:rPr lang="fa-IR" sz="2800" dirty="0">
                <a:cs typeface="B Nazanin" panose="00000400000000000000" pitchFamily="2" charset="-78"/>
              </a:rPr>
              <a:t>تناسبی-انتگرالی-مشتقی.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449158" y="1234867"/>
            <a:ext cx="6347557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0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2017-05-10T08:02:56Z</dcterms:modified>
</cp:coreProperties>
</file>