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5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معماری پایه </a:t>
            </a:r>
            <a:r>
              <a:rPr lang="en-AU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DCCS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نیازمندیها و اثرات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پروتکل استاندارد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مفاهیم چندبخشی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نیازمندیها و اثرات وارده بر معماری سیستم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94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معماری پایه </a:t>
            </a:r>
            <a:r>
              <a:rPr lang="en-AU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DCCS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نیازمندیها و اثرات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پروتکل استاندارد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مفاهیم چندبخشی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نیازمندیهای </a:t>
            </a:r>
            <a:r>
              <a:rPr lang="fa-IR" sz="2800" b="1" u="sng" dirty="0" smtClean="0">
                <a:cs typeface="B Nazanin" panose="00000400000000000000" pitchFamily="2" charset="-78"/>
              </a:rPr>
              <a:t>سیستم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نیازمندیهای مربوط به سیستم های کنترل کامپیوتری توزیع شده را می توان به گروههای هزینه های پائین، رفتار بلادرنگ و قابلیت اطمینان/ تحمل پذیری خطا تقسیم نمود. به علاوه اثبات شده است که هزینه های سیستم و پیگیری مهمترین عوامل می باشند. هزینه های پائین نیازمند استفاده از مولفه های استاندارد، آزادی و بازی سیستم ها، مدولاریته ، و مفاهیم ساده سیستم و همچنین استقلال از تولید کننده خاص می باشند.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06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معماری پایه </a:t>
            </a:r>
            <a:r>
              <a:rPr lang="en-AU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DCCS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نیازمندیها و اثرات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پروتکل استاندارد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مفاهیم چندبخشی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رفتار بلادرنگ مورد نیاز با زمان های پاسخ کوتاه، برون دهی و کارایی بالای سیستم، دستیابی تصادفی به کلیه داده های فرایند در مدت زمان بسیار کوتاه، حقیقی سازی دائمی مدلهای داده و خروجی اطلاعات در واسط </a:t>
            </a:r>
            <a:r>
              <a:rPr lang="en-AU" sz="2800" dirty="0">
                <a:cs typeface="B Nazanin" panose="00000400000000000000" pitchFamily="2" charset="-78"/>
              </a:rPr>
              <a:t>MMI ، </a:t>
            </a:r>
            <a:r>
              <a:rPr lang="fa-IR" sz="2800" dirty="0">
                <a:cs typeface="B Nazanin" panose="00000400000000000000" pitchFamily="2" charset="-78"/>
              </a:rPr>
              <a:t>پویایی خوب سیستم حتی تحت بار سنگین </a:t>
            </a:r>
            <a:r>
              <a:rPr lang="fa-IR" sz="2800" dirty="0" smtClean="0">
                <a:cs typeface="B Nazanin" panose="00000400000000000000" pitchFamily="2" charset="-78"/>
              </a:rPr>
              <a:t>(مثلاً </a:t>
            </a:r>
            <a:r>
              <a:rPr lang="fa-IR" sz="2800" dirty="0">
                <a:cs typeface="B Nazanin" panose="00000400000000000000" pitchFamily="2" charset="-78"/>
              </a:rPr>
              <a:t>نقص و اشکال در فرایند)، تشخیص سریع خرابی و اشکال و پیکره بندی مجدد در مورد خرابی قطعات مشخص می گردد.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6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معماری پایه </a:t>
            </a:r>
            <a:r>
              <a:rPr lang="en-AU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DCCS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نیازمندیها و اثرات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پروتکل استاندارد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مفاهیم چندبخشی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برای کامپیوترهایی با توابع و کارکردهای مهم و نیازهای قابلیت اطمینان بسیار بالا، </a:t>
            </a:r>
            <a:r>
              <a:rPr lang="fa-IR" sz="2800" dirty="0" smtClean="0">
                <a:cs typeface="B Nazanin" panose="00000400000000000000" pitchFamily="2" charset="-78"/>
              </a:rPr>
              <a:t>باس</a:t>
            </a:r>
            <a:r>
              <a:rPr lang="en-AU" sz="2800" dirty="0" smtClean="0">
                <a:cs typeface="B Nazanin" panose="00000400000000000000" pitchFamily="2" charset="-78"/>
              </a:rPr>
              <a:t>LAN </a:t>
            </a:r>
            <a:r>
              <a:rPr lang="fa-IR" sz="2800" dirty="0" smtClean="0">
                <a:cs typeface="B Nazanin" panose="00000400000000000000" pitchFamily="2" charset="-78"/>
              </a:rPr>
              <a:t> باید </a:t>
            </a:r>
            <a:r>
              <a:rPr lang="fa-IR" sz="2800" dirty="0">
                <a:cs typeface="B Nazanin" panose="00000400000000000000" pitchFamily="2" charset="-78"/>
              </a:rPr>
              <a:t>فراوان و مازاد براحتیاج باشد. حشو و فراوانی کامپیوترها برطبق اصل رهبر/ پیرو تحقق می یابد، کامپیوترها رفتار </a:t>
            </a:r>
            <a:r>
              <a:rPr lang="en-AU" sz="2800" dirty="0">
                <a:cs typeface="B Nazanin" panose="00000400000000000000" pitchFamily="2" charset="-78"/>
              </a:rPr>
              <a:t>fail-silent </a:t>
            </a:r>
            <a:r>
              <a:rPr lang="fa-IR" sz="2800" dirty="0" smtClean="0">
                <a:cs typeface="B Nazanin" panose="00000400000000000000" pitchFamily="2" charset="-78"/>
              </a:rPr>
              <a:t> از </a:t>
            </a:r>
            <a:r>
              <a:rPr lang="fa-IR" sz="2800" dirty="0">
                <a:cs typeface="B Nazanin" panose="00000400000000000000" pitchFamily="2" charset="-78"/>
              </a:rPr>
              <a:t>خود به معرض نمایش می گذارند.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3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274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2017-05-01T08:21:23Z</dcterms:modified>
</cp:coreProperties>
</file>