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NHS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اصلاح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نرخ </a:t>
            </a:r>
            <a:r>
              <a:rPr lang="en-US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ABAS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عدم اقتباس </a:t>
            </a:r>
            <a:r>
              <a:rPr lang="en-US" dirty="0" smtClean="0">
                <a:solidFill>
                  <a:schemeClr val="bg1"/>
                </a:solidFill>
                <a:cs typeface="B Nazanin" panose="00000400000000000000" pitchFamily="2" charset="-78"/>
              </a:rPr>
              <a:t>ABAS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اصلاح حسابداری در بخش بهداشت عمومی یونان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13</a:t>
            </a:r>
            <a:r>
              <a:rPr lang="en-US" sz="2400" dirty="0" smtClean="0"/>
              <a:t>/</a:t>
            </a:r>
            <a:r>
              <a:rPr lang="fa-IR" sz="2400" dirty="0" smtClean="0"/>
              <a:t>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863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NHS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اصلاح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نرخ </a:t>
            </a:r>
            <a:r>
              <a:rPr lang="en-US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ABAS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عدم اقتباس </a:t>
            </a:r>
            <a:r>
              <a:rPr lang="en-US" dirty="0" smtClean="0">
                <a:solidFill>
                  <a:schemeClr val="bg1"/>
                </a:solidFill>
                <a:cs typeface="B Nazanin" panose="00000400000000000000" pitchFamily="2" charset="-78"/>
              </a:rPr>
              <a:t>ABAS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در سطح سنتی، سیستم های حسابداری و بودجه ریزی دولتی یونان درهر سه سطح حاکمیت و نظارت عمومی- مرکزی، منطقه ای و محلی- به صورت قانونی تو نه هیئت حرفه ای تدوین استاندارد مستقل تنظیم شده و بر اساس اصل حسابداری نقدی عمل می کنند. همچنین، مقررات حسابداری دولتی که در بیمارستان های عمومی یونان کاربرد دارد نیز بر اساس سیستم حسابداری دفترداری یک طرفه و بودجه ریزی قدیمی عمل کرده وعمدتاً  از شیوه حسابداری نقدی استفاده می کنند.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14</a:t>
            </a:r>
            <a:r>
              <a:rPr lang="en-US" sz="2400" dirty="0" smtClean="0"/>
              <a:t>/</a:t>
            </a:r>
            <a:r>
              <a:rPr lang="fa-IR" sz="2400" dirty="0" smtClean="0"/>
              <a:t>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080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NHS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اصلاح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نرخ </a:t>
            </a:r>
            <a:r>
              <a:rPr lang="en-US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ABAS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عدم اقتباس </a:t>
            </a:r>
            <a:r>
              <a:rPr lang="en-US" dirty="0" smtClean="0">
                <a:solidFill>
                  <a:schemeClr val="bg1"/>
                </a:solidFill>
                <a:cs typeface="B Nazanin" panose="00000400000000000000" pitchFamily="2" charset="-78"/>
              </a:rPr>
              <a:t>ABAS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600" dirty="0">
                <a:cs typeface="B Nazanin" panose="00000400000000000000" pitchFamily="2" charset="-78"/>
              </a:rPr>
              <a:t>مخصوصاً  اینکه هدف و نگرانی اصلی سیستم حسابداری نقدی بیمارستان های عمومی، بازشناسی معاملات و سایر رویدادها بود فقط زمانی که وجه نقد دریافت یا پرداخت شده باشد، ثبت آنها در بودجه های مجاز بر اساس اصول بودجه ریزی و بالاخره کنترل اجرای بودجه تائید شده توسط تصمیم گیرندگان دولتی بود. از طرف دیگر، به ارائه تصویر کاملی از سمت ، موقعیت و عملکرد مالی بیمارستان های عمومی توجه کمی معطوف گردید. ادبیات مدیریت یونان مدتهای طولانی به نیاز به اصلاح این سیستم حسابداری نقدی در بخش بهداشت عمومی اشاره کرده و قطعاً از تغییر به سمت حسابداری تعهدی حمایت کرده است.</a:t>
            </a:r>
            <a:endParaRPr lang="fa-IR" sz="26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15</a:t>
            </a:r>
            <a:r>
              <a:rPr lang="en-US" sz="2400" dirty="0" smtClean="0"/>
              <a:t>/</a:t>
            </a:r>
            <a:r>
              <a:rPr lang="fa-IR" sz="2400" dirty="0" smtClean="0"/>
              <a:t>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460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NHS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اصلاح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نرخ </a:t>
            </a:r>
            <a:r>
              <a:rPr lang="en-US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ABAS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عدم اقتباس </a:t>
            </a:r>
            <a:r>
              <a:rPr lang="en-US" dirty="0" smtClean="0">
                <a:solidFill>
                  <a:schemeClr val="bg1"/>
                </a:solidFill>
                <a:cs typeface="B Nazanin" panose="00000400000000000000" pitchFamily="2" charset="-78"/>
              </a:rPr>
              <a:t>ABAS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حسابداری نقدی بودجه ای سنتی از مد افتاده، رضایت بخش نیست و سهم بسزایی در ناکارآمدی و بی اثری بخش عمومی یونان دارد زیرا امکان افشای تصویر کاملی از فعالیت اقتصادی و موقعیت مالی بیمارستان های عمومی را میسر می سازد. تلاشهای اولیه در زمینه معرفی مبنای حسابداری تعهدی در بیمارستان های عمومی در یونان در سال 1997 تحت قانون 2519/97 آغاز گردید. این قانون برای اولین بار تلاش دولت و قصد وی برای معرفی سیستم حسابداری دفترداری دو طرفه و روشهای مدیریت هزینه در بیمارستان های عمومی بر مبنای تعهد را نشان داد.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16</a:t>
            </a:r>
            <a:r>
              <a:rPr lang="en-US" sz="2400" dirty="0" smtClean="0"/>
              <a:t>/</a:t>
            </a:r>
            <a:r>
              <a:rPr lang="fa-IR" sz="2400" dirty="0" smtClean="0"/>
              <a:t>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738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351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2017-06-19T09:24:47Z</dcterms:modified>
</cp:coreProperties>
</file>