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1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پیشینه پژوهش</a:t>
            </a:r>
            <a:endParaRPr lang="en-US" sz="21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 نمونه برداری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800" dirty="0" err="1">
                <a:cs typeface="B Nazanin" panose="00000400000000000000" pitchFamily="2" charset="-78"/>
              </a:rPr>
              <a:t>Bahru</a:t>
            </a:r>
            <a:r>
              <a:rPr lang="en-AU" sz="2800" dirty="0">
                <a:cs typeface="B Nazanin" panose="00000400000000000000" pitchFamily="2" charset="-78"/>
              </a:rPr>
              <a:t> Johor </a:t>
            </a:r>
            <a:r>
              <a:rPr lang="fa-IR" sz="2800" dirty="0" smtClean="0">
                <a:cs typeface="B Nazanin" panose="00000400000000000000" pitchFamily="2" charset="-78"/>
              </a:rPr>
              <a:t> بیش </a:t>
            </a:r>
            <a:r>
              <a:rPr lang="fa-IR" sz="2800" dirty="0">
                <a:cs typeface="B Nazanin" panose="00000400000000000000" pitchFamily="2" charset="-78"/>
              </a:rPr>
              <a:t>از 60 محل برای ساخت فلت های ارزان قیمت بدون آسانسور دارد. برای حذف تغییرپذیری زیاد از لحاظ ارتفاع ساختمان، سن مجتمع مسکونی، ناهمگنی و  اندازه جمعیت ، از آنها به شکلی هدفمند نمونه برداری به عمل آمد.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15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71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1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پیشینه پژوهش</a:t>
            </a:r>
            <a:endParaRPr lang="en-US" sz="21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فلت های ارزان قیمت 1 </a:t>
            </a:r>
            <a:r>
              <a:rPr lang="en-US" sz="2800" dirty="0">
                <a:cs typeface="B Nazanin" panose="00000400000000000000" pitchFamily="2" charset="-78"/>
              </a:rPr>
              <a:t>(</a:t>
            </a:r>
            <a:r>
              <a:rPr lang="en-AU" sz="2800" dirty="0">
                <a:cs typeface="B Nazanin" panose="00000400000000000000" pitchFamily="2" charset="-78"/>
              </a:rPr>
              <a:t>LCF1) </a:t>
            </a:r>
            <a:r>
              <a:rPr lang="fa-IR" sz="2800" dirty="0">
                <a:cs typeface="B Nazanin" panose="00000400000000000000" pitchFamily="2" charset="-78"/>
              </a:rPr>
              <a:t> حاوی شش بلوک فلت می باشند که راهرو آنها درهوای آزاد بوده و حیاتهایی تشکیل می دهند که فضاهای پارکینگ در آنها واقع شده اند. فلت های ارزان قیمت 2</a:t>
            </a:r>
            <a:r>
              <a:rPr lang="en-AU" sz="2800" dirty="0">
                <a:cs typeface="B Nazanin" panose="00000400000000000000" pitchFamily="2" charset="-78"/>
              </a:rPr>
              <a:t> (LCF2)</a:t>
            </a:r>
            <a:r>
              <a:rPr lang="fa-IR" sz="2800" dirty="0">
                <a:cs typeface="B Nazanin" panose="00000400000000000000" pitchFamily="2" charset="-78"/>
              </a:rPr>
              <a:t> حاوی همین تعداد بلوک با یک چاهک هوایی هستند که نور و تهویه لازم برای دو راهرو داخلی فراهم می کنند و در نتیجه یک حیات مرکزی باریک شکل می گیرد.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16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568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1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پیشینه پژوهش</a:t>
            </a:r>
            <a:endParaRPr lang="en-US" sz="21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فلت </a:t>
            </a:r>
            <a:r>
              <a:rPr lang="fa-IR" sz="2800" dirty="0">
                <a:cs typeface="B Nazanin" panose="00000400000000000000" pitchFamily="2" charset="-78"/>
              </a:rPr>
              <a:t>های ارزان قیمت 3 </a:t>
            </a:r>
            <a:r>
              <a:rPr lang="en-US" sz="2800" dirty="0">
                <a:cs typeface="B Nazanin" panose="00000400000000000000" pitchFamily="2" charset="-78"/>
              </a:rPr>
              <a:t>(LCF3) </a:t>
            </a:r>
            <a:r>
              <a:rPr lang="fa-IR" sz="2800" dirty="0">
                <a:cs typeface="B Nazanin" panose="00000400000000000000" pitchFamily="2" charset="-78"/>
              </a:rPr>
              <a:t>معرف تازه ترین تیپ فلت هایی هستند که واحدهای آنها اطراف راه پله ها، آرایش داده شده اند. هرطبقه تقسیم شده توسط راه پله ، دارای حداقل فضای راهرومی باشد که توسط چهار واحد مسکونی احاطه شده است. کلیه فلت های ساخته شده در سه منطقه مسکونی، پنج طبقه می باشند. </a:t>
            </a:r>
            <a:r>
              <a:rPr lang="en-US" sz="2800" dirty="0">
                <a:cs typeface="B Nazanin" panose="00000400000000000000" pitchFamily="2" charset="-78"/>
              </a:rPr>
              <a:t>LCF1</a:t>
            </a:r>
            <a:r>
              <a:rPr lang="fa-IR" sz="2800" dirty="0">
                <a:cs typeface="B Nazanin" panose="00000400000000000000" pitchFamily="2" charset="-78"/>
              </a:rPr>
              <a:t> شامل واحدهای همکف می شود اما </a:t>
            </a:r>
            <a:r>
              <a:rPr lang="en-US" sz="2800" dirty="0">
                <a:cs typeface="B Nazanin" panose="00000400000000000000" pitchFamily="2" charset="-78"/>
              </a:rPr>
              <a:t>LCF2</a:t>
            </a:r>
            <a:r>
              <a:rPr lang="fa-IR" sz="2800" dirty="0">
                <a:cs typeface="B Nazanin" panose="00000400000000000000" pitchFamily="2" charset="-78"/>
              </a:rPr>
              <a:t> و </a:t>
            </a:r>
            <a:r>
              <a:rPr lang="en-US" sz="2800" dirty="0">
                <a:cs typeface="B Nazanin" panose="00000400000000000000" pitchFamily="2" charset="-78"/>
              </a:rPr>
              <a:t>LCF3</a:t>
            </a:r>
            <a:r>
              <a:rPr lang="fa-IR" sz="2800" dirty="0">
                <a:cs typeface="B Nazanin" panose="00000400000000000000" pitchFamily="2" charset="-78"/>
              </a:rPr>
              <a:t> فاقد واحدهای هم کف می باشند. بدون واحدهای همکف این دو منطقه مسکونی می توانند حیات سرپوشیده مشترکی داشته باشند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AU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17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589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1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پیشینه پژوهش</a:t>
            </a:r>
            <a:endParaRPr lang="en-US" sz="21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 متغیرها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برطبق مطالعه و بررسی آزمایشی، دو طبقه مشترک از فعالیتهای کودکان به عنوان رفتارهای به کرار مشاهده شده کودکان شناخته شدند. طبقه فعالیت اجتماعی شامل فعالیتهای گروهی فعال نظیر بازی کردن و صحبت کردن و فعالیتهای اجتماعی کمتر فعال نظیر احوالپرسی و رویارویی و برخورد مختصر و کوتاه می شود.طبقه فعالیتهای گوشه گیری شامل کلیه فعالیتهای انفرادی من جمله تنها بازی کردن، تماشای اطراف و تمدد اعصاب کردن و شل کردن عضلات می شود.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18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899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358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2017-06-14T05:03:08Z</dcterms:modified>
</cp:coreProperties>
</file>