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HRP</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تذکر اقدام شخصی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یکپارچگی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600" b="1" dirty="0" smtClean="0">
                <a:effectLst>
                  <a:outerShdw blurRad="38100" dist="38100" dir="2700000" algn="tl">
                    <a:srgbClr val="000000">
                      <a:alpha val="43137"/>
                    </a:srgbClr>
                  </a:outerShdw>
                </a:effectLst>
                <a:cs typeface="B Nazanin" panose="00000400000000000000" pitchFamily="2" charset="-78"/>
              </a:rPr>
              <a:t>تذکرهای اقدام های شخصی</a:t>
            </a:r>
            <a:endParaRPr lang="fa-IR" sz="6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38</a:t>
            </a:r>
            <a:endParaRPr lang="en-US" dirty="0"/>
          </a:p>
        </p:txBody>
      </p:sp>
    </p:spTree>
    <p:extLst>
      <p:ext uri="{BB962C8B-B14F-4D97-AF65-F5344CB8AC3E}">
        <p14:creationId xmlns:p14="http://schemas.microsoft.com/office/powerpoint/2010/main" val="20358095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HRP</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تذکر اقدام شخصی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یکپارچگی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از لحاظ واقعي حوادث اينده فقط مي توانند پيش بيني شوند. اگر ميزان تجرد به اندازه پايين باشد همه اظهارات درباره حوادث اينده غيرواقعي مي باشند. هرچه حوادث اينده بطور دقيق تري پيش بيني شوند رسيدن به اهداف مشكل تر خواهد بود.عدم قطعيت براي حوادث اينده مي تواند به دو شكل زير باشد: عدم قطعيت در اينكه ايا حادثه اي رخ مي دهد يا نه و عدم قطعيت  در شكل و فرم ان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38</a:t>
            </a:r>
            <a:endParaRPr lang="en-US" dirty="0"/>
          </a:p>
        </p:txBody>
      </p:sp>
    </p:spTree>
    <p:extLst>
      <p:ext uri="{BB962C8B-B14F-4D97-AF65-F5344CB8AC3E}">
        <p14:creationId xmlns:p14="http://schemas.microsoft.com/office/powerpoint/2010/main" val="2264731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HRP</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تذکر اقدام شخصی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یکپارچگی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كميت همه پيش بيني هاي ممكن درباره حوادث اينده و تاثيرات ان در روي تذكرهاي  اقدام هاي شخضي ، منابع انساني داراي  بيشترين احتمال مي باشد  و توصيف دقيق تر تاثيراتي كه وقتي اقدامي  صورت مي گيرد  از خود بر جاي مي گذارد را بيان مي كند. وقتي درباره تذكرهایي با احتمال  وقوع يك صحبت مي كنيم يك زنجير علت و معلول  واضحي وجود دارد</a:t>
            </a:r>
            <a:r>
              <a:rPr lang="fa-IR" sz="2800" dirty="0" smtClean="0">
                <a:cs typeface="B Nazanin" panose="00000400000000000000" pitchFamily="2" charset="-78"/>
              </a:rPr>
              <a:t>. تذكرها  </a:t>
            </a:r>
            <a:r>
              <a:rPr lang="fa-IR" sz="2800" dirty="0">
                <a:cs typeface="B Nazanin" panose="00000400000000000000" pitchFamily="2" charset="-78"/>
              </a:rPr>
              <a:t>مقدارهاي برنامه ريزي نيستند ولي مي توانند انها را تحت تاثير قرار دهند و بنابراين براي فرايندهاي برنامه ريزي منابع انساني با ارزش مي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38</a:t>
            </a:r>
            <a:endParaRPr lang="en-US" dirty="0"/>
          </a:p>
        </p:txBody>
      </p:sp>
    </p:spTree>
    <p:extLst>
      <p:ext uri="{BB962C8B-B14F-4D97-AF65-F5344CB8AC3E}">
        <p14:creationId xmlns:p14="http://schemas.microsoft.com/office/powerpoint/2010/main" val="28141137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HRP</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تذکر اقدام شخصی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یکپارچگی</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چون اخطارهاي از پيش تعيين شده مقادير برنامه ريزي نمي باشند لذا بايد بصورت متفاوت براي خلق سناريو ها نيز اجرا شوند.يك اقدام معمولا تحت شرايط يكسان شروع مي شود و هميشه داراي تاثيرات يكساني مي باشد. بنابراين اقدام هاي از پيش تعيين شده حوادث ثابتي هستند كه در فرايندهاي برنامه ريزي پارامترهاي ورودي و داده هاي خروجي  اقدام هاي شخصي از پيش تعيين شده را منعطف مي سازند. </a:t>
            </a:r>
            <a:r>
              <a:rPr lang="fa-IR" sz="2800" dirty="0" smtClean="0">
                <a:cs typeface="B Nazanin" panose="00000400000000000000" pitchFamily="2" charset="-78"/>
              </a:rPr>
              <a:t>بنابراين </a:t>
            </a:r>
            <a:r>
              <a:rPr lang="fa-IR" sz="2800" dirty="0">
                <a:cs typeface="B Nazanin" panose="00000400000000000000" pitchFamily="2" charset="-78"/>
              </a:rPr>
              <a:t>كاربرد ان در فرايندهاي گوناگون   يا حتي در سناريو هاي ديناميكي كاملا اسان مي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8245287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314</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2017-07-02T04:01:02Z</dcterms:modified>
</cp:coreProperties>
</file>