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ODL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histroies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عملکرد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ODL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ODL </a:t>
            </a: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و </a:t>
            </a:r>
            <a:r>
              <a:rPr lang="fa-I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پیاده </a:t>
            </a: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سازی</a:t>
            </a:r>
            <a:endParaRPr lang="fa-I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96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ODL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histroies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عملکرد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ODL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</a:t>
            </a:r>
            <a:r>
              <a:rPr lang="fa-IR" sz="2800" dirty="0" smtClean="0">
                <a:cs typeface="B Nazanin" panose="00000400000000000000" pitchFamily="2" charset="-78"/>
              </a:rPr>
              <a:t>روش</a:t>
            </a:r>
            <a:r>
              <a:rPr lang="en-US" sz="2800" dirty="0" smtClean="0">
                <a:cs typeface="B Nazanin" panose="00000400000000000000" pitchFamily="2" charset="-78"/>
              </a:rPr>
              <a:t>ODL </a:t>
            </a:r>
            <a:r>
              <a:rPr lang="fa-IR" sz="2800" dirty="0" smtClean="0">
                <a:cs typeface="B Nazanin" panose="00000400000000000000" pitchFamily="2" charset="-78"/>
              </a:rPr>
              <a:t> سه </a:t>
            </a:r>
            <a:r>
              <a:rPr lang="fa-IR" sz="2800" dirty="0">
                <a:cs typeface="B Nazanin" panose="00000400000000000000" pitchFamily="2" charset="-78"/>
              </a:rPr>
              <a:t>نوع قفل وجود دارد- قفل خواندن، قفل نوشتن، و قفل ساختگی. قفل‌های خواندن و </a:t>
            </a:r>
            <a:r>
              <a:rPr lang="fa-IR" sz="2800" dirty="0" smtClean="0">
                <a:cs typeface="B Nazanin" panose="00000400000000000000" pitchFamily="2" charset="-78"/>
              </a:rPr>
              <a:t>نوشتن </a:t>
            </a:r>
            <a:r>
              <a:rPr lang="fa-IR" sz="2800" dirty="0">
                <a:cs typeface="B Nazanin" panose="00000400000000000000" pitchFamily="2" charset="-78"/>
              </a:rPr>
              <a:t>در روش‌های معمولی متداخل هستند. یک قفل ساختگی با دیگر قفل‌ها هیچ تداخل و تعارضی ندارد. در حقیقت، یک قفل ساختگی می‌تواند مانند یک  نشانه ویژه تفسیر شود که  بررسی وجودش ممکن </a:t>
            </a:r>
            <a:r>
              <a:rPr lang="fa-IR" sz="2800" dirty="0" smtClean="0">
                <a:cs typeface="B Nazanin" panose="00000400000000000000" pitchFamily="2" charset="-78"/>
              </a:rPr>
              <a:t>است </a:t>
            </a:r>
            <a:r>
              <a:rPr lang="fa-IR" sz="2800" dirty="0">
                <a:cs typeface="B Nazanin" panose="00000400000000000000" pitchFamily="2" charset="-78"/>
              </a:rPr>
              <a:t>و اگر موجود باشد ممکن است بدانیم  کدام تراکنش قفل را  در کدام آیتم داده  نگه‌داشته‌است.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182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ODL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histroies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عملکرد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ODL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یک </a:t>
            </a:r>
            <a:r>
              <a:rPr lang="fa-IR" sz="2800" dirty="0" smtClean="0">
                <a:cs typeface="B Nazanin" panose="00000400000000000000" pitchFamily="2" charset="-78"/>
              </a:rPr>
              <a:t>قفل </a:t>
            </a:r>
            <a:r>
              <a:rPr lang="fa-IR" sz="2800" dirty="0">
                <a:cs typeface="B Nazanin" panose="00000400000000000000" pitchFamily="2" charset="-78"/>
              </a:rPr>
              <a:t>ساختگی می‌تواند توسط خود تراکنش در طول تست اعتبارسنجی یا با تراکنش </a:t>
            </a:r>
            <a:r>
              <a:rPr lang="fa-IR" sz="2800" dirty="0" smtClean="0">
                <a:cs typeface="B Nazanin" panose="00000400000000000000" pitchFamily="2" charset="-78"/>
              </a:rPr>
              <a:t>دیگر</a:t>
            </a:r>
            <a:r>
              <a:rPr lang="en-US" sz="2800" dirty="0" err="1" smtClean="0">
                <a:cs typeface="B Nazanin" panose="00000400000000000000" pitchFamily="2" charset="-78"/>
              </a:rPr>
              <a:t>Tj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زمانی </a:t>
            </a:r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en-US" sz="2800" dirty="0" err="1">
                <a:cs typeface="B Nazanin" panose="00000400000000000000" pitchFamily="2" charset="-78"/>
              </a:rPr>
              <a:t>Tj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یک </a:t>
            </a:r>
            <a:r>
              <a:rPr lang="fa-IR" sz="2800" dirty="0">
                <a:cs typeface="B Nazanin" panose="00000400000000000000" pitchFamily="2" charset="-78"/>
              </a:rPr>
              <a:t>عملیات نوشتن  واقعی را برروی آیتم داده اجرا می‌کند رهاسازی شود. عملیات نوشتن اجرا شده در بخش کاری خصوصی عملیات نوشتن واقعی </a:t>
            </a:r>
            <a:r>
              <a:rPr lang="fa-IR" sz="2800" dirty="0" smtClean="0">
                <a:cs typeface="B Nazanin" panose="00000400000000000000" pitchFamily="2" charset="-78"/>
              </a:rPr>
              <a:t>نیست </a:t>
            </a:r>
            <a:r>
              <a:rPr lang="fa-IR" sz="2800" dirty="0">
                <a:cs typeface="B Nazanin" panose="00000400000000000000" pitchFamily="2" charset="-78"/>
              </a:rPr>
              <a:t>و بنابراین، برروی قفل‌های ساختگی تاثیر نمی‌گذارد.  زمانی که  قفل‌های ساختگی </a:t>
            </a:r>
            <a:r>
              <a:rPr lang="fa-IR" sz="2800" dirty="0" smtClean="0">
                <a:cs typeface="B Nazanin" panose="00000400000000000000" pitchFamily="2" charset="-78"/>
              </a:rPr>
              <a:t>تراکنش</a:t>
            </a:r>
            <a:r>
              <a:rPr lang="en-US" sz="2800" dirty="0" err="1" smtClean="0">
                <a:cs typeface="B Nazanin" panose="00000400000000000000" pitchFamily="2" charset="-78"/>
              </a:rPr>
              <a:t>Ti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توسط تراکنش</a:t>
            </a:r>
            <a:r>
              <a:rPr lang="en-US" sz="2800" dirty="0" err="1" smtClean="0">
                <a:cs typeface="B Nazanin" panose="00000400000000000000" pitchFamily="2" charset="-78"/>
              </a:rPr>
              <a:t>Tj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رهاسازی </a:t>
            </a:r>
            <a:r>
              <a:rPr lang="fa-IR" sz="2800" dirty="0">
                <a:cs typeface="B Nazanin" panose="00000400000000000000" pitchFamily="2" charset="-78"/>
              </a:rPr>
              <a:t>شود، </a:t>
            </a:r>
            <a:r>
              <a:rPr lang="fa-IR" sz="2800" dirty="0" smtClean="0">
                <a:cs typeface="B Nazanin" panose="00000400000000000000" pitchFamily="2" charset="-78"/>
              </a:rPr>
              <a:t>تراکنش</a:t>
            </a:r>
            <a:r>
              <a:rPr lang="en-US" sz="2800" dirty="0" err="1" smtClean="0">
                <a:cs typeface="B Nazanin" panose="00000400000000000000" pitchFamily="2" charset="-78"/>
              </a:rPr>
              <a:t>Ti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نامعتبر </a:t>
            </a:r>
            <a:r>
              <a:rPr lang="fa-IR" sz="2800" dirty="0">
                <a:cs typeface="B Nazanin" panose="00000400000000000000" pitchFamily="2" charset="-78"/>
              </a:rPr>
              <a:t>گفته‌می‌شود.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07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ODL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histroies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عملکرد </a:t>
            </a:r>
            <a:r>
              <a:rPr lang="en-US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ODL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700" dirty="0">
                <a:cs typeface="B Nazanin" panose="00000400000000000000" pitchFamily="2" charset="-78"/>
              </a:rPr>
              <a:t>تست برای همه آیتم‌های داده در </a:t>
            </a:r>
            <a:r>
              <a:rPr lang="fa-IR" sz="2700" dirty="0" smtClean="0">
                <a:cs typeface="B Nazanin" panose="00000400000000000000" pitchFamily="2" charset="-78"/>
              </a:rPr>
              <a:t>مجموعه ‌خواندن </a:t>
            </a:r>
            <a:r>
              <a:rPr lang="fa-IR" sz="2700" dirty="0">
                <a:cs typeface="B Nazanin" panose="00000400000000000000" pitchFamily="2" charset="-78"/>
              </a:rPr>
              <a:t>و </a:t>
            </a:r>
            <a:r>
              <a:rPr lang="fa-IR" sz="2700" dirty="0" smtClean="0">
                <a:cs typeface="B Nazanin" panose="00000400000000000000" pitchFamily="2" charset="-78"/>
              </a:rPr>
              <a:t>مجموعه ‌نوشتن  تراکنش</a:t>
            </a:r>
            <a:r>
              <a:rPr lang="en-US" sz="2700" dirty="0" err="1" smtClean="0">
                <a:cs typeface="B Nazanin" panose="00000400000000000000" pitchFamily="2" charset="-78"/>
              </a:rPr>
              <a:t>Ti</a:t>
            </a:r>
            <a:r>
              <a:rPr lang="en-US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cs typeface="B Nazanin" panose="00000400000000000000" pitchFamily="2" charset="-78"/>
              </a:rPr>
              <a:t> تا </a:t>
            </a:r>
            <a:r>
              <a:rPr lang="fa-IR" sz="2700" dirty="0">
                <a:cs typeface="B Nazanin" panose="00000400000000000000" pitchFamily="2" charset="-78"/>
              </a:rPr>
              <a:t>زمانی که یا  هردو این مجموعه دروضعیت واماندن یا  با </a:t>
            </a:r>
            <a:r>
              <a:rPr lang="fa-IR" sz="2700" dirty="0" smtClean="0">
                <a:cs typeface="B Nazanin" panose="00000400000000000000" pitchFamily="2" charset="-78"/>
              </a:rPr>
              <a:t>شکست‌ مواجهه شده‌ باشند</a:t>
            </a:r>
            <a:r>
              <a:rPr lang="fa-IR" sz="2700" dirty="0">
                <a:cs typeface="B Nazanin" panose="00000400000000000000" pitchFamily="2" charset="-78"/>
              </a:rPr>
              <a:t>، اجرا می‌شود. اگر تست با شکست مواجهه شود، آنگاه تراکنش بعد از آزادسازی همه قفل‌های درخواست‌کرده مجددآ شروع می‌شود. اگر تست با موفقیت به پایان‌برسد، اگر تست با شکست مواجه‌نشود و مجموعه مبدا </a:t>
            </a:r>
            <a:r>
              <a:rPr lang="fa-IR" sz="2700" dirty="0" smtClean="0">
                <a:cs typeface="B Nazanin" panose="00000400000000000000" pitchFamily="2" charset="-78"/>
              </a:rPr>
              <a:t>فرومانده‌ باشد</a:t>
            </a:r>
            <a:r>
              <a:rPr lang="fa-IR" sz="2700" dirty="0">
                <a:cs typeface="B Nazanin" panose="00000400000000000000" pitchFamily="2" charset="-78"/>
              </a:rPr>
              <a:t>، آنگاه تراکنش تایید می‌شود و آیتم داده در مجموعه نوشتن </a:t>
            </a:r>
            <a:r>
              <a:rPr lang="fa-IR" sz="2700" dirty="0" smtClean="0">
                <a:cs typeface="B Nazanin" panose="00000400000000000000" pitchFamily="2" charset="-78"/>
              </a:rPr>
              <a:t>تراکنش</a:t>
            </a:r>
            <a:r>
              <a:rPr lang="en-US" sz="2700" dirty="0" err="1" smtClean="0">
                <a:cs typeface="B Nazanin" panose="00000400000000000000" pitchFamily="2" charset="-78"/>
              </a:rPr>
              <a:t>Ti</a:t>
            </a:r>
            <a:r>
              <a:rPr lang="en-US" sz="2700" dirty="0" smtClean="0">
                <a:cs typeface="B Nazanin" panose="00000400000000000000" pitchFamily="2" charset="-78"/>
              </a:rPr>
              <a:t> </a:t>
            </a:r>
            <a:r>
              <a:rPr lang="fa-IR" sz="2700" dirty="0" smtClean="0">
                <a:cs typeface="B Nazanin" panose="00000400000000000000" pitchFamily="2" charset="-78"/>
              </a:rPr>
              <a:t> با بدست‌ آوردن </a:t>
            </a:r>
            <a:r>
              <a:rPr lang="fa-IR" sz="2700" dirty="0">
                <a:cs typeface="B Nazanin" panose="00000400000000000000" pitchFamily="2" charset="-78"/>
              </a:rPr>
              <a:t>مقداری از ذخیره‌سازی امن </a:t>
            </a:r>
            <a:r>
              <a:rPr lang="fa-IR" sz="2700" dirty="0" smtClean="0">
                <a:cs typeface="B Nazanin" panose="00000400000000000000" pitchFamily="2" charset="-78"/>
              </a:rPr>
              <a:t>به‌روزرسانی ‌می‌شود</a:t>
            </a:r>
            <a:r>
              <a:rPr lang="fa-IR" sz="2700" dirty="0">
                <a:cs typeface="B Nazanin" panose="00000400000000000000" pitchFamily="2" charset="-78"/>
              </a:rPr>
              <a:t>، که با دومین فاز در پروتکل 2</a:t>
            </a:r>
            <a:r>
              <a:rPr lang="en-US" sz="2700" dirty="0">
                <a:cs typeface="B Nazanin" panose="00000400000000000000" pitchFamily="2" charset="-78"/>
              </a:rPr>
              <a:t>PC </a:t>
            </a:r>
            <a:r>
              <a:rPr lang="fa-IR" sz="2700" dirty="0" smtClean="0">
                <a:cs typeface="B Nazanin" panose="00000400000000000000" pitchFamily="2" charset="-78"/>
              </a:rPr>
              <a:t> متناظر </a:t>
            </a:r>
            <a:r>
              <a:rPr lang="fa-IR" sz="2700" dirty="0">
                <a:cs typeface="B Nazanin" panose="00000400000000000000" pitchFamily="2" charset="-78"/>
              </a:rPr>
              <a:t>است. </a:t>
            </a:r>
            <a:endParaRPr lang="fa-IR" sz="27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7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2017-07-18T07:32:45Z</dcterms:modified>
</cp:coreProperties>
</file>