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57" r:id="rId4"/>
    <p:sldId id="274" r:id="rId5"/>
    <p:sldId id="270" r:id="rId6"/>
    <p:sldId id="261" r:id="rId7"/>
    <p:sldId id="272" r:id="rId8"/>
    <p:sldId id="271" r:id="rId9"/>
    <p:sldId id="267" r:id="rId10"/>
    <p:sldId id="259" r:id="rId11"/>
    <p:sldId id="264" r:id="rId12"/>
    <p:sldId id="265" r:id="rId13"/>
    <p:sldId id="260" r:id="rId14"/>
    <p:sldId id="262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272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3/14/2017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07379"/>
            <a:ext cx="10058400" cy="2593975"/>
          </a:xfrm>
        </p:spPr>
        <p:txBody>
          <a:bodyPr>
            <a:normAutofit/>
          </a:bodyPr>
          <a:lstStyle/>
          <a:p>
            <a:r>
              <a:rPr lang="en-US" dirty="0" smtClean="0"/>
              <a:t>US Airport Public-Private Partnerships (P3s)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67325"/>
            <a:ext cx="9395670" cy="106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snapshot of the state of privatization efforts in the US</a:t>
            </a:r>
          </a:p>
          <a:p>
            <a:r>
              <a:rPr lang="en-US" sz="2400" dirty="0" smtClean="0"/>
              <a:t>Paul Brown, Principal, Paul Brown Consulting, Inc. (</a:t>
            </a:r>
            <a:r>
              <a:rPr lang="en-US" sz="2400" dirty="0" err="1" smtClean="0"/>
              <a:t>pbrownconsulting.com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Airport Revenue News Annual Conference and Exposition</a:t>
            </a:r>
          </a:p>
          <a:p>
            <a:r>
              <a:rPr lang="en-US" sz="2400" dirty="0" smtClean="0"/>
              <a:t>March 14,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03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2015-2016 US P3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Chicago Midway </a:t>
            </a:r>
            <a:r>
              <a:rPr lang="en-US" dirty="0" smtClean="0"/>
              <a:t>Airport (SSP/Hudson Group)</a:t>
            </a:r>
          </a:p>
          <a:p>
            <a:r>
              <a:rPr lang="en-US" dirty="0" smtClean="0"/>
              <a:t>New York LaGuardia Airport Central Terminal; (LaGuardia Partners (Vantage, Skanska and others))</a:t>
            </a:r>
          </a:p>
          <a:p>
            <a:r>
              <a:rPr lang="en-US" dirty="0" smtClean="0"/>
              <a:t>Denver International Airport Great Hall (</a:t>
            </a:r>
            <a:r>
              <a:rPr lang="en-US" dirty="0" err="1" smtClean="0"/>
              <a:t>Ferrovial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Boston Logan International Airport (Pending)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10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IATA Economics Briefing: AIRPORT PRIVATISATION </a:t>
            </a:r>
            <a:r>
              <a:rPr lang="en-US" dirty="0" smtClean="0"/>
              <a:t> by Brian </a:t>
            </a:r>
            <a:r>
              <a:rPr lang="en-US" dirty="0"/>
              <a:t>Pearce</a:t>
            </a:r>
            <a:br>
              <a:rPr lang="en-US" dirty="0"/>
            </a:br>
            <a:r>
              <a:rPr lang="en-US" dirty="0"/>
              <a:t>Chief Economist, IATA </a:t>
            </a:r>
            <a:r>
              <a:rPr lang="en-US" dirty="0" smtClean="0"/>
              <a:t>07/04/2005 </a:t>
            </a:r>
          </a:p>
          <a:p>
            <a:r>
              <a:rPr lang="en-US" dirty="0" smtClean="0"/>
              <a:t>FAA Airport Compliance Document on Airport Privatization Program, November, 2014</a:t>
            </a:r>
          </a:p>
          <a:p>
            <a:r>
              <a:rPr lang="en-US" dirty="0" err="1" smtClean="0"/>
              <a:t>AirportImprovement.com</a:t>
            </a:r>
            <a:r>
              <a:rPr lang="en-US" dirty="0" smtClean="0"/>
              <a:t> article, “Denver Int’l Expands into Airport City, with Hotel, Conference Center, and Transit Link,” by Jennifer Bradley January</a:t>
            </a:r>
            <a:r>
              <a:rPr lang="en-US" dirty="0"/>
              <a:t>-</a:t>
            </a:r>
            <a:r>
              <a:rPr lang="en-US" dirty="0" smtClean="0"/>
              <a:t>February, 2016.</a:t>
            </a:r>
          </a:p>
          <a:p>
            <a:r>
              <a:rPr lang="en-US" dirty="0" smtClean="0"/>
              <a:t>Economics and </a:t>
            </a:r>
            <a:r>
              <a:rPr lang="en-US" dirty="0" err="1" smtClean="0"/>
              <a:t>Labour</a:t>
            </a:r>
            <a:r>
              <a:rPr lang="en-US" dirty="0" smtClean="0"/>
              <a:t> Relations Review, “Why </a:t>
            </a:r>
            <a:r>
              <a:rPr lang="en-US" dirty="0" err="1" smtClean="0"/>
              <a:t>Privatise</a:t>
            </a:r>
            <a:r>
              <a:rPr lang="en-US" dirty="0" smtClean="0"/>
              <a:t> Airports,” by Peter </a:t>
            </a:r>
            <a:r>
              <a:rPr lang="en-US" dirty="0" err="1" smtClean="0"/>
              <a:t>Kriesler,June</a:t>
            </a:r>
            <a:r>
              <a:rPr lang="en-US" dirty="0"/>
              <a:t>, 1996 </a:t>
            </a:r>
            <a:r>
              <a:rPr lang="en-US" b="1" dirty="0"/>
              <a:t>Source Volume</a:t>
            </a:r>
            <a:r>
              <a:rPr lang="en-US" dirty="0"/>
              <a:t>: 7 </a:t>
            </a:r>
            <a:r>
              <a:rPr lang="en-US" b="1" dirty="0"/>
              <a:t>Source Issue</a:t>
            </a:r>
            <a:r>
              <a:rPr lang="en-US" dirty="0"/>
              <a:t>: </a:t>
            </a:r>
            <a:r>
              <a:rPr lang="en-US" dirty="0" smtClean="0"/>
              <a:t>1</a:t>
            </a:r>
          </a:p>
          <a:p>
            <a:r>
              <a:rPr lang="en-US" dirty="0"/>
              <a:t>Southern Illinois University </a:t>
            </a:r>
            <a:r>
              <a:rPr lang="en-US" dirty="0" smtClean="0"/>
              <a:t>Carbondale, “Airport </a:t>
            </a:r>
            <a:r>
              <a:rPr lang="en-US" dirty="0"/>
              <a:t>Privatization Movement in the 21st </a:t>
            </a:r>
            <a:r>
              <a:rPr lang="en-US" dirty="0" smtClean="0"/>
              <a:t>Century,” by Luis </a:t>
            </a:r>
            <a:r>
              <a:rPr lang="en-US" dirty="0"/>
              <a:t>M. </a:t>
            </a:r>
            <a:r>
              <a:rPr lang="en-US" dirty="0" smtClean="0"/>
              <a:t>Camargo, May, 2013.</a:t>
            </a:r>
          </a:p>
          <a:p>
            <a:r>
              <a:rPr lang="en-US" dirty="0" smtClean="0"/>
              <a:t>UK Essays, “The Pros and Cons of Airport Privatization Economics Essay,” March 23, 2015 (no author cited)</a:t>
            </a:r>
          </a:p>
          <a:p>
            <a:r>
              <a:rPr lang="en-US" dirty="0"/>
              <a:t>Donald Trump Supports Privatizing Air Traffic Control | </a:t>
            </a:r>
            <a:r>
              <a:rPr lang="en-US" dirty="0" err="1" smtClean="0"/>
              <a:t>Fortune.com</a:t>
            </a:r>
            <a:r>
              <a:rPr lang="en-US" dirty="0" smtClean="0"/>
              <a:t> </a:t>
            </a:r>
            <a:r>
              <a:rPr lang="en-US" dirty="0" err="1" smtClean="0"/>
              <a:t>fortune.com</a:t>
            </a:r>
            <a:r>
              <a:rPr lang="en-US" dirty="0"/>
              <a:t>/2017/02/09/</a:t>
            </a:r>
            <a:r>
              <a:rPr lang="en-US" dirty="0" err="1"/>
              <a:t>donald</a:t>
            </a:r>
            <a:r>
              <a:rPr lang="en-US" dirty="0"/>
              <a:t>-trump-air-traffic-privatization/</a:t>
            </a:r>
          </a:p>
        </p:txBody>
      </p:sp>
    </p:spTree>
    <p:extLst>
      <p:ext uri="{BB962C8B-B14F-4D97-AF65-F5344CB8AC3E}">
        <p14:creationId xmlns:p14="http://schemas.microsoft.com/office/powerpoint/2010/main" val="177580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7500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Major International  Airport Privatizations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840827"/>
            <a:ext cx="4040188" cy="639762"/>
          </a:xfrm>
        </p:spPr>
        <p:txBody>
          <a:bodyPr/>
          <a:lstStyle/>
          <a:p>
            <a:r>
              <a:rPr lang="en-US" u="sng" dirty="0"/>
              <a:t>Sales of Assets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480589"/>
            <a:ext cx="4040188" cy="395128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BRITISH AIRPORTS AUTHORITY (BAA), UK</a:t>
            </a:r>
          </a:p>
          <a:p>
            <a:r>
              <a:rPr lang="en-US" dirty="0"/>
              <a:t>COPENHAGEN AIRPORT (CPH), DENMARK</a:t>
            </a:r>
          </a:p>
          <a:p>
            <a:r>
              <a:rPr lang="en-US" dirty="0"/>
              <a:t>VIENNA AIRPORT (VIE), AUSTRIA</a:t>
            </a:r>
          </a:p>
          <a:p>
            <a:r>
              <a:rPr lang="en-US" dirty="0"/>
              <a:t>ZURICH AIRPORT (ZRH), SWITZERLAND</a:t>
            </a:r>
          </a:p>
          <a:p>
            <a:r>
              <a:rPr lang="en-US" dirty="0"/>
              <a:t>BRUSSELS AIRPORT (BRU), BELGIUM</a:t>
            </a:r>
          </a:p>
          <a:p>
            <a:r>
              <a:rPr lang="en-US" dirty="0"/>
              <a:t>AUCKLAND INTERNATIONAL AIRPORT (AIA), NEW ZEALAND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026" y="1840827"/>
            <a:ext cx="4041775" cy="639762"/>
          </a:xfrm>
        </p:spPr>
        <p:txBody>
          <a:bodyPr/>
          <a:lstStyle/>
          <a:p>
            <a:r>
              <a:rPr lang="en-US" u="sng" dirty="0"/>
              <a:t>Leases of Assets</a:t>
            </a: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9026" y="2480589"/>
            <a:ext cx="4041775" cy="39512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SYDNEY INTERNATIONAL AIRPORT (SYD), AUSTRALIA</a:t>
            </a:r>
          </a:p>
          <a:p>
            <a:r>
              <a:rPr lang="en-US" dirty="0"/>
              <a:t>PERTH AIRPORT (PER), AUSTRALIA</a:t>
            </a:r>
          </a:p>
          <a:p>
            <a:r>
              <a:rPr lang="en-US" dirty="0"/>
              <a:t>EZEIZA INTERNATIONAL AIRPORT (EZE), ARGENTINA</a:t>
            </a:r>
          </a:p>
          <a:p>
            <a:r>
              <a:rPr lang="en-US" dirty="0"/>
              <a:t>JUAN SANTAMARIA INTERNATIONAL AIRPORT (SJO), COSTA RICA</a:t>
            </a:r>
          </a:p>
          <a:p>
            <a:r>
              <a:rPr lang="en-US" dirty="0"/>
              <a:t>JORGE CHAVEZ INTERNATIONAL AIRPORT (LIM), PERU</a:t>
            </a:r>
          </a:p>
          <a:p>
            <a:r>
              <a:rPr lang="en-US" dirty="0"/>
              <a:t>ATHENS INTERNATIONAL AIRPORT (AIA), GREECE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74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 has led the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537883"/>
              </p:ext>
            </p:extLst>
          </p:nvPr>
        </p:nvGraphicFramePr>
        <p:xfrm>
          <a:off x="1914734" y="1631950"/>
          <a:ext cx="8296066" cy="49427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3" imgW="6032500" imgH="3594100" progId="Word.Document.12">
                  <p:embed/>
                </p:oleObj>
              </mc:Choice>
              <mc:Fallback>
                <p:oleObj name="Document" r:id="rId3" imgW="6032500" imgH="3594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4734" y="1631950"/>
                        <a:ext cx="8296066" cy="49427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507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273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 but the Rest of the World is </a:t>
            </a:r>
            <a:r>
              <a:rPr lang="en-US" dirty="0" err="1" smtClean="0"/>
              <a:t>catchng</a:t>
            </a:r>
            <a:r>
              <a:rPr lang="en-US" dirty="0" smtClean="0"/>
              <a:t> 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56521"/>
            <a:ext cx="8229600" cy="426964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370160"/>
              </p:ext>
            </p:extLst>
          </p:nvPr>
        </p:nvGraphicFramePr>
        <p:xfrm>
          <a:off x="1981201" y="1856521"/>
          <a:ext cx="8256988" cy="4269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Document" r:id="rId3" imgW="5803900" imgH="3517900" progId="Word.Document.12">
                  <p:embed/>
                </p:oleObj>
              </mc:Choice>
              <mc:Fallback>
                <p:oleObj name="Document" r:id="rId3" imgW="5803900" imgH="3517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1856521"/>
                        <a:ext cx="8256988" cy="42696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010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Not-so-Successful US Privatizations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9327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Chicago Midway Airport (twice!)</a:t>
            </a:r>
          </a:p>
          <a:p>
            <a:r>
              <a:rPr lang="en-US" dirty="0" smtClean="0"/>
              <a:t>New Orleans International Airport (</a:t>
            </a:r>
            <a:r>
              <a:rPr lang="en-US" dirty="0"/>
              <a:t>Application withdrawn 2001</a:t>
            </a:r>
            <a:r>
              <a:rPr lang="en-US" dirty="0" smtClean="0"/>
              <a:t>)</a:t>
            </a:r>
          </a:p>
          <a:p>
            <a:r>
              <a:rPr lang="en-US" dirty="0"/>
              <a:t>Brown Field Municipal Airport	</a:t>
            </a:r>
            <a:r>
              <a:rPr lang="en-US" dirty="0" smtClean="0"/>
              <a:t>, San </a:t>
            </a:r>
            <a:r>
              <a:rPr lang="en-US" dirty="0"/>
              <a:t>Diego, CA	</a:t>
            </a:r>
            <a:r>
              <a:rPr lang="en-US" dirty="0" smtClean="0"/>
              <a:t>(Application </a:t>
            </a:r>
            <a:r>
              <a:rPr lang="en-US" dirty="0"/>
              <a:t>withdrawn </a:t>
            </a:r>
            <a:r>
              <a:rPr lang="en-US" dirty="0" smtClean="0"/>
              <a:t>2001)</a:t>
            </a:r>
            <a:r>
              <a:rPr lang="en-US" dirty="0"/>
              <a:t>	</a:t>
            </a:r>
          </a:p>
          <a:p>
            <a:r>
              <a:rPr lang="en-US" dirty="0"/>
              <a:t>Niagara Falls International </a:t>
            </a:r>
            <a:r>
              <a:rPr lang="en-US" dirty="0" smtClean="0"/>
              <a:t>Airport, Niagara </a:t>
            </a:r>
            <a:r>
              <a:rPr lang="en-US" dirty="0"/>
              <a:t>Falls, NY	</a:t>
            </a:r>
            <a:r>
              <a:rPr lang="en-US" dirty="0" smtClean="0"/>
              <a:t>(Application </a:t>
            </a:r>
            <a:r>
              <a:rPr lang="en-US" dirty="0"/>
              <a:t>withdrawn </a:t>
            </a:r>
            <a:r>
              <a:rPr lang="en-US" dirty="0" smtClean="0"/>
              <a:t>2001)</a:t>
            </a:r>
          </a:p>
        </p:txBody>
      </p:sp>
    </p:spTree>
    <p:extLst>
      <p:ext uri="{BB962C8B-B14F-4D97-AF65-F5344CB8AC3E}">
        <p14:creationId xmlns:p14="http://schemas.microsoft.com/office/powerpoint/2010/main" val="162106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P3s are a form of Privatization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Airport Privatization: the transfer of ownership or management (or both) of an airport to the private sector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FAA Airport </a:t>
            </a:r>
            <a:r>
              <a:rPr lang="en-US" sz="2800" dirty="0"/>
              <a:t>Privatization Pilot </a:t>
            </a:r>
            <a:r>
              <a:rPr lang="en-US" sz="2800" dirty="0" smtClean="0"/>
              <a:t>Program</a:t>
            </a:r>
          </a:p>
          <a:p>
            <a:pPr lvl="1"/>
            <a:r>
              <a:rPr lang="en-US" sz="2800" dirty="0" smtClean="0"/>
              <a:t>Established in 1996 Reauthorization Act (RA)</a:t>
            </a:r>
          </a:p>
          <a:p>
            <a:pPr lvl="1"/>
            <a:r>
              <a:rPr lang="en-US" sz="2800" dirty="0" smtClean="0"/>
              <a:t>Originally included 5 airports</a:t>
            </a:r>
          </a:p>
          <a:p>
            <a:pPr lvl="1"/>
            <a:r>
              <a:rPr lang="en-US" sz="2800" dirty="0" smtClean="0"/>
              <a:t>Expanded in 2012 RA to 10 airports</a:t>
            </a:r>
          </a:p>
          <a:p>
            <a:pPr lvl="1"/>
            <a:r>
              <a:rPr lang="en-US" sz="2800" dirty="0" smtClean="0"/>
              <a:t>Only 1 major hub (Chicago Midway) allowed to participate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78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2142"/>
            <a:ext cx="10160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All p3s are Privatizations; not all Privatizations are P3s!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71320"/>
            <a:ext cx="10160000" cy="48006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P3s are Partial Privatizations </a:t>
            </a:r>
            <a:r>
              <a:rPr lang="en-US" sz="2800" dirty="0" smtClean="0"/>
              <a:t>which </a:t>
            </a:r>
            <a:r>
              <a:rPr lang="en-US" sz="2800" dirty="0"/>
              <a:t>typically involve </a:t>
            </a:r>
            <a:r>
              <a:rPr lang="en-US" sz="2800" dirty="0" smtClean="0"/>
              <a:t>limited scope and some </a:t>
            </a:r>
            <a:r>
              <a:rPr lang="en-US" sz="2800" dirty="0"/>
              <a:t>form of a </a:t>
            </a:r>
            <a:r>
              <a:rPr lang="en-US" sz="2800" dirty="0" smtClean="0"/>
              <a:t>lease</a:t>
            </a:r>
            <a:endParaRPr lang="en-US" sz="2800" dirty="0"/>
          </a:p>
          <a:p>
            <a:r>
              <a:rPr lang="en-US" sz="2800" u="sng" dirty="0" smtClean="0"/>
              <a:t>Full Privatization </a:t>
            </a:r>
            <a:r>
              <a:rPr lang="en-US" sz="2800" dirty="0" smtClean="0"/>
              <a:t>means Divestiture by the Government, creating a permanent Private Commercial enterprise, </a:t>
            </a:r>
            <a:r>
              <a:rPr lang="en-US" sz="2800" i="1" dirty="0" smtClean="0"/>
              <a:t>not</a:t>
            </a:r>
            <a:r>
              <a:rPr lang="en-US" sz="2800" dirty="0" smtClean="0"/>
              <a:t> a P3</a:t>
            </a:r>
          </a:p>
        </p:txBody>
      </p:sp>
    </p:spTree>
    <p:extLst>
      <p:ext uri="{BB962C8B-B14F-4D97-AF65-F5344CB8AC3E}">
        <p14:creationId xmlns:p14="http://schemas.microsoft.com/office/powerpoint/2010/main" val="36302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Typical Differences Today in P3 Activities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USA P3s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Non-aeronautical Commercial Operations (Concessions, Etc.)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Common Area Development and Maintenance</a:t>
            </a:r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International P3s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Non-aeronautical Commercial Operations (Concessions, Etc.)</a:t>
            </a:r>
          </a:p>
          <a:p>
            <a:r>
              <a:rPr lang="en-US" sz="2600" dirty="0"/>
              <a:t>Common Area Development and Maintenance</a:t>
            </a:r>
          </a:p>
          <a:p>
            <a:r>
              <a:rPr lang="en-US" sz="2600" dirty="0"/>
              <a:t>Terminal Building Construction </a:t>
            </a:r>
          </a:p>
          <a:p>
            <a:r>
              <a:rPr lang="en-US" sz="2600" dirty="0"/>
              <a:t>Parking</a:t>
            </a:r>
          </a:p>
          <a:p>
            <a:r>
              <a:rPr lang="en-US" sz="2600" dirty="0"/>
              <a:t>Airport Operations</a:t>
            </a:r>
          </a:p>
          <a:p>
            <a:r>
              <a:rPr lang="en-US" sz="2600" dirty="0"/>
              <a:t>Airport Security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12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P3 Financial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High Capital Investment is paid for by Non-aeronautical Revenues</a:t>
            </a:r>
          </a:p>
          <a:p>
            <a:r>
              <a:rPr lang="en-US" sz="2800" dirty="0" smtClean="0"/>
              <a:t>High Rents to Concessionaires</a:t>
            </a:r>
          </a:p>
          <a:p>
            <a:r>
              <a:rPr lang="en-US" sz="2800" dirty="0" smtClean="0"/>
              <a:t>US Airports typically want debts paid early in lease term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279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on US P3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Will FAA ever broaden P3 scope (i.e., President Trump supports privatizing ATC)?</a:t>
            </a:r>
          </a:p>
          <a:p>
            <a:r>
              <a:rPr lang="en-US" sz="2800" dirty="0" smtClean="0"/>
              <a:t>Will Airport community continue to find P3s appealing?</a:t>
            </a:r>
          </a:p>
          <a:p>
            <a:r>
              <a:rPr lang="en-US" sz="2800" dirty="0" smtClean="0"/>
              <a:t>Will interest in the US Market from Foreign Investors continue to grow? </a:t>
            </a:r>
          </a:p>
          <a:p>
            <a:r>
              <a:rPr lang="en-US" sz="2800" dirty="0" smtClean="0"/>
              <a:t>Will P3s eventually become more financially appealing?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95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654" y="1352385"/>
            <a:ext cx="10160000" cy="4800600"/>
          </a:xfrm>
        </p:spPr>
        <p:txBody>
          <a:bodyPr/>
          <a:lstStyle/>
          <a:p>
            <a:endParaRPr lang="en-US" dirty="0" smtClean="0"/>
          </a:p>
          <a:p>
            <a:endParaRPr lang="en-US" sz="4800" dirty="0"/>
          </a:p>
          <a:p>
            <a:pPr marL="0" indent="0" algn="ctr">
              <a:buNone/>
            </a:pPr>
            <a:r>
              <a:rPr lang="en-US" sz="4800" dirty="0"/>
              <a:t>Thank You!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18" b="100000" l="394" r="99409">
                        <a14:foregroundMark x1="37795" y1="52850" x2="37795" y2="52850"/>
                        <a14:foregroundMark x1="57480" y1="52850" x2="87402" y2="51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96470" y="2729228"/>
            <a:ext cx="6451600" cy="245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083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Sources of Information, Lists,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6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Upcoming US Privatizations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Milwaukee International Airport</a:t>
            </a:r>
          </a:p>
          <a:p>
            <a:r>
              <a:rPr lang="en-US" dirty="0" smtClean="0"/>
              <a:t>San Antonio International Airport</a:t>
            </a:r>
          </a:p>
          <a:p>
            <a:r>
              <a:rPr lang="en-US" dirty="0" smtClean="0"/>
              <a:t>Minneapolis-St. Paul International Airport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96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3857</TotalTime>
  <Words>485</Words>
  <Application>Microsoft Office PowerPoint</Application>
  <PresentationFormat>Widescreen</PresentationFormat>
  <Paragraphs>79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Adjacency</vt:lpstr>
      <vt:lpstr>Document</vt:lpstr>
      <vt:lpstr>US Airport Public-Private Partnerships (P3s) 2017</vt:lpstr>
      <vt:lpstr>P3s are a form of Privatization</vt:lpstr>
      <vt:lpstr>All p3s are Privatizations; not all Privatizations are P3s!</vt:lpstr>
      <vt:lpstr>Typical Differences Today in P3 Activities</vt:lpstr>
      <vt:lpstr>P3 Financial Challenges</vt:lpstr>
      <vt:lpstr>Questions on US P3 future</vt:lpstr>
      <vt:lpstr>PowerPoint Presentation</vt:lpstr>
      <vt:lpstr>Appendix</vt:lpstr>
      <vt:lpstr>Upcoming US Privatizations</vt:lpstr>
      <vt:lpstr>2015-2016 US P3 activity</vt:lpstr>
      <vt:lpstr>Sources of Information</vt:lpstr>
      <vt:lpstr>Some Major International  Airport Privatizations</vt:lpstr>
      <vt:lpstr>Europe has led the way…</vt:lpstr>
      <vt:lpstr>… but the Rest of the World is catchng on!</vt:lpstr>
      <vt:lpstr>Not-so-Successful US Privatizations</vt:lpstr>
    </vt:vector>
  </TitlesOfParts>
  <Company>Paul Brown Consulting,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Airport Privatization 2016</dc:title>
  <dc:creator>Paul Brown</dc:creator>
  <cp:lastModifiedBy>PSAV</cp:lastModifiedBy>
  <cp:revision>38</cp:revision>
  <dcterms:created xsi:type="dcterms:W3CDTF">2016-03-03T16:51:42Z</dcterms:created>
  <dcterms:modified xsi:type="dcterms:W3CDTF">2017-03-14T20:06:01Z</dcterms:modified>
</cp:coreProperties>
</file>