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8/20/2017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نگرش اجتماعی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نقاط قوت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نقاط ضعف</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6000" b="1" dirty="0">
                <a:effectLst>
                  <a:outerShdw blurRad="38100" dist="38100" dir="2700000" algn="tl">
                    <a:srgbClr val="000000">
                      <a:alpha val="43137"/>
                    </a:srgbClr>
                  </a:outerShdw>
                </a:effectLst>
                <a:cs typeface="B Nazanin" panose="00000400000000000000" pitchFamily="2" charset="-78"/>
              </a:rPr>
              <a:t>تغییرات محیط اجتماعی اقتصادی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4</a:t>
            </a:r>
            <a:r>
              <a:rPr lang="en-US" sz="2400" dirty="0" smtClean="0"/>
              <a:t>/</a:t>
            </a:r>
            <a:r>
              <a:rPr lang="fa-IR" sz="2400" dirty="0" smtClean="0"/>
              <a:t>33</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تغییرات محیط</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39249552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نگرش اجتماعی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نقاط قوت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نقاط ضعف</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رفتار مصرف کننده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رفتار مصرف کننده احتمالاً بر نقش انرژی هسته ای به شکل زیر تاثیر می گذارد. ابتدا اینکه ارجعیت و اولویت خانوار برای انرژی بر تصمیم تاسیسات یا محیط در مورد منابع انرژی و روشهای تولید آنها تاثیر می گذارد. انتخاب مصرف کننده تاثیر مستقیمی بر تصمیم گیری در مورد استفاده یا عدم استفاده از نیروی هسته ای در منابع انرژی و درصد آن اعمال می نماید. ثانیاً، تغییری در رفتار مصرف انرژی رخ داده که تعداد شبکه های برق رسانی متمرکز را کاهش داده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33</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تغییرات محیط</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828028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نگرش اجتماعی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نقاط قوت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نقاط ضعف</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برق رسانی و شهرسازی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شهرسازی و برق رسانی دائماً بر رفتار مصرف انرژی و سیستم تولید و توزیع انرژی اثر می گذارد. آنها همچنین بر بازشناسی اجتماعی نقش منابع انرژی جایگزین من جمله نیروی هسته ای نیز اثر می گذارند. سهم برق با توجه به نیاز کل انرژی و منابع آن در </a:t>
            </a:r>
            <a:r>
              <a:rPr lang="fa-IR" sz="2800" dirty="0" smtClean="0">
                <a:cs typeface="B Nazanin" panose="00000400000000000000" pitchFamily="2" charset="-78"/>
              </a:rPr>
              <a:t>کشورهای</a:t>
            </a:r>
            <a:r>
              <a:rPr lang="en-AU" sz="2800" dirty="0" smtClean="0">
                <a:cs typeface="B Nazanin" panose="00000400000000000000" pitchFamily="2" charset="-78"/>
              </a:rPr>
              <a:t>OECD </a:t>
            </a:r>
            <a:r>
              <a:rPr lang="fa-IR" sz="2800" dirty="0" smtClean="0">
                <a:cs typeface="B Nazanin" panose="00000400000000000000" pitchFamily="2" charset="-78"/>
              </a:rPr>
              <a:t> بر </a:t>
            </a:r>
            <a:r>
              <a:rPr lang="fa-IR" sz="2800" dirty="0">
                <a:cs typeface="B Nazanin" panose="00000400000000000000" pitchFamily="2" charset="-78"/>
              </a:rPr>
              <a:t>طبق پیشرفت های صنعتی و ارتقاء رفاه، افزایش یافته است. در کشورهای در حال توسعه که روندهای مشابهی از خود به معرض نمایش می گذارند، مصرف برق به سرعت افزایش یافته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33</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تغییرات محیط</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61577446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نگرش اجتماعی</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نقاط قوت</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نقاط ضعف</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شهرسازی یا افزایش شهرها با نواحی پرجمعیت، تاثیر زیادی بر سایز کل و تیپ نیازهای انرژی داشته است. این مسئله موجب افزایش نیروگاههای بزرگ و پایداری و ثبات شبکه های برق شده است. افزایش برق رسانی و شهرسازی نیاز به تثبیت و پایداری برق رسانی را افزایش می دهد و بدین طریق فرصتی برای نیروی هسته ای به عنوان منبع انرژی متمرکز برای بار پایه حاصل می کند. انرژی هسته ای، یک منبع انرژی غنی شده، می تواند با نیاز متمرکز به انرژی در شهرها سازش پیدا کند. در مقایسه با سایر منابع انرژی بازیافتی، بخش کمتری از زمین را اشغال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33</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تغییرات محیط</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15987456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361</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2017-08-20T09:36:08Z</dcterms:modified>
</cp:coreProperties>
</file>