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8/7/2017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پیشینه پژوهش</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فرضیه پردازی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تحلیل نتایج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چهارم</a:t>
            </a:r>
          </a:p>
          <a:p>
            <a:pPr algn="ctr" rtl="1"/>
            <a:r>
              <a:rPr lang="fa-IR" sz="9600" b="1" dirty="0" smtClean="0">
                <a:effectLst>
                  <a:outerShdw blurRad="38100" dist="38100" dir="2700000" algn="tl">
                    <a:srgbClr val="000000">
                      <a:alpha val="43137"/>
                    </a:srgbClr>
                  </a:outerShdw>
                </a:effectLst>
                <a:cs typeface="B Nazanin" panose="00000400000000000000" pitchFamily="2" charset="-78"/>
              </a:rPr>
              <a:t>فرضیه پردازی</a:t>
            </a:r>
            <a:endParaRPr lang="fa-IR" sz="96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37</a:t>
            </a:r>
            <a:endParaRPr lang="en-US" dirty="0"/>
          </a:p>
        </p:txBody>
      </p:sp>
    </p:spTree>
    <p:extLst>
      <p:ext uri="{BB962C8B-B14F-4D97-AF65-F5344CB8AC3E}">
        <p14:creationId xmlns:p14="http://schemas.microsoft.com/office/powerpoint/2010/main" val="263164447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پیشینه پژوهش</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فرضیه پردازی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تحلیل نتایج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نظریه پیام رسانی اظهار می دارد که سهامداران و سرمایه گذاران می دانند که مدیران اطلاعات بیشتری در مورد نگرشها و ایده های آتی شرکت (عدم تقارن اطلاعاتی) و استفاده از سیاست سود سهام و سیاستی دارند که از لحاظ مالی مورد حمایت قرار گرفته و بدین طریق به سهامداران و سرمایه گذاران با اطلاعات کم پیام رسانی می کنند.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37</a:t>
            </a:r>
            <a:endParaRPr lang="en-US" dirty="0"/>
          </a:p>
        </p:txBody>
      </p:sp>
    </p:spTree>
    <p:extLst>
      <p:ext uri="{BB962C8B-B14F-4D97-AF65-F5344CB8AC3E}">
        <p14:creationId xmlns:p14="http://schemas.microsoft.com/office/powerpoint/2010/main" val="394441020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پیشینه پژوهش</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فرضیه پردازی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تحلیل نتایج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این مطالعه، مدارکی در رابطه با سیاست سود سهام و استراتژیها و مدلهای استفاده بهینه از داده های حسابداری به منظور ارزیابی سیاست های سود سهام و عدم تقارن اطلاعاتی از دیدگاه نظریه پیام رسانی مطرح شده است، در حالیکه یافته های پیشین نشان داد که سیاست های سودسهام بر عدم تقارن اطلاعاتی در طول بررسی موردی تاثیر می گذارند. برطبق سیاست سود سهام، پیام ها و سیگنالهای مدیریت را دریافت کرده و عدم تقارن اطلاعاتی را کاهش می دهیم.</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20</a:t>
            </a:r>
            <a:r>
              <a:rPr lang="en-US" sz="2400" dirty="0" smtClean="0"/>
              <a:t>/</a:t>
            </a:r>
            <a:r>
              <a:rPr lang="fa-IR" sz="2400" dirty="0" smtClean="0"/>
              <a:t>37</a:t>
            </a:r>
            <a:endParaRPr lang="en-US" dirty="0"/>
          </a:p>
        </p:txBody>
      </p:sp>
    </p:spTree>
    <p:extLst>
      <p:ext uri="{BB962C8B-B14F-4D97-AF65-F5344CB8AC3E}">
        <p14:creationId xmlns:p14="http://schemas.microsoft.com/office/powerpoint/2010/main" val="90742743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پیشینه پژوهش</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فرضیه پردازی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تحلیل نتایج </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به عبارت دیگر، برطبق سیاست سود سهام، عملکرد آتی شرکت های فوق را پیش بینی کرده و سهام شرکت های سرمایه گذار در سالهای اخیر بیشتر مورد علاقه مسئولین قرار گرفته اند؛ بنابراین، فرضیه به صورت زیر پیشنهاد می شود: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21</a:t>
            </a:r>
            <a:r>
              <a:rPr lang="en-US" sz="2400" dirty="0" smtClean="0"/>
              <a:t>/</a:t>
            </a:r>
            <a:r>
              <a:rPr lang="fa-IR" sz="2400" dirty="0" smtClean="0"/>
              <a:t>37</a:t>
            </a:r>
            <a:endParaRPr lang="en-US" dirty="0"/>
          </a:p>
        </p:txBody>
      </p:sp>
    </p:spTree>
    <p:extLst>
      <p:ext uri="{BB962C8B-B14F-4D97-AF65-F5344CB8AC3E}">
        <p14:creationId xmlns:p14="http://schemas.microsoft.com/office/powerpoint/2010/main" val="9880802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250</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2017-08-07T08:29:22Z</dcterms:modified>
</cp:coreProperties>
</file>