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آنالیز و نتایج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میزان افشا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آنالیز و نتایج</a:t>
            </a:r>
          </a:p>
          <a:p>
            <a:pPr algn="ctr" rtl="1"/>
            <a:r>
              <a:rPr lang="fa-IR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تجزیه و تحلیل و نتایج و یافته ها</a:t>
            </a:r>
          </a:p>
          <a:p>
            <a:pPr algn="ctr"/>
            <a:endParaRPr lang="en-US" dirty="0"/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روش تحقیق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408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آنالیز و نتایج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میزان افشا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سیستم های کنترل داخلی: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عصر اطلاعات مدرن کاملا وابسته به سیستم اطلاعات حسابداری است اما به طور فزاینده ای با رشد خود پیچیده تر می شود و برای رفع نیازهای اطلاعاتی ما وابسته به تکنولوژی است. این پیچیدگی و اهمیت سیستم اطلاعات حسابداری برای سازمان های تجاری به منظور تضمین و اطمینان از کنترل مناسب آنها ضروری است. در زمان های گوناگون، سازمان تجاری به منظور اطمینان حاصل نمودن از کفایت و مناسب بودن کنترل و عملکرد درست و مناسب بررسی هایی را روی سیستم انجام می دهد.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روش تحقیق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0690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آنالیز و نتایج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میزان افشا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سیستم اطلاعات حسابداری شامل پردازش مبادلات و تراکنش ها به عنوان ابزاری برای حفظ سوابق مالی می شود. چنین سیستم هایی وظیفه ی شناسایی، جمع اوری، تجزیه و تحلیل و پردازش، طبقه بندی، ثبت، خلاصه سازی و ثبت گزارش های معاملاتی و دیگر وقایع را بر عهده دارند. کنترل و نظارت های داخلی شامل کلیه سیاست ها و رویه های تصویب شده توسط مدیریت یک نهاد می شود که در دستیابی به هدف تضمینی مدیریت کمک شایان توجهی می کند.</a:t>
            </a: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6" y="5827363"/>
            <a:ext cx="1095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روش تحقیق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8792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آنالیز و نتایج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میزان افشا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کنترل داخلی فرایندی است که تحت تاثیر هیئتی از مدیران، مدیریت و دیگر کارکنان یک نهاد، قرار دارد و برای ارائه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اطمینانی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معقول در خصوص دستیابی به سه دسته از اهداف نظیر پایایی گزارشات مالی، قوانین و مقررات جاری و قابل اجرا و اثربخشی و بهره وری عملکردها طراحی شده است. سیتستم های کنترل داخلی موثر برای عملکرد موفق و همچنین کنترل حسابداری و کنترل اجرایی ضروری است. این سیستم ها به تقسیم و تفکیک سیستم های اطلاعات حسابداری به منظور تولید اطلاعات پایا و مناسب کمک می کنند. سایر خصوصیات کیفی اطلاعات حسابداری در صورتی که سیستم کنترل داخلی صوتی در یک سازمان وجود داشته باشد می تواند حفظ شود.</a:t>
            </a: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روش تحقیق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7021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366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25</cp:revision>
  <dcterms:created xsi:type="dcterms:W3CDTF">2014-08-21T14:23:12Z</dcterms:created>
  <dcterms:modified xsi:type="dcterms:W3CDTF">2017-08-07T10:06:11Z</dcterms:modified>
</cp:coreProperties>
</file>