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انواع مهارت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100" dirty="0" smtClean="0">
                <a:cs typeface="B Nazanin" panose="00000400000000000000" pitchFamily="2" charset="-78"/>
              </a:rPr>
              <a:t>ماهیت مهارت سیاسی</a:t>
            </a:r>
            <a:endParaRPr lang="en-US" sz="21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موفقیت شغل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انواع مهارت های اجتماعی</a:t>
            </a:r>
            <a:endParaRPr lang="fa-IR" sz="72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dirty="0"/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توسعه مهارت سیاسی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4332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انواع مهارت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100" dirty="0" smtClean="0">
                <a:cs typeface="B Nazanin" panose="00000400000000000000" pitchFamily="2" charset="-78"/>
              </a:rPr>
              <a:t>ماهیت مهارت سیاسی</a:t>
            </a:r>
            <a:endParaRPr lang="en-US" sz="21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موفقیت شغل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هوش اجتماعی  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هوش اجتماعی به صورت ساده به توانایی درک و مدیریت مردم اشاره دارد. با وجود دهه های شکست برای توسعه یک راه قابل قبول برای اندازه گیری هوش اجتماعی ، ساختار آن زنده و سالم در تئوری باقی مانده است، به ویژه در پرتو تلاش ها برای گسترش دیدگاه های ما در مورد هوش فراتر  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IQ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شاید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این مفهوم اولین چیزی که معرفی می کند این است که بیش از یک راه برای با هوش بودن وجود دارد  (به عنوان مثال، 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IQ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) و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آن هوش اجتماعی ممکن است به موفقیت در ابعاد زندگی کمک کند که زمینه های یادگیری فراتر از کلاس درسی را گسترش می دهد 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توسعه مهارت سیاسی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2775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انواع مهارت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100" dirty="0" smtClean="0">
                <a:cs typeface="B Nazanin" panose="00000400000000000000" pitchFamily="2" charset="-78"/>
              </a:rPr>
              <a:t>ماهیت مهارت سیاسی</a:t>
            </a:r>
            <a:endParaRPr lang="en-US" sz="21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موفقیت شغل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هوش احساسی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هوش احساسی را می توان به عنوان توانایی هایی مشاهده کرد که شامل کنترل انگیزه و به تاخیر انداختن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خشنودی،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برای تنظیم خلق و خو یک شخص ، و داشتن توانایی همدردی می باشد. کنترل و تنظیم احساسات در واقع، بخش مهمی از مهارت های اجتماعی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است،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با این حال، جنبه های دیگر، مانند ساختمان و هرم سرمایه اجتماعی وجود دارند که به عنوان بخشی از مهارت های سیاسی بعدأ در مورد آنها بحث می کنیم 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توسعه مهارت سیاسی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558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انواع مهارت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100" dirty="0" smtClean="0">
                <a:cs typeface="B Nazanin" panose="00000400000000000000" pitchFamily="2" charset="-78"/>
              </a:rPr>
              <a:t>ماهیت مهارت سیاسی</a:t>
            </a:r>
            <a:endParaRPr lang="en-US" sz="21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موفقیت شغل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خودتابآوری ( مقاومت نفس )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خودتابآوری یک شکل از مهارت های اجتماعی است که اساسا به انطباق موثر محیطی از طریق ظرفیت تنظیم رفتار خود نسبت به خواسته ها و یا نشانه های محیطی مختلف و متغییر، کمک می کند . این مفهوم شامل مولفه های مقررات عاطفی شخص ، کنترل انگیزه های سازگار ، هوش اجتماعی، و احساس خود باوری می باشند  . توانایی سازگاری خوب با موقعیت های مختلف اجتماعی کمک کننده مهارت های سیاسی محسوب می شود. 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توسعه مهارت سیاسی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4514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358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34</cp:revision>
  <dcterms:created xsi:type="dcterms:W3CDTF">2014-08-21T14:23:12Z</dcterms:created>
  <dcterms:modified xsi:type="dcterms:W3CDTF">2017-08-14T09:41:00Z</dcterms:modified>
</cp:coreProperties>
</file>