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50277" y="2288848"/>
            <a:ext cx="191661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dirty="0" smtClean="0">
                <a:cs typeface="B Nazanin" panose="00000400000000000000" pitchFamily="2" charset="-78"/>
              </a:rPr>
              <a:t>نقش تحرک پذیری </a:t>
            </a:r>
            <a:endParaRPr lang="en-US" sz="23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650278" y="3119258"/>
            <a:ext cx="18649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اثر تحرک پذیری</a:t>
            </a:r>
            <a:endParaRPr lang="en-US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dirty="0" smtClean="0">
                <a:cs typeface="B Nazanin" panose="00000400000000000000" pitchFamily="2" charset="-78"/>
              </a:rPr>
              <a:t>نتیجه گیری</a:t>
            </a:r>
            <a:endParaRPr lang="en-US" sz="23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en-US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A</a:t>
            </a:r>
            <a:r>
              <a:rPr lang="fa-IR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.</a:t>
            </a:r>
            <a:r>
              <a:rPr lang="en-US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مدلهای مختلف مکان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برنامه های کاربردی بر مبنای مکان نیازمند نمایش آگاهانه دانش فضایی می باشند. مدلهای فعلی مکان را می توان به مدلهای سمبولیک یا نمادین و هندسی تقسیم نمود. در مدل هندسی، مکان ها به صورت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مختصات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n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بعدی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( جفت طول و عرض جغرافیایی) یا به صورت مجموعه ای از مختصات تعیین شده اند که یک شکل هندسی کراندار و مقید سطح را تعریف می کنند ( مثلاً چند ضلعی).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5274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dirty="0" smtClean="0">
                <a:cs typeface="B Nazanin" panose="00000400000000000000" pitchFamily="2" charset="-78"/>
              </a:rPr>
              <a:t>معماری محیط سیار</a:t>
            </a:r>
            <a:endParaRPr lang="en-US" sz="23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dirty="0" smtClean="0">
                <a:cs typeface="B Nazanin" panose="00000400000000000000" pitchFamily="2" charset="-78"/>
              </a:rPr>
              <a:t>پردازش پرس و جو</a:t>
            </a:r>
            <a:endParaRPr lang="en-US" sz="23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4760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50277" y="2288848"/>
            <a:ext cx="191661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dirty="0" smtClean="0">
                <a:cs typeface="B Nazanin" panose="00000400000000000000" pitchFamily="2" charset="-78"/>
              </a:rPr>
              <a:t>نقش تحرک پذیری </a:t>
            </a:r>
            <a:endParaRPr lang="en-US" sz="23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650278" y="3119258"/>
            <a:ext cx="18649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اثر تحرک پذیری</a:t>
            </a:r>
            <a:endParaRPr lang="en-US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dirty="0" smtClean="0">
                <a:cs typeface="B Nazanin" panose="00000400000000000000" pitchFamily="2" charset="-78"/>
              </a:rPr>
              <a:t>نتیجه گیری</a:t>
            </a:r>
            <a:endParaRPr lang="en-US" sz="23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en-US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B</a:t>
            </a:r>
            <a:r>
              <a:rPr lang="fa-IR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.</a:t>
            </a:r>
            <a:r>
              <a:rPr lang="en-US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	</a:t>
            </a: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تیپ های مختلف پرس و جو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تحرک پذیری در محیط سیار، سه تیپ موجودیت معرفی می کند: </a:t>
            </a: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lvl="1" algn="just" rtl="1">
              <a:lnSpc>
                <a:spcPct val="150000"/>
              </a:lnSpc>
            </a:pP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(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1) ارباب رجوع یا برنامه سیار که پرس و جو را تسلیم می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کند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(2) سرور سیار که پرس وجو یا جزئی از آن را پردازش می کند </a:t>
            </a: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lvl="1" algn="just" rtl="1">
              <a:lnSpc>
                <a:spcPct val="150000"/>
              </a:lnSpc>
            </a:pP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(3) شی متحرکی که داده های مورد نظر پرس و جو را نمایش می دهد. 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5274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dirty="0" smtClean="0">
                <a:cs typeface="B Nazanin" panose="00000400000000000000" pitchFamily="2" charset="-78"/>
              </a:rPr>
              <a:t>معماری محیط سیار</a:t>
            </a:r>
            <a:endParaRPr lang="en-US" sz="23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dirty="0" smtClean="0">
                <a:cs typeface="B Nazanin" panose="00000400000000000000" pitchFamily="2" charset="-78"/>
              </a:rPr>
              <a:t>پردازش پرس و جو</a:t>
            </a:r>
            <a:endParaRPr lang="en-US" sz="23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96157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50277" y="2288848"/>
            <a:ext cx="191661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dirty="0" smtClean="0">
                <a:cs typeface="B Nazanin" panose="00000400000000000000" pitchFamily="2" charset="-78"/>
              </a:rPr>
              <a:t>نقش تحرک پذیری </a:t>
            </a:r>
            <a:endParaRPr lang="en-US" sz="23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650278" y="3119258"/>
            <a:ext cx="18649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اثر تحرک پذیری</a:t>
            </a:r>
            <a:endParaRPr lang="en-US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dirty="0" smtClean="0">
                <a:cs typeface="B Nazanin" panose="00000400000000000000" pitchFamily="2" charset="-78"/>
              </a:rPr>
              <a:t>نتیجه گیری</a:t>
            </a:r>
            <a:endParaRPr lang="en-US" sz="23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برطبق اینها، پرس و جوها را می توان به پنج طبقه تقسیم نمود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.</a:t>
            </a:r>
          </a:p>
          <a:p>
            <a:pPr marL="971550" lvl="1" indent="-514350" algn="just" rtl="1">
              <a:lnSpc>
                <a:spcPct val="150000"/>
              </a:lnSpc>
              <a:buFont typeface="+mj-lt"/>
              <a:buAutoNum type="arabicParenR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پ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رس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و جوی مرتبط با غیر مکان 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(NLRQ</a:t>
            </a:r>
            <a:r>
              <a:rPr lang="en-US" sz="2800" dirty="0">
                <a:solidFill>
                  <a:schemeClr val="tx1"/>
                </a:solidFill>
                <a:cs typeface="B Nazanin" panose="00000400000000000000" pitchFamily="2" charset="-78"/>
              </a:rPr>
              <a:t>) </a:t>
            </a:r>
          </a:p>
          <a:p>
            <a:pPr marL="971550" lvl="1" indent="-514350" algn="just" rtl="1">
              <a:lnSpc>
                <a:spcPct val="150000"/>
              </a:lnSpc>
              <a:buFont typeface="+mj-lt"/>
              <a:buAutoNum type="arabicParenR"/>
            </a:pP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پرس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و جوهای وابسته به مکان 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(LDQ</a:t>
            </a:r>
            <a:r>
              <a:rPr lang="en-US" sz="2800" dirty="0">
                <a:solidFill>
                  <a:schemeClr val="tx1"/>
                </a:solidFill>
                <a:cs typeface="B Nazanin" panose="00000400000000000000" pitchFamily="2" charset="-78"/>
              </a:rPr>
              <a:t>) </a:t>
            </a:r>
          </a:p>
          <a:p>
            <a:pPr marL="971550" lvl="1" indent="-514350" algn="just" rtl="1">
              <a:lnSpc>
                <a:spcPct val="150000"/>
              </a:lnSpc>
              <a:buFont typeface="+mj-lt"/>
              <a:buAutoNum type="arabicParenR"/>
            </a:pP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پرس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و جوی آگاه از مکان 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(LAQ</a:t>
            </a:r>
            <a:r>
              <a:rPr lang="en-US" sz="2800" dirty="0">
                <a:solidFill>
                  <a:schemeClr val="tx1"/>
                </a:solidFill>
                <a:cs typeface="B Nazanin" panose="00000400000000000000" pitchFamily="2" charset="-78"/>
              </a:rPr>
              <a:t>) </a:t>
            </a:r>
          </a:p>
          <a:p>
            <a:pPr marL="971550" lvl="1" indent="-514350" algn="just" rtl="1">
              <a:lnSpc>
                <a:spcPct val="150000"/>
              </a:lnSpc>
              <a:buFont typeface="+mj-lt"/>
              <a:buAutoNum type="arabicParenR"/>
            </a:pP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پرس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و جوی پیوسته 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(CQ</a:t>
            </a:r>
            <a:r>
              <a:rPr lang="en-US" sz="2800" dirty="0">
                <a:solidFill>
                  <a:schemeClr val="tx1"/>
                </a:solidFill>
                <a:cs typeface="B Nazanin" panose="00000400000000000000" pitchFamily="2" charset="-78"/>
              </a:rPr>
              <a:t>)</a:t>
            </a:r>
          </a:p>
          <a:p>
            <a:pPr marL="971550" lvl="1" indent="-514350" algn="just" rtl="1">
              <a:lnSpc>
                <a:spcPct val="150000"/>
              </a:lnSpc>
              <a:buFont typeface="+mj-lt"/>
              <a:buAutoNum type="arabicParenR"/>
            </a:pP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پرس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و جوی </a:t>
            </a:r>
            <a:r>
              <a:rPr lang="en-US" sz="2800" dirty="0">
                <a:solidFill>
                  <a:schemeClr val="tx1"/>
                </a:solidFill>
                <a:cs typeface="B Nazanin" panose="00000400000000000000" pitchFamily="2" charset="-78"/>
              </a:rPr>
              <a:t>Ad 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Hoc</a:t>
            </a:r>
            <a:endParaRPr lang="en-US" sz="2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5274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dirty="0" smtClean="0">
                <a:cs typeface="B Nazanin" panose="00000400000000000000" pitchFamily="2" charset="-78"/>
              </a:rPr>
              <a:t>معماری محیط سیار</a:t>
            </a:r>
            <a:endParaRPr lang="en-US" sz="23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dirty="0" smtClean="0">
                <a:cs typeface="B Nazanin" panose="00000400000000000000" pitchFamily="2" charset="-78"/>
              </a:rPr>
              <a:t>پردازش پرس و جو</a:t>
            </a:r>
            <a:endParaRPr lang="en-US" sz="23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5693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50277" y="2288848"/>
            <a:ext cx="191661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dirty="0" smtClean="0">
                <a:cs typeface="B Nazanin" panose="00000400000000000000" pitchFamily="2" charset="-78"/>
              </a:rPr>
              <a:t>نقش تحرک پذیری </a:t>
            </a:r>
            <a:endParaRPr lang="en-US" sz="23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650278" y="3119258"/>
            <a:ext cx="18649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اثر تحرک پذیری</a:t>
            </a:r>
            <a:endParaRPr lang="en-US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dirty="0" smtClean="0">
                <a:cs typeface="B Nazanin" panose="00000400000000000000" pitchFamily="2" charset="-78"/>
              </a:rPr>
              <a:t>نتیجه گیری</a:t>
            </a:r>
            <a:endParaRPr lang="en-US" sz="23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en-US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C</a:t>
            </a:r>
            <a:r>
              <a:rPr lang="fa-IR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.</a:t>
            </a:r>
            <a:r>
              <a:rPr lang="en-US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	</a:t>
            </a: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بهینه سازی پرس و جو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روش های بهینه سازی پرس و جو به طور کلی سعی می کنند به برنامه های اجرایی دست یابند که هزینه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های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CPU </a:t>
            </a:r>
            <a:r>
              <a:rPr lang="en-US" sz="2800" dirty="0">
                <a:solidFill>
                  <a:schemeClr val="tx1"/>
                </a:solidFill>
                <a:cs typeface="B Nazanin" panose="00000400000000000000" pitchFamily="2" charset="-78"/>
              </a:rPr>
              <a:t>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ورودی و خروجی و هزینه های ارتباطی را به حداقل می رسانند. در محیط های متمرکز، تاثیرگذار ترین هزینه، به هزینه ورودی/ خروجی مربوط می شود ، در صورتی که در محیط های توزیع شده، هزینه های ارتباطی مهمترین هزینه ها محسوب می شوند. در محیط توزیع شده سیار، تخمین هزینه های ارتباطی بسیار سخت و دشوارتر می باشد زیرا میزبان سیار ممکن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است.</a:t>
            </a:r>
            <a:endParaRPr lang="fa-IR" sz="2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5274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dirty="0" smtClean="0">
                <a:cs typeface="B Nazanin" panose="00000400000000000000" pitchFamily="2" charset="-78"/>
              </a:rPr>
              <a:t>معماری محیط سیار</a:t>
            </a:r>
            <a:endParaRPr lang="en-US" sz="23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dirty="0" smtClean="0">
                <a:cs typeface="B Nazanin" panose="00000400000000000000" pitchFamily="2" charset="-78"/>
              </a:rPr>
              <a:t>پردازش پرس و جو</a:t>
            </a:r>
            <a:endParaRPr lang="en-US" sz="23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8441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215</Words>
  <Application>Microsoft Office PowerPoint</Application>
  <PresentationFormat>Widescreen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27</cp:revision>
  <dcterms:created xsi:type="dcterms:W3CDTF">2014-08-21T14:23:12Z</dcterms:created>
  <dcterms:modified xsi:type="dcterms:W3CDTF">2017-08-19T08:40:42Z</dcterms:modified>
</cp:coreProperties>
</file>