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کارکرد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IPSec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آنالیز امنیت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  <a:endParaRPr lang="en-US" sz="5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r>
              <a:rPr lang="fa-IR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کارکرد</a:t>
            </a:r>
            <a:r>
              <a:rPr lang="en-US" sz="8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IPSec</a:t>
            </a:r>
            <a:r>
              <a:rPr lang="en-US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endParaRPr lang="en-US" sz="8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 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068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کارکرد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IPSec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آنالیز امنیت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cs typeface="B Nazanin" panose="00000400000000000000" pitchFamily="2" charset="-78"/>
              </a:rPr>
              <a:t>IPSec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از رمزنگاری و فیلترینگ بسته استفاده می کند، در اینجا رمزنگاری به دستیابی به محرمانگی، صحت و اعتبار و یکپارچگی داده های کاربر کمک می کند. این ها اجزایی هستند که به همراه روابط متقابلشان، شامل معماری منطقی </a:t>
            </a:r>
            <a:r>
              <a:rPr lang="en-US" sz="2800" dirty="0">
                <a:cs typeface="B Nazanin" panose="00000400000000000000" pitchFamily="2" charset="-78"/>
              </a:rPr>
              <a:t>IPSec</a:t>
            </a:r>
            <a:r>
              <a:rPr lang="fa-IR" sz="2800" dirty="0">
                <a:cs typeface="B Nazanin" panose="00000400000000000000" pitchFamily="2" charset="-78"/>
              </a:rPr>
              <a:t> می شوند. در این بخش، راجع به اجزای بنیادی معماری </a:t>
            </a:r>
            <a:r>
              <a:rPr lang="en-US" sz="2800" dirty="0">
                <a:cs typeface="B Nazanin" panose="00000400000000000000" pitchFamily="2" charset="-78"/>
              </a:rPr>
              <a:t>IPSec</a:t>
            </a:r>
            <a:r>
              <a:rPr lang="fa-IR" sz="2800" dirty="0">
                <a:cs typeface="B Nazanin" panose="00000400000000000000" pitchFamily="2" charset="-78"/>
              </a:rPr>
              <a:t> به طور مختصر توضیح داده شده است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 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7505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کارکرد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IPSec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آنالیز امنیت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معماری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IPSec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را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می توان به سه حوزه اصلی تقسیم نمود: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مجمع های امنیتی 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SA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و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پشتیبانی از مدیریت کلید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الگوریتم ها و روش ها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 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8702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کارکرد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IPSec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آنالیز امنیت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A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مجمع های امنیتی 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مجمع های امنیتی به تعدادی کلید گفته می شود که سرویس های امنیتی و یک سیاست سازگار را تعریف کرده و برای دفاع از ارتباطات بین همتایان </a:t>
            </a:r>
            <a:r>
              <a:rPr lang="en-US" sz="2800" dirty="0">
                <a:cs typeface="B Nazanin" panose="00000400000000000000" pitchFamily="2" charset="-78"/>
              </a:rPr>
              <a:t>IPSec</a:t>
            </a:r>
            <a:r>
              <a:rPr lang="fa-IR" sz="2800" dirty="0">
                <a:cs typeface="B Nazanin" panose="00000400000000000000" pitchFamily="2" charset="-78"/>
              </a:rPr>
              <a:t> بکاربرده می شوند. مجمع های امنیتی</a:t>
            </a:r>
            <a:r>
              <a:rPr lang="en-US" sz="2800" dirty="0">
                <a:cs typeface="B Nazanin" panose="00000400000000000000" pitchFamily="2" charset="-78"/>
              </a:rPr>
              <a:t>(SA) </a:t>
            </a:r>
            <a:r>
              <a:rPr lang="fa-IR" sz="2800" dirty="0" smtClean="0">
                <a:cs typeface="B Nazanin" panose="00000400000000000000" pitchFamily="2" charset="-78"/>
              </a:rPr>
              <a:t> ارتباط </a:t>
            </a:r>
            <a:r>
              <a:rPr lang="fa-IR" sz="2800" dirty="0">
                <a:cs typeface="B Nazanin" panose="00000400000000000000" pitchFamily="2" charset="-78"/>
              </a:rPr>
              <a:t>یک سویه ای هستند که سرویس های امنیتی عرضه می کنند. برای هر </a:t>
            </a:r>
            <a:r>
              <a:rPr lang="fa-IR" sz="2800" dirty="0" smtClean="0">
                <a:cs typeface="B Nazanin" panose="00000400000000000000" pitchFamily="2" charset="-78"/>
              </a:rPr>
              <a:t>جلسه </a:t>
            </a:r>
            <a:r>
              <a:rPr lang="en-US" sz="2800" dirty="0" smtClean="0">
                <a:cs typeface="B Nazanin" panose="00000400000000000000" pitchFamily="2" charset="-78"/>
              </a:rPr>
              <a:t> IPSec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به دو </a:t>
            </a:r>
            <a:r>
              <a:rPr lang="en-US" sz="2800" dirty="0">
                <a:cs typeface="B Nazanin" panose="00000400000000000000" pitchFamily="2" charset="-78"/>
              </a:rPr>
              <a:t>SA</a:t>
            </a:r>
            <a:r>
              <a:rPr lang="fa-IR" sz="2800" dirty="0">
                <a:cs typeface="B Nazanin" panose="00000400000000000000" pitchFamily="2" charset="-78"/>
              </a:rPr>
              <a:t> نیاز می باشد؛</a:t>
            </a:r>
            <a:endParaRPr lang="en-US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 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518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206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29</cp:revision>
  <dcterms:created xsi:type="dcterms:W3CDTF">2014-08-21T14:23:12Z</dcterms:created>
  <dcterms:modified xsi:type="dcterms:W3CDTF">2017-08-23T07:14:59Z</dcterms:modified>
</cp:coreProperties>
</file>