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1"/>
    <a:srgbClr val="FFFF71"/>
    <a:srgbClr val="61FF96"/>
    <a:srgbClr val="BE0E38"/>
    <a:srgbClr val="F6E504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99640-2A48-40E3-A04E-82DEE482022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4380EE-6241-4535-BAE7-198AA88E8D8F}">
      <dgm:prSet phldrT="[Text]" custT="1"/>
      <dgm:spPr/>
      <dgm:t>
        <a:bodyPr/>
        <a:lstStyle/>
        <a:p>
          <a:r>
            <a:rPr lang="en-US" sz="1600" b="1" i="0" dirty="0" smtClean="0">
              <a:latin typeface="Times New Roman" pitchFamily="18" charset="0"/>
              <a:cs typeface="Times New Roman" pitchFamily="18" charset="0"/>
            </a:rPr>
            <a:t>Mobile Switching Center (MSC)</a:t>
          </a:r>
          <a:endParaRPr lang="en-US" sz="1600" b="1" i="0" dirty="0">
            <a:latin typeface="Times New Roman" pitchFamily="18" charset="0"/>
            <a:cs typeface="Times New Roman" pitchFamily="18" charset="0"/>
          </a:endParaRPr>
        </a:p>
      </dgm:t>
    </dgm:pt>
    <dgm:pt modelId="{FF080866-435D-494D-8AC2-C70E571CBBC6}" type="parTrans" cxnId="{18BCEC40-0C33-4C25-8E61-18DE74600583}">
      <dgm:prSet/>
      <dgm:spPr/>
      <dgm:t>
        <a:bodyPr/>
        <a:lstStyle/>
        <a:p>
          <a:endParaRPr lang="en-US"/>
        </a:p>
      </dgm:t>
    </dgm:pt>
    <dgm:pt modelId="{2A9351CA-D4A0-4789-91F4-31CE519347D8}" type="sibTrans" cxnId="{18BCEC40-0C33-4C25-8E61-18DE74600583}">
      <dgm:prSet/>
      <dgm:spPr/>
      <dgm:t>
        <a:bodyPr/>
        <a:lstStyle/>
        <a:p>
          <a:endParaRPr lang="en-US"/>
        </a:p>
      </dgm:t>
    </dgm:pt>
    <dgm:pt modelId="{AB15D818-DBBC-4BA0-815F-DFD0579194AC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Location  Area (LA)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5FF87CF9-BD34-4FDF-8086-DF7CE6E457DC}" type="parTrans" cxnId="{A516739F-465D-4ED0-AF4A-AC64CBAE0490}">
      <dgm:prSet/>
      <dgm:spPr/>
      <dgm:t>
        <a:bodyPr/>
        <a:lstStyle/>
        <a:p>
          <a:endParaRPr lang="en-US" dirty="0"/>
        </a:p>
      </dgm:t>
    </dgm:pt>
    <dgm:pt modelId="{A1E704DE-4EF4-47FE-8AE9-07B7817E2095}" type="sibTrans" cxnId="{A516739F-465D-4ED0-AF4A-AC64CBAE0490}">
      <dgm:prSet/>
      <dgm:spPr/>
      <dgm:t>
        <a:bodyPr/>
        <a:lstStyle/>
        <a:p>
          <a:endParaRPr lang="en-US"/>
        </a:p>
      </dgm:t>
    </dgm:pt>
    <dgm:pt modelId="{9E8F53D4-9A20-45BB-B6AA-DFC2E91FCFCC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Base  Station  Controller (BSC)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385CE174-27FA-4288-BE0F-C2182243610E}" type="parTrans" cxnId="{61B7170D-CB8E-48D4-AE45-639081583530}">
      <dgm:prSet/>
      <dgm:spPr/>
      <dgm:t>
        <a:bodyPr/>
        <a:lstStyle/>
        <a:p>
          <a:endParaRPr lang="en-US" dirty="0"/>
        </a:p>
      </dgm:t>
    </dgm:pt>
    <dgm:pt modelId="{F3E6B547-51BF-4B2C-A7E6-569971B5FDA8}" type="sibTrans" cxnId="{61B7170D-CB8E-48D4-AE45-639081583530}">
      <dgm:prSet/>
      <dgm:spPr/>
      <dgm:t>
        <a:bodyPr/>
        <a:lstStyle/>
        <a:p>
          <a:endParaRPr lang="en-US"/>
        </a:p>
      </dgm:t>
    </dgm:pt>
    <dgm:pt modelId="{9DCC4C82-7D29-4D51-A142-7858F6FBE0D0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Base  Station  Controller (BSC)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FE0F1456-92F3-4B2A-9F71-C6CD78400566}" type="parTrans" cxnId="{B56774FC-6202-4630-9305-DE7CC3B23F7C}">
      <dgm:prSet/>
      <dgm:spPr/>
      <dgm:t>
        <a:bodyPr/>
        <a:lstStyle/>
        <a:p>
          <a:endParaRPr lang="en-US" dirty="0"/>
        </a:p>
      </dgm:t>
    </dgm:pt>
    <dgm:pt modelId="{1790B48E-F41B-4605-AE63-D08189A9CBAF}" type="sibTrans" cxnId="{B56774FC-6202-4630-9305-DE7CC3B23F7C}">
      <dgm:prSet/>
      <dgm:spPr/>
      <dgm:t>
        <a:bodyPr/>
        <a:lstStyle/>
        <a:p>
          <a:endParaRPr lang="en-US"/>
        </a:p>
      </dgm:t>
    </dgm:pt>
    <dgm:pt modelId="{495FA40A-2D2D-4989-BD16-92DA4D8B5E68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Location  Area (LA)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2D192F2E-26FA-4925-9735-0477F82872F6}" type="parTrans" cxnId="{23EBE393-2702-4322-B948-E3EEA6FD4832}">
      <dgm:prSet/>
      <dgm:spPr/>
      <dgm:t>
        <a:bodyPr/>
        <a:lstStyle/>
        <a:p>
          <a:endParaRPr lang="en-US" dirty="0"/>
        </a:p>
      </dgm:t>
    </dgm:pt>
    <dgm:pt modelId="{8CB697CA-A1C1-4D6A-8D3A-958E6CC3EF2B}" type="sibTrans" cxnId="{23EBE393-2702-4322-B948-E3EEA6FD4832}">
      <dgm:prSet/>
      <dgm:spPr/>
      <dgm:t>
        <a:bodyPr/>
        <a:lstStyle/>
        <a:p>
          <a:endParaRPr lang="en-US"/>
        </a:p>
      </dgm:t>
    </dgm:pt>
    <dgm:pt modelId="{BA3BA9CA-9507-4ABC-90B6-5B00F88794E1}">
      <dgm:prSet phldrT="[Text]"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Base  Station  Controller (BSC)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FDFB5FAB-1A4B-48F4-9CF1-6387752DDAA7}" type="parTrans" cxnId="{9BA45E3A-8099-422F-86AC-AF4CE64C6315}">
      <dgm:prSet/>
      <dgm:spPr/>
      <dgm:t>
        <a:bodyPr/>
        <a:lstStyle/>
        <a:p>
          <a:endParaRPr lang="en-US" dirty="0"/>
        </a:p>
      </dgm:t>
    </dgm:pt>
    <dgm:pt modelId="{A841294A-2AAF-431E-84E9-BFFF271F2A3A}" type="sibTrans" cxnId="{9BA45E3A-8099-422F-86AC-AF4CE64C6315}">
      <dgm:prSet/>
      <dgm:spPr/>
      <dgm:t>
        <a:bodyPr/>
        <a:lstStyle/>
        <a:p>
          <a:endParaRPr lang="en-US"/>
        </a:p>
      </dgm:t>
    </dgm:pt>
    <dgm:pt modelId="{7B12BFE9-2818-4CA8-B5CE-CA5B08413A8C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Cell</a:t>
          </a:r>
          <a:r>
            <a:rPr lang="en-US" sz="3700" dirty="0" smtClean="0"/>
            <a:t>  </a:t>
          </a:r>
          <a:endParaRPr lang="en-US" sz="3700" dirty="0"/>
        </a:p>
      </dgm:t>
    </dgm:pt>
    <dgm:pt modelId="{676836C6-068F-47BA-BB4F-15DF02AB7CB7}" type="parTrans" cxnId="{49934137-5B22-45BB-9650-E65EA659CF09}">
      <dgm:prSet/>
      <dgm:spPr/>
      <dgm:t>
        <a:bodyPr/>
        <a:lstStyle/>
        <a:p>
          <a:endParaRPr lang="en-US" dirty="0"/>
        </a:p>
      </dgm:t>
    </dgm:pt>
    <dgm:pt modelId="{7B57A594-2AA8-4B1D-92D1-DC1C82A8592B}" type="sibTrans" cxnId="{49934137-5B22-45BB-9650-E65EA659CF09}">
      <dgm:prSet/>
      <dgm:spPr/>
      <dgm:t>
        <a:bodyPr/>
        <a:lstStyle/>
        <a:p>
          <a:endParaRPr lang="en-US"/>
        </a:p>
      </dgm:t>
    </dgm:pt>
    <dgm:pt modelId="{5A5AB77D-6942-4BC8-9A62-F48E8B7A20FD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Cell</a:t>
          </a:r>
          <a:r>
            <a:rPr lang="en-US" sz="3700" dirty="0" smtClean="0"/>
            <a:t> </a:t>
          </a:r>
          <a:endParaRPr lang="en-US" sz="3700" dirty="0"/>
        </a:p>
      </dgm:t>
    </dgm:pt>
    <dgm:pt modelId="{46FB3C9B-CE0C-46B2-AA5E-A0111159B5CE}" type="parTrans" cxnId="{1E709062-7927-47B0-BCD0-4CB88C5CE656}">
      <dgm:prSet/>
      <dgm:spPr/>
      <dgm:t>
        <a:bodyPr/>
        <a:lstStyle/>
        <a:p>
          <a:endParaRPr lang="en-US" dirty="0"/>
        </a:p>
      </dgm:t>
    </dgm:pt>
    <dgm:pt modelId="{A37AEDC6-8DDD-430F-9DA8-C50DB62E782B}" type="sibTrans" cxnId="{1E709062-7927-47B0-BCD0-4CB88C5CE656}">
      <dgm:prSet/>
      <dgm:spPr/>
      <dgm:t>
        <a:bodyPr/>
        <a:lstStyle/>
        <a:p>
          <a:endParaRPr lang="en-US"/>
        </a:p>
      </dgm:t>
    </dgm:pt>
    <dgm:pt modelId="{2B132FB0-EFDC-4D1C-B549-0E311B0BB57F}">
      <dgm:prSet custT="1"/>
      <dgm:spPr/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Cell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</dgm:t>
    </dgm:pt>
    <dgm:pt modelId="{14DB40D2-C3C5-4A23-8F40-3529F03375A3}" type="parTrans" cxnId="{4E7FA148-0F77-457B-BE22-7EC4E2B123AB}">
      <dgm:prSet/>
      <dgm:spPr/>
      <dgm:t>
        <a:bodyPr/>
        <a:lstStyle/>
        <a:p>
          <a:endParaRPr lang="en-US" dirty="0"/>
        </a:p>
      </dgm:t>
    </dgm:pt>
    <dgm:pt modelId="{788BA574-4048-4A8F-8E8A-7CDC41EF1B7D}" type="sibTrans" cxnId="{4E7FA148-0F77-457B-BE22-7EC4E2B123AB}">
      <dgm:prSet/>
      <dgm:spPr/>
      <dgm:t>
        <a:bodyPr/>
        <a:lstStyle/>
        <a:p>
          <a:endParaRPr lang="en-US"/>
        </a:p>
      </dgm:t>
    </dgm:pt>
    <dgm:pt modelId="{AADC571A-69AA-41C8-8F00-0117B9AA8DD2}">
      <dgm:prSet custT="1"/>
      <dgm:spPr>
        <a:effectLst/>
      </dgm:spPr>
      <dgm:t>
        <a:bodyPr/>
        <a:lstStyle/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Base  Station  Controller (BSC) + Location Area (LA)  (Overlap</a:t>
          </a:r>
          <a:r>
            <a:rPr lang="en-US" sz="1600" b="1" dirty="0" smtClean="0"/>
            <a:t>)</a:t>
          </a:r>
        </a:p>
        <a:p>
          <a:endParaRPr lang="en-US" sz="1100" dirty="0" smtClean="0"/>
        </a:p>
      </dgm:t>
    </dgm:pt>
    <dgm:pt modelId="{B1C0204B-237D-49AF-899B-A4E4F354A008}" type="parTrans" cxnId="{3C75874A-EA3A-499C-845A-0BC2B1269F64}">
      <dgm:prSet/>
      <dgm:spPr/>
      <dgm:t>
        <a:bodyPr/>
        <a:lstStyle/>
        <a:p>
          <a:endParaRPr lang="en-US" dirty="0"/>
        </a:p>
      </dgm:t>
    </dgm:pt>
    <dgm:pt modelId="{399EDDB9-888A-44B2-947D-049F30DFF6AC}" type="sibTrans" cxnId="{3C75874A-EA3A-499C-845A-0BC2B1269F64}">
      <dgm:prSet/>
      <dgm:spPr/>
      <dgm:t>
        <a:bodyPr/>
        <a:lstStyle/>
        <a:p>
          <a:endParaRPr lang="en-US"/>
        </a:p>
      </dgm:t>
    </dgm:pt>
    <dgm:pt modelId="{40957282-25EC-441E-AFAF-B007081C8FC6}" type="pres">
      <dgm:prSet presAssocID="{2EA99640-2A48-40E3-A04E-82DEE48202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5B16BD-BC26-496B-BA39-2189E44FB4CE}" type="pres">
      <dgm:prSet presAssocID="{B54380EE-6241-4535-BAE7-198AA88E8D8F}" presName="hierRoot1" presStyleCnt="0"/>
      <dgm:spPr/>
    </dgm:pt>
    <dgm:pt modelId="{DAC35E99-417F-4A7E-8879-1A3DA30CD246}" type="pres">
      <dgm:prSet presAssocID="{B54380EE-6241-4535-BAE7-198AA88E8D8F}" presName="composite" presStyleCnt="0"/>
      <dgm:spPr/>
    </dgm:pt>
    <dgm:pt modelId="{E8422B19-C444-4F99-BAB8-DD619BF1EA06}" type="pres">
      <dgm:prSet presAssocID="{B54380EE-6241-4535-BAE7-198AA88E8D8F}" presName="background" presStyleLbl="node0" presStyleIdx="0" presStyleCnt="1"/>
      <dgm:spPr/>
    </dgm:pt>
    <dgm:pt modelId="{E19C2261-7FCB-468E-8B29-3FD7D040669F}" type="pres">
      <dgm:prSet presAssocID="{B54380EE-6241-4535-BAE7-198AA88E8D8F}" presName="text" presStyleLbl="fgAcc0" presStyleIdx="0" presStyleCnt="1" custScaleX="179618" custScaleY="87274" custLinFactNeighborX="938" custLinFactNeighborY="-567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AB614-75C3-4094-BE6A-3EDDB051161D}" type="pres">
      <dgm:prSet presAssocID="{B54380EE-6241-4535-BAE7-198AA88E8D8F}" presName="hierChild2" presStyleCnt="0"/>
      <dgm:spPr/>
    </dgm:pt>
    <dgm:pt modelId="{8E479992-97E1-4D8C-937C-E166DA8A532D}" type="pres">
      <dgm:prSet presAssocID="{5FF87CF9-BD34-4FDF-8086-DF7CE6E457D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5753BC9-9400-42EB-86C0-244BBAF92D67}" type="pres">
      <dgm:prSet presAssocID="{AB15D818-DBBC-4BA0-815F-DFD0579194AC}" presName="hierRoot2" presStyleCnt="0"/>
      <dgm:spPr/>
    </dgm:pt>
    <dgm:pt modelId="{D9F3DAE7-F759-4728-A6B5-821978B91A6A}" type="pres">
      <dgm:prSet presAssocID="{AB15D818-DBBC-4BA0-815F-DFD0579194AC}" presName="composite2" presStyleCnt="0"/>
      <dgm:spPr/>
    </dgm:pt>
    <dgm:pt modelId="{B219F64D-BEB4-4080-B5C2-ADF199317901}" type="pres">
      <dgm:prSet presAssocID="{AB15D818-DBBC-4BA0-815F-DFD0579194AC}" presName="background2" presStyleLbl="node2" presStyleIdx="0" presStyleCnt="2"/>
      <dgm:spPr/>
    </dgm:pt>
    <dgm:pt modelId="{D7D39831-8746-4D44-810B-484B036D0134}" type="pres">
      <dgm:prSet presAssocID="{AB15D818-DBBC-4BA0-815F-DFD0579194AC}" presName="text2" presStyleLbl="fgAcc2" presStyleIdx="0" presStyleCnt="2" custScaleX="161718" custLinFactNeighborX="-39501" custLinFactNeighborY="-43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D1862D-D66D-4E4B-8F34-71133A44BC31}" type="pres">
      <dgm:prSet presAssocID="{AB15D818-DBBC-4BA0-815F-DFD0579194AC}" presName="hierChild3" presStyleCnt="0"/>
      <dgm:spPr/>
    </dgm:pt>
    <dgm:pt modelId="{C98B23E8-3168-4162-8BEB-87C739516E0F}" type="pres">
      <dgm:prSet presAssocID="{385CE174-27FA-4288-BE0F-C2182243610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F2865484-A974-4586-8A8B-7752052F953D}" type="pres">
      <dgm:prSet presAssocID="{9E8F53D4-9A20-45BB-B6AA-DFC2E91FCFCC}" presName="hierRoot3" presStyleCnt="0"/>
      <dgm:spPr/>
    </dgm:pt>
    <dgm:pt modelId="{1E6D761C-8DA7-46AE-B5BC-8387ED255E57}" type="pres">
      <dgm:prSet presAssocID="{9E8F53D4-9A20-45BB-B6AA-DFC2E91FCFCC}" presName="composite3" presStyleCnt="0"/>
      <dgm:spPr/>
    </dgm:pt>
    <dgm:pt modelId="{8CC0D19B-D2E9-4BDC-922A-68BEDEA60370}" type="pres">
      <dgm:prSet presAssocID="{9E8F53D4-9A20-45BB-B6AA-DFC2E91FCFCC}" presName="background3" presStyleLbl="node3" presStyleIdx="0" presStyleCnt="4"/>
      <dgm:spPr/>
    </dgm:pt>
    <dgm:pt modelId="{0D9C97A9-7143-494D-B048-02E31B9C0709}" type="pres">
      <dgm:prSet presAssocID="{9E8F53D4-9A20-45BB-B6AA-DFC2E91FCFCC}" presName="text3" presStyleLbl="fgAcc3" presStyleIdx="0" presStyleCnt="4" custScaleX="155567" custLinFactNeighborX="3866" custLinFactNeighborY="-32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2EDE3F-99D8-4DC3-9398-D63A8484A44D}" type="pres">
      <dgm:prSet presAssocID="{9E8F53D4-9A20-45BB-B6AA-DFC2E91FCFCC}" presName="hierChild4" presStyleCnt="0"/>
      <dgm:spPr/>
    </dgm:pt>
    <dgm:pt modelId="{761B19C3-C00A-492D-BD6F-48B154710724}" type="pres">
      <dgm:prSet presAssocID="{676836C6-068F-47BA-BB4F-15DF02AB7CB7}" presName="Name23" presStyleLbl="parChTrans1D4" presStyleIdx="0" presStyleCnt="3"/>
      <dgm:spPr/>
      <dgm:t>
        <a:bodyPr/>
        <a:lstStyle/>
        <a:p>
          <a:endParaRPr lang="en-US"/>
        </a:p>
      </dgm:t>
    </dgm:pt>
    <dgm:pt modelId="{D2611683-56D3-43A7-AED8-6B7647D78349}" type="pres">
      <dgm:prSet presAssocID="{7B12BFE9-2818-4CA8-B5CE-CA5B08413A8C}" presName="hierRoot4" presStyleCnt="0"/>
      <dgm:spPr/>
    </dgm:pt>
    <dgm:pt modelId="{C4FBB876-8F71-472F-AB08-67381FE09B54}" type="pres">
      <dgm:prSet presAssocID="{7B12BFE9-2818-4CA8-B5CE-CA5B08413A8C}" presName="composite4" presStyleCnt="0"/>
      <dgm:spPr/>
    </dgm:pt>
    <dgm:pt modelId="{F38D4172-6A11-46BA-8DBE-679E56A72730}" type="pres">
      <dgm:prSet presAssocID="{7B12BFE9-2818-4CA8-B5CE-CA5B08413A8C}" presName="background4" presStyleLbl="node4" presStyleIdx="0" presStyleCnt="3"/>
      <dgm:spPr/>
    </dgm:pt>
    <dgm:pt modelId="{E91706DB-AE81-439F-A7A0-DA53F8504A89}" type="pres">
      <dgm:prSet presAssocID="{7B12BFE9-2818-4CA8-B5CE-CA5B08413A8C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CD9AD0-CA68-4157-B4FC-A9A6B3D49692}" type="pres">
      <dgm:prSet presAssocID="{7B12BFE9-2818-4CA8-B5CE-CA5B08413A8C}" presName="hierChild5" presStyleCnt="0"/>
      <dgm:spPr/>
    </dgm:pt>
    <dgm:pt modelId="{CE3C7468-7A8B-4676-834B-7944C4ED4F50}" type="pres">
      <dgm:prSet presAssocID="{FE0F1456-92F3-4B2A-9F71-C6CD78400566}" presName="Name17" presStyleLbl="parChTrans1D3" presStyleIdx="1" presStyleCnt="4"/>
      <dgm:spPr/>
      <dgm:t>
        <a:bodyPr/>
        <a:lstStyle/>
        <a:p>
          <a:endParaRPr lang="en-US"/>
        </a:p>
      </dgm:t>
    </dgm:pt>
    <dgm:pt modelId="{36FF6058-EE02-499F-BE6E-095CFE50452D}" type="pres">
      <dgm:prSet presAssocID="{9DCC4C82-7D29-4D51-A142-7858F6FBE0D0}" presName="hierRoot3" presStyleCnt="0"/>
      <dgm:spPr/>
    </dgm:pt>
    <dgm:pt modelId="{5C66C3F4-4A71-4006-8A83-1E9E589834C8}" type="pres">
      <dgm:prSet presAssocID="{9DCC4C82-7D29-4D51-A142-7858F6FBE0D0}" presName="composite3" presStyleCnt="0"/>
      <dgm:spPr/>
    </dgm:pt>
    <dgm:pt modelId="{D0E65F7A-FA6E-4B8B-ACB7-08FA26690CD4}" type="pres">
      <dgm:prSet presAssocID="{9DCC4C82-7D29-4D51-A142-7858F6FBE0D0}" presName="background3" presStyleLbl="node3" presStyleIdx="1" presStyleCnt="4"/>
      <dgm:spPr/>
    </dgm:pt>
    <dgm:pt modelId="{ADD22960-DFEA-4C5C-9D4B-63E143F0447F}" type="pres">
      <dgm:prSet presAssocID="{9DCC4C82-7D29-4D51-A142-7858F6FBE0D0}" presName="text3" presStyleLbl="fgAcc3" presStyleIdx="1" presStyleCnt="4" custScaleX="163471" custLinFactNeighborX="1439" custLinFactNeighborY="-32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A680B7-E263-46B8-8245-75CAEDFD43FA}" type="pres">
      <dgm:prSet presAssocID="{9DCC4C82-7D29-4D51-A142-7858F6FBE0D0}" presName="hierChild4" presStyleCnt="0"/>
      <dgm:spPr/>
    </dgm:pt>
    <dgm:pt modelId="{ECACE0C5-1A4D-4E00-BE2C-30E3F90DE795}" type="pres">
      <dgm:prSet presAssocID="{46FB3C9B-CE0C-46B2-AA5E-A0111159B5CE}" presName="Name23" presStyleLbl="parChTrans1D4" presStyleIdx="1" presStyleCnt="3"/>
      <dgm:spPr/>
      <dgm:t>
        <a:bodyPr/>
        <a:lstStyle/>
        <a:p>
          <a:endParaRPr lang="en-US"/>
        </a:p>
      </dgm:t>
    </dgm:pt>
    <dgm:pt modelId="{E41BFA6C-39BF-4EF6-A404-B4054F002B4D}" type="pres">
      <dgm:prSet presAssocID="{5A5AB77D-6942-4BC8-9A62-F48E8B7A20FD}" presName="hierRoot4" presStyleCnt="0"/>
      <dgm:spPr/>
    </dgm:pt>
    <dgm:pt modelId="{BE3B67AF-B025-4062-B892-6C24D1121524}" type="pres">
      <dgm:prSet presAssocID="{5A5AB77D-6942-4BC8-9A62-F48E8B7A20FD}" presName="composite4" presStyleCnt="0"/>
      <dgm:spPr/>
    </dgm:pt>
    <dgm:pt modelId="{AB94EEE9-AA7F-4E96-83AC-810EEFB98CC1}" type="pres">
      <dgm:prSet presAssocID="{5A5AB77D-6942-4BC8-9A62-F48E8B7A20FD}" presName="background4" presStyleLbl="node4" presStyleIdx="1" presStyleCnt="3"/>
      <dgm:spPr/>
    </dgm:pt>
    <dgm:pt modelId="{BFC699E7-B338-4E09-9137-2A7EC1E63648}" type="pres">
      <dgm:prSet presAssocID="{5A5AB77D-6942-4BC8-9A62-F48E8B7A20FD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5834FD-0B16-48A8-BE92-906CC8DD017C}" type="pres">
      <dgm:prSet presAssocID="{5A5AB77D-6942-4BC8-9A62-F48E8B7A20FD}" presName="hierChild5" presStyleCnt="0"/>
      <dgm:spPr/>
    </dgm:pt>
    <dgm:pt modelId="{692824E2-CEBB-42D3-86C2-1B7484308C34}" type="pres">
      <dgm:prSet presAssocID="{2D192F2E-26FA-4925-9735-0477F82872F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BF0614E-6FD7-4AD0-8A1D-D4480B7384FE}" type="pres">
      <dgm:prSet presAssocID="{495FA40A-2D2D-4989-BD16-92DA4D8B5E68}" presName="hierRoot2" presStyleCnt="0"/>
      <dgm:spPr/>
    </dgm:pt>
    <dgm:pt modelId="{1F086F80-5740-40C6-8C5F-16806EA3EC4D}" type="pres">
      <dgm:prSet presAssocID="{495FA40A-2D2D-4989-BD16-92DA4D8B5E68}" presName="composite2" presStyleCnt="0"/>
      <dgm:spPr/>
    </dgm:pt>
    <dgm:pt modelId="{EB6E7C9E-78F5-4B0A-9DBC-D237FE68F2B3}" type="pres">
      <dgm:prSet presAssocID="{495FA40A-2D2D-4989-BD16-92DA4D8B5E68}" presName="background2" presStyleLbl="node2" presStyleIdx="1" presStyleCnt="2"/>
      <dgm:spPr/>
    </dgm:pt>
    <dgm:pt modelId="{3AB734A4-3DCE-4425-AD41-C29D46909683}" type="pres">
      <dgm:prSet presAssocID="{495FA40A-2D2D-4989-BD16-92DA4D8B5E68}" presName="text2" presStyleLbl="fgAcc2" presStyleIdx="1" presStyleCnt="2" custScaleX="160840" custLinFactNeighborX="35372" custLinFactNeighborY="-43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BC00AE-C0E4-4051-BCC7-9E4DA5988548}" type="pres">
      <dgm:prSet presAssocID="{495FA40A-2D2D-4989-BD16-92DA4D8B5E68}" presName="hierChild3" presStyleCnt="0"/>
      <dgm:spPr/>
    </dgm:pt>
    <dgm:pt modelId="{80D9C7E9-3114-4E83-A9B0-DD3D20D42EDD}" type="pres">
      <dgm:prSet presAssocID="{FDFB5FAB-1A4B-48F4-9CF1-6387752DDAA7}" presName="Name17" presStyleLbl="parChTrans1D3" presStyleIdx="2" presStyleCnt="4"/>
      <dgm:spPr/>
      <dgm:t>
        <a:bodyPr/>
        <a:lstStyle/>
        <a:p>
          <a:endParaRPr lang="en-US"/>
        </a:p>
      </dgm:t>
    </dgm:pt>
    <dgm:pt modelId="{24CE8E09-B5E3-4F52-A09E-8827AE38A678}" type="pres">
      <dgm:prSet presAssocID="{BA3BA9CA-9507-4ABC-90B6-5B00F88794E1}" presName="hierRoot3" presStyleCnt="0"/>
      <dgm:spPr/>
    </dgm:pt>
    <dgm:pt modelId="{538971BB-6769-4F12-9FC9-200FA63291DD}" type="pres">
      <dgm:prSet presAssocID="{BA3BA9CA-9507-4ABC-90B6-5B00F88794E1}" presName="composite3" presStyleCnt="0"/>
      <dgm:spPr/>
    </dgm:pt>
    <dgm:pt modelId="{E178B498-D5FD-4467-889E-464682DF5D5B}" type="pres">
      <dgm:prSet presAssocID="{BA3BA9CA-9507-4ABC-90B6-5B00F88794E1}" presName="background3" presStyleLbl="node3" presStyleIdx="2" presStyleCnt="4"/>
      <dgm:spPr/>
    </dgm:pt>
    <dgm:pt modelId="{9BE39C77-025B-4632-8C6C-06AC3E3FDA89}" type="pres">
      <dgm:prSet presAssocID="{BA3BA9CA-9507-4ABC-90B6-5B00F88794E1}" presName="text3" presStyleLbl="fgAcc3" presStyleIdx="2" presStyleCnt="4" custScaleX="107810" custLinFactNeighborX="4426" custLinFactNeighborY="-30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7C88B-623E-4A64-8968-D6462706D33C}" type="pres">
      <dgm:prSet presAssocID="{BA3BA9CA-9507-4ABC-90B6-5B00F88794E1}" presName="hierChild4" presStyleCnt="0"/>
      <dgm:spPr/>
    </dgm:pt>
    <dgm:pt modelId="{377D0FC4-13B5-41D1-BC3C-5C7CC38642EB}" type="pres">
      <dgm:prSet presAssocID="{14DB40D2-C3C5-4A23-8F40-3529F03375A3}" presName="Name23" presStyleLbl="parChTrans1D4" presStyleIdx="2" presStyleCnt="3"/>
      <dgm:spPr/>
      <dgm:t>
        <a:bodyPr/>
        <a:lstStyle/>
        <a:p>
          <a:endParaRPr lang="en-US"/>
        </a:p>
      </dgm:t>
    </dgm:pt>
    <dgm:pt modelId="{06636A7C-5E01-4CBC-A4AA-70787A41AC2F}" type="pres">
      <dgm:prSet presAssocID="{2B132FB0-EFDC-4D1C-B549-0E311B0BB57F}" presName="hierRoot4" presStyleCnt="0"/>
      <dgm:spPr/>
    </dgm:pt>
    <dgm:pt modelId="{6CB3C697-CF39-46B0-BA69-F06245C43DCF}" type="pres">
      <dgm:prSet presAssocID="{2B132FB0-EFDC-4D1C-B549-0E311B0BB57F}" presName="composite4" presStyleCnt="0"/>
      <dgm:spPr/>
    </dgm:pt>
    <dgm:pt modelId="{E2B1CF2C-2558-41B4-9761-15D8F576789D}" type="pres">
      <dgm:prSet presAssocID="{2B132FB0-EFDC-4D1C-B549-0E311B0BB57F}" presName="background4" presStyleLbl="node4" presStyleIdx="2" presStyleCnt="3"/>
      <dgm:spPr/>
    </dgm:pt>
    <dgm:pt modelId="{F9463C3C-4536-4FD4-AF5E-1DD80B2C3913}" type="pres">
      <dgm:prSet presAssocID="{2B132FB0-EFDC-4D1C-B549-0E311B0BB57F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3D01C6-F064-48F9-8C9E-5988E3B84853}" type="pres">
      <dgm:prSet presAssocID="{2B132FB0-EFDC-4D1C-B549-0E311B0BB57F}" presName="hierChild5" presStyleCnt="0"/>
      <dgm:spPr/>
    </dgm:pt>
    <dgm:pt modelId="{D403EFC6-7922-40A1-9614-C63AD15D2C46}" type="pres">
      <dgm:prSet presAssocID="{B1C0204B-237D-49AF-899B-A4E4F354A00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BE67712-6C62-4254-9526-3D270FB8533A}" type="pres">
      <dgm:prSet presAssocID="{AADC571A-69AA-41C8-8F00-0117B9AA8DD2}" presName="hierRoot3" presStyleCnt="0"/>
      <dgm:spPr/>
    </dgm:pt>
    <dgm:pt modelId="{C0445CE1-FB76-47BC-85CB-8B5CED0D6F12}" type="pres">
      <dgm:prSet presAssocID="{AADC571A-69AA-41C8-8F00-0117B9AA8DD2}" presName="composite3" presStyleCnt="0"/>
      <dgm:spPr/>
    </dgm:pt>
    <dgm:pt modelId="{7BCDB06D-E102-4525-8745-B2EC3085E610}" type="pres">
      <dgm:prSet presAssocID="{AADC571A-69AA-41C8-8F00-0117B9AA8DD2}" presName="background3" presStyleLbl="node3" presStyleIdx="3" presStyleCnt="4"/>
      <dgm:spPr/>
    </dgm:pt>
    <dgm:pt modelId="{4A6D6A00-9B7E-417B-8853-31F6454CBA30}" type="pres">
      <dgm:prSet presAssocID="{AADC571A-69AA-41C8-8F00-0117B9AA8DD2}" presName="text3" presStyleLbl="fgAcc3" presStyleIdx="3" presStyleCnt="4" custScaleX="113954" custScaleY="204282" custLinFactNeighborX="8275" custLinFactNeighborY="-307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1D844-7459-448A-821A-20B415E84487}" type="pres">
      <dgm:prSet presAssocID="{AADC571A-69AA-41C8-8F00-0117B9AA8DD2}" presName="hierChild4" presStyleCnt="0"/>
      <dgm:spPr/>
    </dgm:pt>
  </dgm:ptLst>
  <dgm:cxnLst>
    <dgm:cxn modelId="{1E709062-7927-47B0-BCD0-4CB88C5CE656}" srcId="{9DCC4C82-7D29-4D51-A142-7858F6FBE0D0}" destId="{5A5AB77D-6942-4BC8-9A62-F48E8B7A20FD}" srcOrd="0" destOrd="0" parTransId="{46FB3C9B-CE0C-46B2-AA5E-A0111159B5CE}" sibTransId="{A37AEDC6-8DDD-430F-9DA8-C50DB62E782B}"/>
    <dgm:cxn modelId="{48E0F2C4-A322-4A57-AB24-F8D0B08A1D83}" type="presOf" srcId="{B54380EE-6241-4535-BAE7-198AA88E8D8F}" destId="{E19C2261-7FCB-468E-8B29-3FD7D040669F}" srcOrd="0" destOrd="0" presId="urn:microsoft.com/office/officeart/2005/8/layout/hierarchy1"/>
    <dgm:cxn modelId="{031ACCE8-75C5-4249-9A1E-1DE08703661C}" type="presOf" srcId="{5A5AB77D-6942-4BC8-9A62-F48E8B7A20FD}" destId="{BFC699E7-B338-4E09-9137-2A7EC1E63648}" srcOrd="0" destOrd="0" presId="urn:microsoft.com/office/officeart/2005/8/layout/hierarchy1"/>
    <dgm:cxn modelId="{D5502575-EC2F-485D-AD27-A34140311B0F}" type="presOf" srcId="{385CE174-27FA-4288-BE0F-C2182243610E}" destId="{C98B23E8-3168-4162-8BEB-87C739516E0F}" srcOrd="0" destOrd="0" presId="urn:microsoft.com/office/officeart/2005/8/layout/hierarchy1"/>
    <dgm:cxn modelId="{CEA2867B-DC4B-4F21-AD58-5201B9DD2ADF}" type="presOf" srcId="{AB15D818-DBBC-4BA0-815F-DFD0579194AC}" destId="{D7D39831-8746-4D44-810B-484B036D0134}" srcOrd="0" destOrd="0" presId="urn:microsoft.com/office/officeart/2005/8/layout/hierarchy1"/>
    <dgm:cxn modelId="{B56774FC-6202-4630-9305-DE7CC3B23F7C}" srcId="{AB15D818-DBBC-4BA0-815F-DFD0579194AC}" destId="{9DCC4C82-7D29-4D51-A142-7858F6FBE0D0}" srcOrd="1" destOrd="0" parTransId="{FE0F1456-92F3-4B2A-9F71-C6CD78400566}" sibTransId="{1790B48E-F41B-4605-AE63-D08189A9CBAF}"/>
    <dgm:cxn modelId="{E1D158C8-3D8D-4A91-9BC1-36E3CDAB7972}" type="presOf" srcId="{9E8F53D4-9A20-45BB-B6AA-DFC2E91FCFCC}" destId="{0D9C97A9-7143-494D-B048-02E31B9C0709}" srcOrd="0" destOrd="0" presId="urn:microsoft.com/office/officeart/2005/8/layout/hierarchy1"/>
    <dgm:cxn modelId="{AF414247-4299-4E18-81DA-D56739D1D06D}" type="presOf" srcId="{FDFB5FAB-1A4B-48F4-9CF1-6387752DDAA7}" destId="{80D9C7E9-3114-4E83-A9B0-DD3D20D42EDD}" srcOrd="0" destOrd="0" presId="urn:microsoft.com/office/officeart/2005/8/layout/hierarchy1"/>
    <dgm:cxn modelId="{5FE5B12C-38D5-4F5A-94B7-6F8932E7100D}" type="presOf" srcId="{BA3BA9CA-9507-4ABC-90B6-5B00F88794E1}" destId="{9BE39C77-025B-4632-8C6C-06AC3E3FDA89}" srcOrd="0" destOrd="0" presId="urn:microsoft.com/office/officeart/2005/8/layout/hierarchy1"/>
    <dgm:cxn modelId="{23EBE393-2702-4322-B948-E3EEA6FD4832}" srcId="{B54380EE-6241-4535-BAE7-198AA88E8D8F}" destId="{495FA40A-2D2D-4989-BD16-92DA4D8B5E68}" srcOrd="1" destOrd="0" parTransId="{2D192F2E-26FA-4925-9735-0477F82872F6}" sibTransId="{8CB697CA-A1C1-4D6A-8D3A-958E6CC3EF2B}"/>
    <dgm:cxn modelId="{4E7FA148-0F77-457B-BE22-7EC4E2B123AB}" srcId="{BA3BA9CA-9507-4ABC-90B6-5B00F88794E1}" destId="{2B132FB0-EFDC-4D1C-B549-0E311B0BB57F}" srcOrd="0" destOrd="0" parTransId="{14DB40D2-C3C5-4A23-8F40-3529F03375A3}" sibTransId="{788BA574-4048-4A8F-8E8A-7CDC41EF1B7D}"/>
    <dgm:cxn modelId="{7E8ACCB4-8F87-492D-8430-BE45516CF6C6}" type="presOf" srcId="{2B132FB0-EFDC-4D1C-B549-0E311B0BB57F}" destId="{F9463C3C-4536-4FD4-AF5E-1DD80B2C3913}" srcOrd="0" destOrd="0" presId="urn:microsoft.com/office/officeart/2005/8/layout/hierarchy1"/>
    <dgm:cxn modelId="{ED3755E1-AED2-474F-A508-ECA4C26622A9}" type="presOf" srcId="{9DCC4C82-7D29-4D51-A142-7858F6FBE0D0}" destId="{ADD22960-DFEA-4C5C-9D4B-63E143F0447F}" srcOrd="0" destOrd="0" presId="urn:microsoft.com/office/officeart/2005/8/layout/hierarchy1"/>
    <dgm:cxn modelId="{D2833BE6-9FEC-4426-A239-9C6F152A8D88}" type="presOf" srcId="{5FF87CF9-BD34-4FDF-8086-DF7CE6E457DC}" destId="{8E479992-97E1-4D8C-937C-E166DA8A532D}" srcOrd="0" destOrd="0" presId="urn:microsoft.com/office/officeart/2005/8/layout/hierarchy1"/>
    <dgm:cxn modelId="{9CCEC947-74CA-4DF9-A0FF-B414B5D8997A}" type="presOf" srcId="{AADC571A-69AA-41C8-8F00-0117B9AA8DD2}" destId="{4A6D6A00-9B7E-417B-8853-31F6454CBA30}" srcOrd="0" destOrd="0" presId="urn:microsoft.com/office/officeart/2005/8/layout/hierarchy1"/>
    <dgm:cxn modelId="{9BA45E3A-8099-422F-86AC-AF4CE64C6315}" srcId="{495FA40A-2D2D-4989-BD16-92DA4D8B5E68}" destId="{BA3BA9CA-9507-4ABC-90B6-5B00F88794E1}" srcOrd="0" destOrd="0" parTransId="{FDFB5FAB-1A4B-48F4-9CF1-6387752DDAA7}" sibTransId="{A841294A-2AAF-431E-84E9-BFFF271F2A3A}"/>
    <dgm:cxn modelId="{A516739F-465D-4ED0-AF4A-AC64CBAE0490}" srcId="{B54380EE-6241-4535-BAE7-198AA88E8D8F}" destId="{AB15D818-DBBC-4BA0-815F-DFD0579194AC}" srcOrd="0" destOrd="0" parTransId="{5FF87CF9-BD34-4FDF-8086-DF7CE6E457DC}" sibTransId="{A1E704DE-4EF4-47FE-8AE9-07B7817E2095}"/>
    <dgm:cxn modelId="{418969B1-BDA7-46A6-BCEC-B44854BA4829}" type="presOf" srcId="{495FA40A-2D2D-4989-BD16-92DA4D8B5E68}" destId="{3AB734A4-3DCE-4425-AD41-C29D46909683}" srcOrd="0" destOrd="0" presId="urn:microsoft.com/office/officeart/2005/8/layout/hierarchy1"/>
    <dgm:cxn modelId="{DF3E8BE5-F4B6-4F96-9EC0-07EA3F5F693E}" type="presOf" srcId="{FE0F1456-92F3-4B2A-9F71-C6CD78400566}" destId="{CE3C7468-7A8B-4676-834B-7944C4ED4F50}" srcOrd="0" destOrd="0" presId="urn:microsoft.com/office/officeart/2005/8/layout/hierarchy1"/>
    <dgm:cxn modelId="{61B7170D-CB8E-48D4-AE45-639081583530}" srcId="{AB15D818-DBBC-4BA0-815F-DFD0579194AC}" destId="{9E8F53D4-9A20-45BB-B6AA-DFC2E91FCFCC}" srcOrd="0" destOrd="0" parTransId="{385CE174-27FA-4288-BE0F-C2182243610E}" sibTransId="{F3E6B547-51BF-4B2C-A7E6-569971B5FDA8}"/>
    <dgm:cxn modelId="{E83386D6-6870-4F65-B429-84213E1D8103}" type="presOf" srcId="{14DB40D2-C3C5-4A23-8F40-3529F03375A3}" destId="{377D0FC4-13B5-41D1-BC3C-5C7CC38642EB}" srcOrd="0" destOrd="0" presId="urn:microsoft.com/office/officeart/2005/8/layout/hierarchy1"/>
    <dgm:cxn modelId="{B4555D03-0C09-4A72-8656-738F5535EE23}" type="presOf" srcId="{7B12BFE9-2818-4CA8-B5CE-CA5B08413A8C}" destId="{E91706DB-AE81-439F-A7A0-DA53F8504A89}" srcOrd="0" destOrd="0" presId="urn:microsoft.com/office/officeart/2005/8/layout/hierarchy1"/>
    <dgm:cxn modelId="{DC0D64CF-F173-4436-91AB-498C1D557769}" type="presOf" srcId="{2D192F2E-26FA-4925-9735-0477F82872F6}" destId="{692824E2-CEBB-42D3-86C2-1B7484308C34}" srcOrd="0" destOrd="0" presId="urn:microsoft.com/office/officeart/2005/8/layout/hierarchy1"/>
    <dgm:cxn modelId="{E9FD5650-BCA4-409A-B3B4-BBA228E31B9A}" type="presOf" srcId="{2EA99640-2A48-40E3-A04E-82DEE482022A}" destId="{40957282-25EC-441E-AFAF-B007081C8FC6}" srcOrd="0" destOrd="0" presId="urn:microsoft.com/office/officeart/2005/8/layout/hierarchy1"/>
    <dgm:cxn modelId="{2C3EA262-4EFD-4193-B8BE-9781831CE46E}" type="presOf" srcId="{46FB3C9B-CE0C-46B2-AA5E-A0111159B5CE}" destId="{ECACE0C5-1A4D-4E00-BE2C-30E3F90DE795}" srcOrd="0" destOrd="0" presId="urn:microsoft.com/office/officeart/2005/8/layout/hierarchy1"/>
    <dgm:cxn modelId="{EB421982-1B85-4329-87F6-9C2C8FA7D855}" type="presOf" srcId="{B1C0204B-237D-49AF-899B-A4E4F354A008}" destId="{D403EFC6-7922-40A1-9614-C63AD15D2C46}" srcOrd="0" destOrd="0" presId="urn:microsoft.com/office/officeart/2005/8/layout/hierarchy1"/>
    <dgm:cxn modelId="{18BCEC40-0C33-4C25-8E61-18DE74600583}" srcId="{2EA99640-2A48-40E3-A04E-82DEE482022A}" destId="{B54380EE-6241-4535-BAE7-198AA88E8D8F}" srcOrd="0" destOrd="0" parTransId="{FF080866-435D-494D-8AC2-C70E571CBBC6}" sibTransId="{2A9351CA-D4A0-4789-91F4-31CE519347D8}"/>
    <dgm:cxn modelId="{3C75874A-EA3A-499C-845A-0BC2B1269F64}" srcId="{495FA40A-2D2D-4989-BD16-92DA4D8B5E68}" destId="{AADC571A-69AA-41C8-8F00-0117B9AA8DD2}" srcOrd="1" destOrd="0" parTransId="{B1C0204B-237D-49AF-899B-A4E4F354A008}" sibTransId="{399EDDB9-888A-44B2-947D-049F30DFF6AC}"/>
    <dgm:cxn modelId="{2EEAC1A0-A515-41EC-80C0-D234B1575936}" type="presOf" srcId="{676836C6-068F-47BA-BB4F-15DF02AB7CB7}" destId="{761B19C3-C00A-492D-BD6F-48B154710724}" srcOrd="0" destOrd="0" presId="urn:microsoft.com/office/officeart/2005/8/layout/hierarchy1"/>
    <dgm:cxn modelId="{49934137-5B22-45BB-9650-E65EA659CF09}" srcId="{9E8F53D4-9A20-45BB-B6AA-DFC2E91FCFCC}" destId="{7B12BFE9-2818-4CA8-B5CE-CA5B08413A8C}" srcOrd="0" destOrd="0" parTransId="{676836C6-068F-47BA-BB4F-15DF02AB7CB7}" sibTransId="{7B57A594-2AA8-4B1D-92D1-DC1C82A8592B}"/>
    <dgm:cxn modelId="{75A5CDEB-785C-493C-81CD-CCC592C09EB6}" type="presParOf" srcId="{40957282-25EC-441E-AFAF-B007081C8FC6}" destId="{415B16BD-BC26-496B-BA39-2189E44FB4CE}" srcOrd="0" destOrd="0" presId="urn:microsoft.com/office/officeart/2005/8/layout/hierarchy1"/>
    <dgm:cxn modelId="{9A2591B3-6EEB-45B9-930B-08BBD1EE7D2E}" type="presParOf" srcId="{415B16BD-BC26-496B-BA39-2189E44FB4CE}" destId="{DAC35E99-417F-4A7E-8879-1A3DA30CD246}" srcOrd="0" destOrd="0" presId="urn:microsoft.com/office/officeart/2005/8/layout/hierarchy1"/>
    <dgm:cxn modelId="{57693B0F-4F4F-4B3D-90CC-524864E8E7A3}" type="presParOf" srcId="{DAC35E99-417F-4A7E-8879-1A3DA30CD246}" destId="{E8422B19-C444-4F99-BAB8-DD619BF1EA06}" srcOrd="0" destOrd="0" presId="urn:microsoft.com/office/officeart/2005/8/layout/hierarchy1"/>
    <dgm:cxn modelId="{88920662-58AD-43F0-B9C0-E3F33C061D1B}" type="presParOf" srcId="{DAC35E99-417F-4A7E-8879-1A3DA30CD246}" destId="{E19C2261-7FCB-468E-8B29-3FD7D040669F}" srcOrd="1" destOrd="0" presId="urn:microsoft.com/office/officeart/2005/8/layout/hierarchy1"/>
    <dgm:cxn modelId="{98E2B853-EC3D-4324-8B3F-B02DA790B46B}" type="presParOf" srcId="{415B16BD-BC26-496B-BA39-2189E44FB4CE}" destId="{8CBAB614-75C3-4094-BE6A-3EDDB051161D}" srcOrd="1" destOrd="0" presId="urn:microsoft.com/office/officeart/2005/8/layout/hierarchy1"/>
    <dgm:cxn modelId="{873DFF68-BD24-468D-9D12-FEE03D6A1098}" type="presParOf" srcId="{8CBAB614-75C3-4094-BE6A-3EDDB051161D}" destId="{8E479992-97E1-4D8C-937C-E166DA8A532D}" srcOrd="0" destOrd="0" presId="urn:microsoft.com/office/officeart/2005/8/layout/hierarchy1"/>
    <dgm:cxn modelId="{B906F6B4-B65E-496B-A4D8-99D4B4B41EF3}" type="presParOf" srcId="{8CBAB614-75C3-4094-BE6A-3EDDB051161D}" destId="{F5753BC9-9400-42EB-86C0-244BBAF92D67}" srcOrd="1" destOrd="0" presId="urn:microsoft.com/office/officeart/2005/8/layout/hierarchy1"/>
    <dgm:cxn modelId="{9842EEC4-1976-4D71-9322-0B20461BF46D}" type="presParOf" srcId="{F5753BC9-9400-42EB-86C0-244BBAF92D67}" destId="{D9F3DAE7-F759-4728-A6B5-821978B91A6A}" srcOrd="0" destOrd="0" presId="urn:microsoft.com/office/officeart/2005/8/layout/hierarchy1"/>
    <dgm:cxn modelId="{24A37F09-900E-44DB-94A9-6E12E82D2546}" type="presParOf" srcId="{D9F3DAE7-F759-4728-A6B5-821978B91A6A}" destId="{B219F64D-BEB4-4080-B5C2-ADF199317901}" srcOrd="0" destOrd="0" presId="urn:microsoft.com/office/officeart/2005/8/layout/hierarchy1"/>
    <dgm:cxn modelId="{5EA389E2-E766-4893-8DD1-845E506063A8}" type="presParOf" srcId="{D9F3DAE7-F759-4728-A6B5-821978B91A6A}" destId="{D7D39831-8746-4D44-810B-484B036D0134}" srcOrd="1" destOrd="0" presId="urn:microsoft.com/office/officeart/2005/8/layout/hierarchy1"/>
    <dgm:cxn modelId="{A29E7E14-A61F-4C34-AF26-13AC2A6E439E}" type="presParOf" srcId="{F5753BC9-9400-42EB-86C0-244BBAF92D67}" destId="{08D1862D-D66D-4E4B-8F34-71133A44BC31}" srcOrd="1" destOrd="0" presId="urn:microsoft.com/office/officeart/2005/8/layout/hierarchy1"/>
    <dgm:cxn modelId="{0AF0F801-1200-49EF-8F22-13B223590F73}" type="presParOf" srcId="{08D1862D-D66D-4E4B-8F34-71133A44BC31}" destId="{C98B23E8-3168-4162-8BEB-87C739516E0F}" srcOrd="0" destOrd="0" presId="urn:microsoft.com/office/officeart/2005/8/layout/hierarchy1"/>
    <dgm:cxn modelId="{7E5F2165-BA7F-4F7F-897D-A3A93A0FBE1A}" type="presParOf" srcId="{08D1862D-D66D-4E4B-8F34-71133A44BC31}" destId="{F2865484-A974-4586-8A8B-7752052F953D}" srcOrd="1" destOrd="0" presId="urn:microsoft.com/office/officeart/2005/8/layout/hierarchy1"/>
    <dgm:cxn modelId="{92108528-FEE3-4A67-BC82-4FA8FC684FD3}" type="presParOf" srcId="{F2865484-A974-4586-8A8B-7752052F953D}" destId="{1E6D761C-8DA7-46AE-B5BC-8387ED255E57}" srcOrd="0" destOrd="0" presId="urn:microsoft.com/office/officeart/2005/8/layout/hierarchy1"/>
    <dgm:cxn modelId="{4B260FEB-62BC-4E63-8FE8-767585212A52}" type="presParOf" srcId="{1E6D761C-8DA7-46AE-B5BC-8387ED255E57}" destId="{8CC0D19B-D2E9-4BDC-922A-68BEDEA60370}" srcOrd="0" destOrd="0" presId="urn:microsoft.com/office/officeart/2005/8/layout/hierarchy1"/>
    <dgm:cxn modelId="{754405D6-1E98-4217-B411-E398BDB2F1A7}" type="presParOf" srcId="{1E6D761C-8DA7-46AE-B5BC-8387ED255E57}" destId="{0D9C97A9-7143-494D-B048-02E31B9C0709}" srcOrd="1" destOrd="0" presId="urn:microsoft.com/office/officeart/2005/8/layout/hierarchy1"/>
    <dgm:cxn modelId="{771E5203-2C37-4426-8DFB-6BB2A8251243}" type="presParOf" srcId="{F2865484-A974-4586-8A8B-7752052F953D}" destId="{762EDE3F-99D8-4DC3-9398-D63A8484A44D}" srcOrd="1" destOrd="0" presId="urn:microsoft.com/office/officeart/2005/8/layout/hierarchy1"/>
    <dgm:cxn modelId="{435A3C99-FB5D-42AF-B6DE-2832798C2118}" type="presParOf" srcId="{762EDE3F-99D8-4DC3-9398-D63A8484A44D}" destId="{761B19C3-C00A-492D-BD6F-48B154710724}" srcOrd="0" destOrd="0" presId="urn:microsoft.com/office/officeart/2005/8/layout/hierarchy1"/>
    <dgm:cxn modelId="{9D394D1C-65CF-45C8-9496-899C1CF2723C}" type="presParOf" srcId="{762EDE3F-99D8-4DC3-9398-D63A8484A44D}" destId="{D2611683-56D3-43A7-AED8-6B7647D78349}" srcOrd="1" destOrd="0" presId="urn:microsoft.com/office/officeart/2005/8/layout/hierarchy1"/>
    <dgm:cxn modelId="{14D3F2B6-32B4-4C23-AEA7-4341E023CE2D}" type="presParOf" srcId="{D2611683-56D3-43A7-AED8-6B7647D78349}" destId="{C4FBB876-8F71-472F-AB08-67381FE09B54}" srcOrd="0" destOrd="0" presId="urn:microsoft.com/office/officeart/2005/8/layout/hierarchy1"/>
    <dgm:cxn modelId="{F6DBAF18-4845-4A3E-B32D-1A4C7937E9F4}" type="presParOf" srcId="{C4FBB876-8F71-472F-AB08-67381FE09B54}" destId="{F38D4172-6A11-46BA-8DBE-679E56A72730}" srcOrd="0" destOrd="0" presId="urn:microsoft.com/office/officeart/2005/8/layout/hierarchy1"/>
    <dgm:cxn modelId="{79BC5B50-0431-431B-871E-100A73462961}" type="presParOf" srcId="{C4FBB876-8F71-472F-AB08-67381FE09B54}" destId="{E91706DB-AE81-439F-A7A0-DA53F8504A89}" srcOrd="1" destOrd="0" presId="urn:microsoft.com/office/officeart/2005/8/layout/hierarchy1"/>
    <dgm:cxn modelId="{A7106E55-3B55-4B87-AEB8-330A62A2E730}" type="presParOf" srcId="{D2611683-56D3-43A7-AED8-6B7647D78349}" destId="{D8CD9AD0-CA68-4157-B4FC-A9A6B3D49692}" srcOrd="1" destOrd="0" presId="urn:microsoft.com/office/officeart/2005/8/layout/hierarchy1"/>
    <dgm:cxn modelId="{26A36ACD-F74E-4A1D-B99E-C1C291568009}" type="presParOf" srcId="{08D1862D-D66D-4E4B-8F34-71133A44BC31}" destId="{CE3C7468-7A8B-4676-834B-7944C4ED4F50}" srcOrd="2" destOrd="0" presId="urn:microsoft.com/office/officeart/2005/8/layout/hierarchy1"/>
    <dgm:cxn modelId="{2F781A80-4686-49CC-A065-3E3F862CC770}" type="presParOf" srcId="{08D1862D-D66D-4E4B-8F34-71133A44BC31}" destId="{36FF6058-EE02-499F-BE6E-095CFE50452D}" srcOrd="3" destOrd="0" presId="urn:microsoft.com/office/officeart/2005/8/layout/hierarchy1"/>
    <dgm:cxn modelId="{25404374-DCFF-4C2B-9AA8-B14BA008B7CD}" type="presParOf" srcId="{36FF6058-EE02-499F-BE6E-095CFE50452D}" destId="{5C66C3F4-4A71-4006-8A83-1E9E589834C8}" srcOrd="0" destOrd="0" presId="urn:microsoft.com/office/officeart/2005/8/layout/hierarchy1"/>
    <dgm:cxn modelId="{1110125D-8BAC-4837-8E89-2530C1B1E49A}" type="presParOf" srcId="{5C66C3F4-4A71-4006-8A83-1E9E589834C8}" destId="{D0E65F7A-FA6E-4B8B-ACB7-08FA26690CD4}" srcOrd="0" destOrd="0" presId="urn:microsoft.com/office/officeart/2005/8/layout/hierarchy1"/>
    <dgm:cxn modelId="{841473F6-E4FC-4CB7-B102-0072A119E23B}" type="presParOf" srcId="{5C66C3F4-4A71-4006-8A83-1E9E589834C8}" destId="{ADD22960-DFEA-4C5C-9D4B-63E143F0447F}" srcOrd="1" destOrd="0" presId="urn:microsoft.com/office/officeart/2005/8/layout/hierarchy1"/>
    <dgm:cxn modelId="{EF22C2DA-D4C6-4B3C-9315-64F35A311B5F}" type="presParOf" srcId="{36FF6058-EE02-499F-BE6E-095CFE50452D}" destId="{59A680B7-E263-46B8-8245-75CAEDFD43FA}" srcOrd="1" destOrd="0" presId="urn:microsoft.com/office/officeart/2005/8/layout/hierarchy1"/>
    <dgm:cxn modelId="{07985058-B563-4108-B27D-F808E61D2E7C}" type="presParOf" srcId="{59A680B7-E263-46B8-8245-75CAEDFD43FA}" destId="{ECACE0C5-1A4D-4E00-BE2C-30E3F90DE795}" srcOrd="0" destOrd="0" presId="urn:microsoft.com/office/officeart/2005/8/layout/hierarchy1"/>
    <dgm:cxn modelId="{BAD0E598-326F-448F-AF86-9CE46FD3861C}" type="presParOf" srcId="{59A680B7-E263-46B8-8245-75CAEDFD43FA}" destId="{E41BFA6C-39BF-4EF6-A404-B4054F002B4D}" srcOrd="1" destOrd="0" presId="urn:microsoft.com/office/officeart/2005/8/layout/hierarchy1"/>
    <dgm:cxn modelId="{9A479975-F712-45C9-B87C-C009627CC87A}" type="presParOf" srcId="{E41BFA6C-39BF-4EF6-A404-B4054F002B4D}" destId="{BE3B67AF-B025-4062-B892-6C24D1121524}" srcOrd="0" destOrd="0" presId="urn:microsoft.com/office/officeart/2005/8/layout/hierarchy1"/>
    <dgm:cxn modelId="{8564C5C4-992A-4F99-82B4-3AA2EB1748E5}" type="presParOf" srcId="{BE3B67AF-B025-4062-B892-6C24D1121524}" destId="{AB94EEE9-AA7F-4E96-83AC-810EEFB98CC1}" srcOrd="0" destOrd="0" presId="urn:microsoft.com/office/officeart/2005/8/layout/hierarchy1"/>
    <dgm:cxn modelId="{95068006-C776-461B-9DDF-D635561E0781}" type="presParOf" srcId="{BE3B67AF-B025-4062-B892-6C24D1121524}" destId="{BFC699E7-B338-4E09-9137-2A7EC1E63648}" srcOrd="1" destOrd="0" presId="urn:microsoft.com/office/officeart/2005/8/layout/hierarchy1"/>
    <dgm:cxn modelId="{C792EAC3-377D-4603-A7EB-0F8A5E86AA68}" type="presParOf" srcId="{E41BFA6C-39BF-4EF6-A404-B4054F002B4D}" destId="{595834FD-0B16-48A8-BE92-906CC8DD017C}" srcOrd="1" destOrd="0" presId="urn:microsoft.com/office/officeart/2005/8/layout/hierarchy1"/>
    <dgm:cxn modelId="{309D134E-AB4F-49C0-A069-5CCE3DA8C082}" type="presParOf" srcId="{8CBAB614-75C3-4094-BE6A-3EDDB051161D}" destId="{692824E2-CEBB-42D3-86C2-1B7484308C34}" srcOrd="2" destOrd="0" presId="urn:microsoft.com/office/officeart/2005/8/layout/hierarchy1"/>
    <dgm:cxn modelId="{8E95BBCC-EABB-4C5B-8FE6-26B0F999EA59}" type="presParOf" srcId="{8CBAB614-75C3-4094-BE6A-3EDDB051161D}" destId="{1BF0614E-6FD7-4AD0-8A1D-D4480B7384FE}" srcOrd="3" destOrd="0" presId="urn:microsoft.com/office/officeart/2005/8/layout/hierarchy1"/>
    <dgm:cxn modelId="{D3199933-EEE8-4402-89F0-E6E758B89BD1}" type="presParOf" srcId="{1BF0614E-6FD7-4AD0-8A1D-D4480B7384FE}" destId="{1F086F80-5740-40C6-8C5F-16806EA3EC4D}" srcOrd="0" destOrd="0" presId="urn:microsoft.com/office/officeart/2005/8/layout/hierarchy1"/>
    <dgm:cxn modelId="{E5127556-9B59-4441-838F-5B475AABFBED}" type="presParOf" srcId="{1F086F80-5740-40C6-8C5F-16806EA3EC4D}" destId="{EB6E7C9E-78F5-4B0A-9DBC-D237FE68F2B3}" srcOrd="0" destOrd="0" presId="urn:microsoft.com/office/officeart/2005/8/layout/hierarchy1"/>
    <dgm:cxn modelId="{47A50AD9-E3A5-4AB4-80F6-E8AD82890A8C}" type="presParOf" srcId="{1F086F80-5740-40C6-8C5F-16806EA3EC4D}" destId="{3AB734A4-3DCE-4425-AD41-C29D46909683}" srcOrd="1" destOrd="0" presId="urn:microsoft.com/office/officeart/2005/8/layout/hierarchy1"/>
    <dgm:cxn modelId="{CD53A729-C53F-4F14-B61C-405CDACF394E}" type="presParOf" srcId="{1BF0614E-6FD7-4AD0-8A1D-D4480B7384FE}" destId="{B6BC00AE-C0E4-4051-BCC7-9E4DA5988548}" srcOrd="1" destOrd="0" presId="urn:microsoft.com/office/officeart/2005/8/layout/hierarchy1"/>
    <dgm:cxn modelId="{1D764129-C1BA-4370-BA67-0F8DDB42EA04}" type="presParOf" srcId="{B6BC00AE-C0E4-4051-BCC7-9E4DA5988548}" destId="{80D9C7E9-3114-4E83-A9B0-DD3D20D42EDD}" srcOrd="0" destOrd="0" presId="urn:microsoft.com/office/officeart/2005/8/layout/hierarchy1"/>
    <dgm:cxn modelId="{A420E621-85BD-4476-9B2F-ED32F4293E42}" type="presParOf" srcId="{B6BC00AE-C0E4-4051-BCC7-9E4DA5988548}" destId="{24CE8E09-B5E3-4F52-A09E-8827AE38A678}" srcOrd="1" destOrd="0" presId="urn:microsoft.com/office/officeart/2005/8/layout/hierarchy1"/>
    <dgm:cxn modelId="{107CA303-3966-467E-ABF0-FFA8DCE09DC5}" type="presParOf" srcId="{24CE8E09-B5E3-4F52-A09E-8827AE38A678}" destId="{538971BB-6769-4F12-9FC9-200FA63291DD}" srcOrd="0" destOrd="0" presId="urn:microsoft.com/office/officeart/2005/8/layout/hierarchy1"/>
    <dgm:cxn modelId="{B30E214A-92D1-4901-8255-9508A211E832}" type="presParOf" srcId="{538971BB-6769-4F12-9FC9-200FA63291DD}" destId="{E178B498-D5FD-4467-889E-464682DF5D5B}" srcOrd="0" destOrd="0" presId="urn:microsoft.com/office/officeart/2005/8/layout/hierarchy1"/>
    <dgm:cxn modelId="{352C3EAF-5042-4EEC-940F-EE649E9F8B96}" type="presParOf" srcId="{538971BB-6769-4F12-9FC9-200FA63291DD}" destId="{9BE39C77-025B-4632-8C6C-06AC3E3FDA89}" srcOrd="1" destOrd="0" presId="urn:microsoft.com/office/officeart/2005/8/layout/hierarchy1"/>
    <dgm:cxn modelId="{C73FB673-5E8B-466B-8224-3EEB4836B67F}" type="presParOf" srcId="{24CE8E09-B5E3-4F52-A09E-8827AE38A678}" destId="{7BD7C88B-623E-4A64-8968-D6462706D33C}" srcOrd="1" destOrd="0" presId="urn:microsoft.com/office/officeart/2005/8/layout/hierarchy1"/>
    <dgm:cxn modelId="{C0237BD6-F7E5-4454-9A9A-684233575E86}" type="presParOf" srcId="{7BD7C88B-623E-4A64-8968-D6462706D33C}" destId="{377D0FC4-13B5-41D1-BC3C-5C7CC38642EB}" srcOrd="0" destOrd="0" presId="urn:microsoft.com/office/officeart/2005/8/layout/hierarchy1"/>
    <dgm:cxn modelId="{1CB3B522-2EA4-41AD-8702-E0B9E415C2D5}" type="presParOf" srcId="{7BD7C88B-623E-4A64-8968-D6462706D33C}" destId="{06636A7C-5E01-4CBC-A4AA-70787A41AC2F}" srcOrd="1" destOrd="0" presId="urn:microsoft.com/office/officeart/2005/8/layout/hierarchy1"/>
    <dgm:cxn modelId="{645595A9-0846-4988-9B14-50553BCB9010}" type="presParOf" srcId="{06636A7C-5E01-4CBC-A4AA-70787A41AC2F}" destId="{6CB3C697-CF39-46B0-BA69-F06245C43DCF}" srcOrd="0" destOrd="0" presId="urn:microsoft.com/office/officeart/2005/8/layout/hierarchy1"/>
    <dgm:cxn modelId="{3B928DC8-6502-45E7-ADAF-F14FBBCFB19D}" type="presParOf" srcId="{6CB3C697-CF39-46B0-BA69-F06245C43DCF}" destId="{E2B1CF2C-2558-41B4-9761-15D8F576789D}" srcOrd="0" destOrd="0" presId="urn:microsoft.com/office/officeart/2005/8/layout/hierarchy1"/>
    <dgm:cxn modelId="{87EED398-8743-4494-9778-E0A73DAA664E}" type="presParOf" srcId="{6CB3C697-CF39-46B0-BA69-F06245C43DCF}" destId="{F9463C3C-4536-4FD4-AF5E-1DD80B2C3913}" srcOrd="1" destOrd="0" presId="urn:microsoft.com/office/officeart/2005/8/layout/hierarchy1"/>
    <dgm:cxn modelId="{8C92422F-D178-4895-A41E-1C921D809187}" type="presParOf" srcId="{06636A7C-5E01-4CBC-A4AA-70787A41AC2F}" destId="{593D01C6-F064-48F9-8C9E-5988E3B84853}" srcOrd="1" destOrd="0" presId="urn:microsoft.com/office/officeart/2005/8/layout/hierarchy1"/>
    <dgm:cxn modelId="{F1E3A106-4A8D-4BC6-BF91-CDAD8AEA99DC}" type="presParOf" srcId="{B6BC00AE-C0E4-4051-BCC7-9E4DA5988548}" destId="{D403EFC6-7922-40A1-9614-C63AD15D2C46}" srcOrd="2" destOrd="0" presId="urn:microsoft.com/office/officeart/2005/8/layout/hierarchy1"/>
    <dgm:cxn modelId="{47D47D52-434A-47F5-B200-2C732BED3180}" type="presParOf" srcId="{B6BC00AE-C0E4-4051-BCC7-9E4DA5988548}" destId="{DBE67712-6C62-4254-9526-3D270FB8533A}" srcOrd="3" destOrd="0" presId="urn:microsoft.com/office/officeart/2005/8/layout/hierarchy1"/>
    <dgm:cxn modelId="{239DB641-3FAC-416D-A51B-64CB14257B5D}" type="presParOf" srcId="{DBE67712-6C62-4254-9526-3D270FB8533A}" destId="{C0445CE1-FB76-47BC-85CB-8B5CED0D6F12}" srcOrd="0" destOrd="0" presId="urn:microsoft.com/office/officeart/2005/8/layout/hierarchy1"/>
    <dgm:cxn modelId="{AA7B3653-B6A7-4253-B353-3A0721771980}" type="presParOf" srcId="{C0445CE1-FB76-47BC-85CB-8B5CED0D6F12}" destId="{7BCDB06D-E102-4525-8745-B2EC3085E610}" srcOrd="0" destOrd="0" presId="urn:microsoft.com/office/officeart/2005/8/layout/hierarchy1"/>
    <dgm:cxn modelId="{877A5ACF-FF8A-4D34-8B71-A3D8D1CC705E}" type="presParOf" srcId="{C0445CE1-FB76-47BC-85CB-8B5CED0D6F12}" destId="{4A6D6A00-9B7E-417B-8853-31F6454CBA30}" srcOrd="1" destOrd="0" presId="urn:microsoft.com/office/officeart/2005/8/layout/hierarchy1"/>
    <dgm:cxn modelId="{3A499BCC-34A1-40BF-AF82-06D608462E8D}" type="presParOf" srcId="{DBE67712-6C62-4254-9526-3D270FB8533A}" destId="{4D01D844-7459-448A-821A-20B415E84487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CBC3-54D9-469A-8FE6-C9784CB4DE14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20C93-00FE-43FA-A57F-5D8BC94FC1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20C93-00FE-43FA-A57F-5D8BC94FC1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1535-3D37-4CDB-A00E-A7FB1DEA20FA}" type="datetimeFigureOut">
              <a:rPr lang="en-US" smtClean="0"/>
              <a:pPr/>
              <a:t>3/18/2010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CB9B1-E1FE-4AFD-8F5F-346EBCC9DB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BE0E38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Global  System  for  Mobile  Communications  (GSM)</a:t>
            </a:r>
            <a:endParaRPr lang="en-US" sz="4800" b="1" dirty="0">
              <a:ln>
                <a:solidFill>
                  <a:srgbClr val="BE0E38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Monotype Corsiva" pitchFamily="66" charset="0"/>
              </a:rPr>
              <a:t>Presented   By  :</a:t>
            </a:r>
            <a:endParaRPr lang="en-US" sz="4400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1242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Sayam   Ganguly</a:t>
            </a:r>
          </a:p>
          <a:p>
            <a:endParaRPr lang="en-US" sz="2400" b="1" dirty="0" smtClean="0">
              <a:ln>
                <a:solidFill>
                  <a:srgbClr val="FFFF00"/>
                </a:solidFill>
              </a:ln>
              <a:solidFill>
                <a:srgbClr val="FFFF0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Mayukh   Basu</a:t>
            </a:r>
          </a:p>
          <a:p>
            <a:endParaRPr lang="en-US" sz="2400" b="1" dirty="0" smtClean="0">
              <a:ln>
                <a:solidFill>
                  <a:srgbClr val="FFFF00"/>
                </a:solidFill>
              </a:ln>
              <a:solidFill>
                <a:srgbClr val="FFFF0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Shubham   Roy   Ghatak</a:t>
            </a:r>
          </a:p>
          <a:p>
            <a:endParaRPr lang="en-US" sz="2400" b="1" dirty="0" smtClean="0">
              <a:ln>
                <a:solidFill>
                  <a:srgbClr val="FFFF00"/>
                </a:solidFill>
              </a:ln>
              <a:solidFill>
                <a:srgbClr val="FFFF0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Raktim   Chowdhury</a:t>
            </a:r>
          </a:p>
          <a:p>
            <a:endParaRPr lang="en-US" sz="2400" b="1" dirty="0" smtClean="0">
              <a:ln>
                <a:solidFill>
                  <a:srgbClr val="FFFF00"/>
                </a:solidFill>
              </a:ln>
              <a:solidFill>
                <a:srgbClr val="FFFF0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  <a:p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cs typeface="Times New Roman" pitchFamily="18" charset="0"/>
              </a:rPr>
              <a:t>Md.   Sahir   Ahmed</a:t>
            </a:r>
            <a:endParaRPr lang="en-US" sz="2400" b="1" dirty="0">
              <a:ln>
                <a:solidFill>
                  <a:srgbClr val="FFFF00"/>
                </a:solidFill>
              </a:ln>
              <a:solidFill>
                <a:srgbClr val="FFFF0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286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Security  in  GSM</a:t>
            </a:r>
            <a:endParaRPr lang="en-US" sz="4400" b="1" u="sng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6800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 air interface, GSM uses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encryption and TMSI instead 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of IMSI .</a:t>
            </a:r>
          </a:p>
          <a:p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SIM is provided 4-8 digit PIN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to validate the ownership of  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SIM .</a:t>
            </a:r>
          </a:p>
          <a:p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3 main algorithms are specified  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to ensure security:</a:t>
            </a:r>
          </a:p>
          <a:p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A3 algorithm for authentication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A5 algorithm for encryption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A8 algorithm for key generation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19200"/>
            <a:ext cx="44196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038600"/>
            <a:ext cx="4419600" cy="258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7543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Capacity  increases 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Reduced  RF  transmission  power  and  longer  battery  life 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International   roaming   capability.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Better security against fraud  (through terminal validation   and user 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authentication).</a:t>
            </a: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Encryption capability for  information security and  privacy.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Compatibility with ISDN ,  leading to wider range of  services.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4800"/>
            <a:ext cx="7273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u="sng" dirty="0" smtClean="0">
                <a:ln>
                  <a:solidFill>
                    <a:schemeClr val="accent6"/>
                  </a:solidFill>
                </a:ln>
                <a:solidFill>
                  <a:srgbClr val="FFFF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Advantages  of  GSM  over  Analog  system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Applications  of  GSM</a:t>
            </a:r>
            <a:endParaRPr lang="en-US" sz="3600" b="1" u="sng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066800"/>
            <a:ext cx="4572000" cy="63401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Mobile telephony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GSM Radio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Telemetry System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Fleet management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Automatic meter reading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Toll Collection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Remote control and fault 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reporting of DG sets</a:t>
            </a:r>
          </a:p>
          <a:p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Value Added Services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Wireless  Communication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990600" y="152400"/>
            <a:ext cx="7772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solidFill>
                    <a:schemeClr val="accent6"/>
                  </a:solidFill>
                </a:ln>
                <a:solidFill>
                  <a:srgbClr val="FFFF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Future  of  GSM</a:t>
            </a:r>
          </a:p>
        </p:txBody>
      </p:sp>
      <p:sp>
        <p:nvSpPr>
          <p:cNvPr id="3" name="Rectangle 1027"/>
          <p:cNvSpPr txBox="1">
            <a:spLocks noChangeArrowheads="1"/>
          </p:cNvSpPr>
          <p:nvPr/>
        </p:nvSpPr>
        <p:spPr>
          <a:xfrm>
            <a:off x="762000" y="1295400"/>
            <a:ext cx="8077200" cy="5867400"/>
          </a:xfrm>
          <a:prstGeom prst="rect">
            <a:avLst/>
          </a:prstGeom>
        </p:spPr>
        <p:txBody>
          <a:bodyPr/>
          <a:lstStyle/>
          <a:p>
            <a:pPr lvl="1" algn="just">
              <a:buFont typeface="Wingdings" pitchFamily="2" charset="2"/>
              <a:buChar char="v"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2nd  Generation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(2G)</a:t>
            </a:r>
          </a:p>
          <a:p>
            <a:pPr lvl="1" algn="just">
              <a:buFont typeface="Wingdings" pitchFamily="2" charset="2"/>
              <a:buChar char="q"/>
            </a:pP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025525" lvl="1" indent="346075" algn="just">
              <a:buFont typeface="Wingdings" pitchFamily="2" charset="2"/>
              <a:buChar char="q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GSM -9.6 Kbps (data rate)</a:t>
            </a:r>
          </a:p>
          <a:p>
            <a:pPr marL="1025525" lvl="1" indent="346075" algn="just">
              <a:buFont typeface="Wingdings" pitchFamily="2" charset="2"/>
              <a:buChar char="Ø"/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1638" lvl="1" algn="just"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2.5 Generation (2.5 G)</a:t>
            </a:r>
          </a:p>
          <a:p>
            <a:pPr marL="401638" lvl="1" algn="just">
              <a:buFont typeface="Wingdings" pitchFamily="2" charset="2"/>
              <a:buChar char="v"/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25525" lvl="1" algn="just">
              <a:buFont typeface="Wingdings" pitchFamily="2" charset="2"/>
              <a:buChar char="q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HSCSD (High Speed circuit switched  data)</a:t>
            </a:r>
          </a:p>
          <a:p>
            <a:pPr marL="1025525" lvl="1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7675" lvl="1" indent="55563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Data rate : 76.8 Kbps (9.6 x 8 kbps)</a:t>
            </a:r>
          </a:p>
          <a:p>
            <a:pPr marL="1717675" lvl="1" indent="55563" algn="just">
              <a:buFont typeface="Wingdings" pitchFamily="2" charset="2"/>
              <a:buChar char="Ø"/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25525" lvl="1" indent="346075" algn="just">
              <a:buFont typeface="Wingdings" pitchFamily="2" charset="2"/>
              <a:buChar char="q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GPRS (General Packet Radio service)</a:t>
            </a:r>
          </a:p>
          <a:p>
            <a:pPr marL="1025525" lvl="1" indent="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750" lvl="1" indent="-346075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Data rate: 14.4 - 115.2 Kbps</a:t>
            </a:r>
          </a:p>
          <a:p>
            <a:pPr marL="2063750" lvl="1" indent="-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25525" lvl="1" indent="346075" algn="just">
              <a:buFont typeface="Wingdings" pitchFamily="2" charset="2"/>
              <a:buChar char="q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EDGE (Enhanced data rate for GSM Evolution)</a:t>
            </a:r>
          </a:p>
          <a:p>
            <a:pPr marL="1025525" lvl="1" indent="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95488" lvl="1" indent="-277813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Data rate: 547.2 Kbps (max)</a:t>
            </a:r>
          </a:p>
          <a:p>
            <a:pPr marL="1995488" lvl="1" indent="-277813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7713" lvl="1" indent="-290513" algn="just">
              <a:buFont typeface="Wingdings" pitchFamily="2" charset="2"/>
              <a:buChar char="v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3rd  Generation</a:t>
            </a:r>
            <a:r>
              <a:rPr lang="en-US" sz="1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(3G)</a:t>
            </a:r>
          </a:p>
          <a:p>
            <a:pPr marL="747713" lvl="1" indent="-290513" algn="just">
              <a:buFont typeface="Wingdings" pitchFamily="2" charset="2"/>
              <a:buChar char="v"/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1" indent="-346075" algn="just">
              <a:buFont typeface="Wingdings" pitchFamily="2" charset="2"/>
              <a:buChar char="q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WCDMA (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Wide band </a:t>
            </a: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CDMA)</a:t>
            </a:r>
          </a:p>
          <a:p>
            <a:pPr marL="1995488" lvl="1" indent="-969963" algn="just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750" lvl="1" indent="-346075" algn="just"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Data rate : 0.348 – 2.0 Mbps</a:t>
            </a:r>
          </a:p>
          <a:p>
            <a:pPr marL="2063750" lvl="1" indent="-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95488" lvl="1" indent="-277813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95488" lvl="1" indent="-277813" algn="just"/>
            <a:r>
              <a:rPr lang="en-US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25525" lvl="1" indent="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750" lvl="1" indent="-290513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25525" lvl="1" indent="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063750" lvl="1" indent="-346075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1" algn="just"/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69963" lvl="1" algn="just">
              <a:tabLst>
                <a:tab pos="1025525" algn="l"/>
              </a:tabLst>
            </a:pPr>
            <a:endParaRPr lang="en-US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438400"/>
            <a:ext cx="637386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r>
              <a:rPr lang="en-US" sz="11500" dirty="0" smtClean="0">
                <a:ln>
                  <a:solidFill>
                    <a:srgbClr val="FF0000"/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Thank  You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  </a:t>
            </a:r>
            <a:endParaRPr lang="en-US" sz="2400" dirty="0">
              <a:ln>
                <a:solidFill>
                  <a:srgbClr val="FF0000"/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81800" cy="1162050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An  introduction  to  GSM</a:t>
            </a:r>
            <a:endParaRPr lang="en-US" sz="4400" u="sng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4724400" cy="46910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Global System for Mobile Communications (GSM) is a second generation (2G) cellular standard developed to cater voice services and data delivery using digital modulation .</a:t>
            </a:r>
          </a:p>
          <a:p>
            <a:endParaRPr lang="en-US" sz="2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It was first launched in 1991 by  </a:t>
            </a:r>
            <a:r>
              <a:rPr lang="en-US" sz="2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European  Standard Telecommunications Institute (ETSI)</a:t>
            </a:r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It had been </a:t>
            </a:r>
            <a:r>
              <a:rPr lang="en-US" sz="29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idely accepted  by the world  due  to its significant  technical advantages  over analog telephone systems  due  to  use of  digital  technology  .</a:t>
            </a:r>
          </a:p>
          <a:p>
            <a:pPr>
              <a:buFont typeface="Wingdings" pitchFamily="2" charset="2"/>
              <a:buChar char="q"/>
            </a:pPr>
            <a:endParaRPr lang="en-US" sz="29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q"/>
            </a:pPr>
            <a:endParaRPr lang="en-US" sz="2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3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 descr="3generazion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86400" y="1905000"/>
            <a:ext cx="3420177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5" presetClass="entr" presetSubtype="5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sm worl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7772400" cy="2590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524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n>
                  <a:solidFill>
                    <a:schemeClr val="accent6"/>
                  </a:solidFill>
                </a:ln>
                <a:solidFill>
                  <a:srgbClr val="FFF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GSM</a:t>
            </a:r>
            <a:r>
              <a:rPr lang="en-US" sz="4000" b="1" u="sng" dirty="0" smtClean="0">
                <a:ln>
                  <a:solidFill>
                    <a:schemeClr val="accent6"/>
                  </a:solidFill>
                </a:ln>
                <a:solidFill>
                  <a:srgbClr val="FFF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  across  the  world  </a:t>
            </a:r>
            <a:endParaRPr lang="en-US" sz="4000" b="1" u="sng" dirty="0">
              <a:ln>
                <a:solidFill>
                  <a:schemeClr val="accent6"/>
                </a:solidFill>
              </a:ln>
              <a:solidFill>
                <a:srgbClr val="FFF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57826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1981  :  Nordic </a:t>
            </a:r>
            <a:r>
              <a:rPr lang="en-US" dirty="0">
                <a:solidFill>
                  <a:srgbClr val="FFFF00"/>
                </a:solidFill>
              </a:rPr>
              <a:t>Mobile Telephone (NMT) 450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1983  :  American </a:t>
            </a:r>
            <a:r>
              <a:rPr lang="en-US" dirty="0">
                <a:solidFill>
                  <a:srgbClr val="FFFF00"/>
                </a:solidFill>
              </a:rPr>
              <a:t>Mobile Phone System (AMPS)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1985  :  Total </a:t>
            </a:r>
            <a:r>
              <a:rPr lang="en-US" dirty="0">
                <a:solidFill>
                  <a:srgbClr val="FFFF00"/>
                </a:solidFill>
              </a:rPr>
              <a:t>Access Communication System (TACS)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1986  :  Nordic </a:t>
            </a:r>
            <a:r>
              <a:rPr lang="en-US" dirty="0">
                <a:solidFill>
                  <a:srgbClr val="FFFF00"/>
                </a:solidFill>
              </a:rPr>
              <a:t>Mobile Telephony (NMT) 900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>
                <a:solidFill>
                  <a:srgbClr val="FFFF00"/>
                </a:solidFill>
              </a:rPr>
              <a:t>  1991  :  American </a:t>
            </a:r>
            <a:r>
              <a:rPr lang="es-ES" dirty="0">
                <a:solidFill>
                  <a:srgbClr val="FFFF00"/>
                </a:solidFill>
              </a:rPr>
              <a:t>Digital Cellular (ADC</a:t>
            </a:r>
            <a:r>
              <a:rPr lang="es-ES" dirty="0" smtClean="0">
                <a:solidFill>
                  <a:srgbClr val="FFFF00"/>
                </a:solidFill>
              </a:rPr>
              <a:t>)</a:t>
            </a:r>
            <a:endParaRPr lang="es-ES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1991  :  Global </a:t>
            </a:r>
            <a:r>
              <a:rPr lang="en-US" dirty="0">
                <a:solidFill>
                  <a:srgbClr val="FFFF00"/>
                </a:solidFill>
              </a:rPr>
              <a:t>System for Mobile Communication (GSM)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1992  :  Digital </a:t>
            </a:r>
            <a:r>
              <a:rPr lang="en-US" dirty="0">
                <a:solidFill>
                  <a:srgbClr val="FFFF00"/>
                </a:solidFill>
              </a:rPr>
              <a:t>Cellular System (DCS) 1800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1994  :  Personal </a:t>
            </a:r>
            <a:r>
              <a:rPr lang="en-US" dirty="0">
                <a:solidFill>
                  <a:srgbClr val="FFFF00"/>
                </a:solidFill>
              </a:rPr>
              <a:t>Digital Cellular (PDC)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1995  :  PCS </a:t>
            </a:r>
            <a:r>
              <a:rPr lang="en-US" dirty="0">
                <a:solidFill>
                  <a:srgbClr val="FFFF00"/>
                </a:solidFill>
              </a:rPr>
              <a:t>1900—Canada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  1996  :  PCS—United </a:t>
            </a:r>
            <a:r>
              <a:rPr lang="en-US" dirty="0">
                <a:solidFill>
                  <a:srgbClr val="FFFF00"/>
                </a:solidFill>
              </a:rPr>
              <a:t>States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n>
                  <a:solidFill>
                    <a:schemeClr val="accent6"/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GSM  :  The  Basic  Hierarchy</a:t>
            </a:r>
            <a:r>
              <a:rPr lang="en-US" sz="3600" b="1" u="sng" dirty="0" smtClean="0">
                <a:ln>
                  <a:solidFill>
                    <a:schemeClr val="accent6"/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en-US" sz="3600" b="1" u="sng" dirty="0">
              <a:ln>
                <a:solidFill>
                  <a:schemeClr val="accent6"/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371600"/>
          <a:ext cx="84582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422B19-C444-4F99-BAB8-DD619BF1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E8422B19-C444-4F99-BAB8-DD619BF1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E8422B19-C444-4F99-BAB8-DD619BF1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E8422B19-C444-4F99-BAB8-DD619BF1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9C2261-7FCB-468E-8B29-3FD7D0406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E19C2261-7FCB-468E-8B29-3FD7D0406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E19C2261-7FCB-468E-8B29-3FD7D0406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E19C2261-7FCB-468E-8B29-3FD7D0406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479992-97E1-4D8C-937C-E166DA8A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8E479992-97E1-4D8C-937C-E166DA8A5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8E479992-97E1-4D8C-937C-E166DA8A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8E479992-97E1-4D8C-937C-E166DA8A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19F64D-BEB4-4080-B5C2-ADF19931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B219F64D-BEB4-4080-B5C2-ADF199317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B219F64D-BEB4-4080-B5C2-ADF19931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B219F64D-BEB4-4080-B5C2-ADF199317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D39831-8746-4D44-810B-484B036D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D7D39831-8746-4D44-810B-484B036D0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D7D39831-8746-4D44-810B-484B036D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D7D39831-8746-4D44-810B-484B036D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2824E2-CEBB-42D3-86C2-1B748430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692824E2-CEBB-42D3-86C2-1B7484308C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692824E2-CEBB-42D3-86C2-1B748430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692824E2-CEBB-42D3-86C2-1B7484308C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6E7C9E-78F5-4B0A-9DBC-D237FE68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graphicEl>
                                              <a:dgm id="{EB6E7C9E-78F5-4B0A-9DBC-D237FE68F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EB6E7C9E-78F5-4B0A-9DBC-D237FE68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EB6E7C9E-78F5-4B0A-9DBC-D237FE68F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B734A4-3DCE-4425-AD41-C29D46909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graphicEl>
                                              <a:dgm id="{3AB734A4-3DCE-4425-AD41-C29D469096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3AB734A4-3DCE-4425-AD41-C29D46909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3AB734A4-3DCE-4425-AD41-C29D46909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8B23E8-3168-4162-8BEB-87C739516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graphicEl>
                                              <a:dgm id="{C98B23E8-3168-4162-8BEB-87C739516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C98B23E8-3168-4162-8BEB-87C739516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C98B23E8-3168-4162-8BEB-87C739516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C0D19B-D2E9-4BDC-922A-68BEDEA60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8CC0D19B-D2E9-4BDC-922A-68BEDEA60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8CC0D19B-D2E9-4BDC-922A-68BEDEA60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8CC0D19B-D2E9-4BDC-922A-68BEDEA60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9C97A9-7143-494D-B048-02E31B9C0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graphicEl>
                                              <a:dgm id="{0D9C97A9-7143-494D-B048-02E31B9C0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0D9C97A9-7143-494D-B048-02E31B9C0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D9C97A9-7143-494D-B048-02E31B9C0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3C7468-7A8B-4676-834B-7944C4ED4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CE3C7468-7A8B-4676-834B-7944C4ED4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CE3C7468-7A8B-4676-834B-7944C4ED4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CE3C7468-7A8B-4676-834B-7944C4ED4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E65F7A-FA6E-4B8B-ACB7-08FA26690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D0E65F7A-FA6E-4B8B-ACB7-08FA26690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D0E65F7A-FA6E-4B8B-ACB7-08FA26690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graphicEl>
                                              <a:dgm id="{D0E65F7A-FA6E-4B8B-ACB7-08FA26690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D22960-DFEA-4C5C-9D4B-63E143F0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ADD22960-DFEA-4C5C-9D4B-63E143F04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ADD22960-DFEA-4C5C-9D4B-63E143F0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ADD22960-DFEA-4C5C-9D4B-63E143F0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D9C7E9-3114-4E83-A9B0-DD3D20D4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>
                                            <p:graphicEl>
                                              <a:dgm id="{80D9C7E9-3114-4E83-A9B0-DD3D20D42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graphicEl>
                                              <a:dgm id="{80D9C7E9-3114-4E83-A9B0-DD3D20D4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graphicEl>
                                              <a:dgm id="{80D9C7E9-3114-4E83-A9B0-DD3D20D4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78B498-D5FD-4467-889E-464682DF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graphicEl>
                                              <a:dgm id="{E178B498-D5FD-4467-889E-464682DF5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E178B498-D5FD-4467-889E-464682DF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graphicEl>
                                              <a:dgm id="{E178B498-D5FD-4467-889E-464682DF5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E39C77-025B-4632-8C6C-06AC3E3FD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>
                                            <p:graphicEl>
                                              <a:dgm id="{9BE39C77-025B-4632-8C6C-06AC3E3FD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9BE39C77-025B-4632-8C6C-06AC3E3FD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graphicEl>
                                              <a:dgm id="{9BE39C77-025B-4632-8C6C-06AC3E3FD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03EFC6-7922-40A1-9614-C63AD15D2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>
                                            <p:graphicEl>
                                              <a:dgm id="{D403EFC6-7922-40A1-9614-C63AD15D2C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D403EFC6-7922-40A1-9614-C63AD15D2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">
                                            <p:graphicEl>
                                              <a:dgm id="{D403EFC6-7922-40A1-9614-C63AD15D2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CDB06D-E102-4525-8745-B2EC3085E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graphicEl>
                                              <a:dgm id="{7BCDB06D-E102-4525-8745-B2EC3085E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7BCDB06D-E102-4525-8745-B2EC3085E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graphicEl>
                                              <a:dgm id="{7BCDB06D-E102-4525-8745-B2EC3085E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6D6A00-9B7E-417B-8853-31F6454CB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">
                                            <p:graphicEl>
                                              <a:dgm id="{4A6D6A00-9B7E-417B-8853-31F6454CB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>
                                            <p:graphicEl>
                                              <a:dgm id="{4A6D6A00-9B7E-417B-8853-31F6454CB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4A6D6A00-9B7E-417B-8853-31F6454CB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1B19C3-C00A-492D-BD6F-48B154710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">
                                            <p:graphicEl>
                                              <a:dgm id="{761B19C3-C00A-492D-BD6F-48B154710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">
                                            <p:graphicEl>
                                              <a:dgm id="{761B19C3-C00A-492D-BD6F-48B154710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">
                                            <p:graphicEl>
                                              <a:dgm id="{761B19C3-C00A-492D-BD6F-48B154710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8D4172-6A11-46BA-8DBE-679E56A7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">
                                            <p:graphicEl>
                                              <a:dgm id="{F38D4172-6A11-46BA-8DBE-679E56A72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>
                                            <p:graphicEl>
                                              <a:dgm id="{F38D4172-6A11-46BA-8DBE-679E56A7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F38D4172-6A11-46BA-8DBE-679E56A7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1706DB-AE81-439F-A7A0-DA53F8504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">
                                            <p:graphicEl>
                                              <a:dgm id="{E91706DB-AE81-439F-A7A0-DA53F8504A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">
                                            <p:graphicEl>
                                              <a:dgm id="{E91706DB-AE81-439F-A7A0-DA53F8504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">
                                            <p:graphicEl>
                                              <a:dgm id="{E91706DB-AE81-439F-A7A0-DA53F8504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ACE0C5-1A4D-4E00-BE2C-30E3F90D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">
                                            <p:graphicEl>
                                              <a:dgm id="{ECACE0C5-1A4D-4E00-BE2C-30E3F90DE7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>
                                            <p:graphicEl>
                                              <a:dgm id="{ECACE0C5-1A4D-4E00-BE2C-30E3F90D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">
                                            <p:graphicEl>
                                              <a:dgm id="{ECACE0C5-1A4D-4E00-BE2C-30E3F90DE7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94EEE9-AA7F-4E96-83AC-810EEFB98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">
                                            <p:graphicEl>
                                              <a:dgm id="{AB94EEE9-AA7F-4E96-83AC-810EEFB98C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">
                                            <p:graphicEl>
                                              <a:dgm id="{AB94EEE9-AA7F-4E96-83AC-810EEFB98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AB94EEE9-AA7F-4E96-83AC-810EEFB98C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C699E7-B338-4E09-9137-2A7EC1E63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">
                                            <p:graphicEl>
                                              <a:dgm id="{BFC699E7-B338-4E09-9137-2A7EC1E63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">
                                            <p:graphicEl>
                                              <a:dgm id="{BFC699E7-B338-4E09-9137-2A7EC1E63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">
                                            <p:graphicEl>
                                              <a:dgm id="{BFC699E7-B338-4E09-9137-2A7EC1E63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7D0FC4-13B5-41D1-BC3C-5C7CC3864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">
                                            <p:graphicEl>
                                              <a:dgm id="{377D0FC4-13B5-41D1-BC3C-5C7CC3864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377D0FC4-13B5-41D1-BC3C-5C7CC3864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">
                                            <p:graphicEl>
                                              <a:dgm id="{377D0FC4-13B5-41D1-BC3C-5C7CC3864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B1CF2C-2558-41B4-9761-15D8F5767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">
                                            <p:graphicEl>
                                              <a:dgm id="{E2B1CF2C-2558-41B4-9761-15D8F5767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">
                                            <p:graphicEl>
                                              <a:dgm id="{E2B1CF2C-2558-41B4-9761-15D8F5767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">
                                            <p:graphicEl>
                                              <a:dgm id="{E2B1CF2C-2558-41B4-9761-15D8F5767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463C3C-4536-4FD4-AF5E-1DD80B2C3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">
                                            <p:graphicEl>
                                              <a:dgm id="{F9463C3C-4536-4FD4-AF5E-1DD80B2C3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">
                                            <p:graphicEl>
                                              <a:dgm id="{F9463C3C-4536-4FD4-AF5E-1DD80B2C3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">
                                            <p:graphicEl>
                                              <a:dgm id="{F9463C3C-4536-4FD4-AF5E-1DD80B2C3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953000" cy="977900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ln>
                  <a:solidFill>
                    <a:schemeClr val="accent6"/>
                  </a:solidFill>
                </a:ln>
                <a:solidFill>
                  <a:srgbClr val="FFF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Salient  Features  </a:t>
            </a:r>
            <a:r>
              <a:rPr lang="en-US" sz="2800" u="sng" dirty="0">
                <a:ln>
                  <a:solidFill>
                    <a:schemeClr val="accent6"/>
                  </a:solidFill>
                </a:ln>
                <a:solidFill>
                  <a:srgbClr val="FFF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o</a:t>
            </a:r>
            <a:r>
              <a:rPr lang="en-US" sz="2800" u="sng" dirty="0" smtClean="0">
                <a:ln>
                  <a:solidFill>
                    <a:schemeClr val="accent6"/>
                  </a:solidFill>
                </a:ln>
                <a:solidFill>
                  <a:srgbClr val="FFF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f  a  GSM  System</a:t>
            </a:r>
            <a:endParaRPr lang="en-US" sz="2800" u="sng" dirty="0">
              <a:ln>
                <a:solidFill>
                  <a:schemeClr val="accent6"/>
                </a:solidFill>
              </a:ln>
              <a:solidFill>
                <a:srgbClr val="FFF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5" name="Content Placeholder 4" descr="im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0" y="457200"/>
            <a:ext cx="3352800" cy="2777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524000"/>
            <a:ext cx="4876800" cy="49196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sz="48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480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800" b="1" dirty="0" smtClean="0">
                <a:solidFill>
                  <a:srgbClr val="FFFF00"/>
                </a:solidFill>
              </a:rPr>
              <a:t>  </a:t>
            </a:r>
            <a:r>
              <a:rPr lang="en-US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International  Mobile  Subscriber  Identity  (IMSI) </a:t>
            </a: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International  Mobile  Equipment  Identity  (IMEI) </a:t>
            </a: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Mobile  Subscriber  ISDN Number  (MSIN)</a:t>
            </a: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Mobile  Station  Roaming Number  (MSRN)</a:t>
            </a: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Location  Area  Identity  (LAI)</a:t>
            </a:r>
          </a:p>
          <a:p>
            <a:pPr>
              <a:buFont typeface="Wingdings" pitchFamily="2" charset="2"/>
              <a:buChar char="Ø"/>
            </a:pPr>
            <a:endParaRPr lang="en-US" sz="5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800" b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48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en-US" sz="42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e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505200"/>
            <a:ext cx="3352800" cy="307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n>
                  <a:solidFill>
                    <a:schemeClr val="accent6"/>
                  </a:solidFill>
                </a:ln>
                <a:solidFill>
                  <a:srgbClr val="FFFF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GSM  Services </a:t>
            </a:r>
            <a:r>
              <a:rPr lang="en-US" sz="4000" b="1" dirty="0" smtClean="0">
                <a:ln>
                  <a:solidFill>
                    <a:schemeClr val="accent6"/>
                  </a:solidFill>
                </a:ln>
                <a:solidFill>
                  <a:srgbClr val="FFFF7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 </a:t>
            </a:r>
            <a:endParaRPr lang="en-US" sz="4000" b="1" dirty="0">
              <a:ln>
                <a:solidFill>
                  <a:schemeClr val="accent6"/>
                </a:solidFill>
              </a:ln>
              <a:solidFill>
                <a:srgbClr val="FFFF7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1"/>
            <a:ext cx="6477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  Telecommunication Services (mobile 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    telephony , emergence calling etc.)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  Bearer  or Data  Services (inter-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    network information transfer ,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    SMS , UMS etc .)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  Supplementary Services (includes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     all the call related services)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4" name="Picture 3" descr="GSM_banner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524000"/>
            <a:ext cx="3429000" cy="472440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4636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</a:rPr>
              <a:t>Call   Routing  in  GSM </a:t>
            </a:r>
            <a:endParaRPr lang="en-US" sz="4000" b="1" u="sng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Call  originating  from  MS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Call  termination to  MS</a:t>
            </a:r>
          </a:p>
          <a:p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2000" y="228600"/>
            <a:ext cx="76962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Outgoing Call</a:t>
            </a:r>
            <a:endParaRPr kumimoji="0" lang="en-US" sz="4400" b="1" i="0" u="sng" strike="noStrike" kern="1200" cap="none" spc="0" normalizeH="0" baseline="0" noProof="0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94290" y="1981200"/>
            <a:ext cx="3972910" cy="4114800"/>
          </a:xfrm>
          <a:prstGeom prst="rect">
            <a:avLst/>
          </a:prstGeom>
        </p:spPr>
      </p:pic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4343400" y="1295400"/>
            <a:ext cx="5029200" cy="52578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         MS sends dialled number to BSS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          BSS sends dialled number to 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MSC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3,4 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MSC checks VLR if MS has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allowed the requested service.If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 , MSC  asks BSS to allocate  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resources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 call.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          MSC routes the call to GMSC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GMSC routes the call  to local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exchange of called user .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7, 8 ,9,10        Answer back(ring back)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tone is routed from called user to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MS via GMSC,MSC and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BSS .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48200" y="14478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48200" y="21336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00600" y="28194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8200" y="44958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486400" y="58674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4600" y="228600"/>
            <a:ext cx="3429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u="sng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Incoming</a:t>
            </a:r>
            <a:r>
              <a:rPr lang="en-US" sz="4400" b="1" u="sng" dirty="0" smtClean="0">
                <a:ln>
                  <a:solidFill>
                    <a:schemeClr val="accent6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Monotype Corsiva" pitchFamily="66" charset="0"/>
                <a:ea typeface="+mj-ea"/>
                <a:cs typeface="+mj-cs"/>
              </a:rPr>
              <a:t> Call</a:t>
            </a:r>
            <a:endParaRPr kumimoji="0" lang="en-US" sz="4400" b="1" i="0" u="sng" strike="noStrike" kern="1200" cap="none" spc="0" normalizeH="0" baseline="0" noProof="0" dirty="0">
              <a:ln>
                <a:solidFill>
                  <a:schemeClr val="accent6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8600" y="1828800"/>
            <a:ext cx="4495800" cy="4114800"/>
          </a:xfrm>
          <a:prstGeom prst="rect">
            <a:avLst/>
          </a:prstGeom>
          <a:noFill/>
        </p:spPr>
      </p:pic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4800600" y="1066800"/>
            <a:ext cx="4343400" cy="5791200"/>
          </a:xfrm>
          <a:prstGeom prst="rect">
            <a:avLst/>
          </a:prstGeom>
          <a:noFill/>
          <a:ln/>
        </p:spPr>
        <p:txBody>
          <a:bodyPr/>
          <a:lstStyle/>
          <a:p>
            <a:pPr marL="850900" marR="0" lvl="0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Calling a GSM subscriber</a:t>
            </a:r>
          </a:p>
          <a:p>
            <a:pPr marL="850900" marR="0" lvl="0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850900" marR="0" lvl="0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Forwarding call to GSMC</a:t>
            </a:r>
          </a:p>
          <a:p>
            <a:pPr marL="850900" marR="0" lvl="0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buAutoNum type="arabicPlain" startAt="2"/>
              <a:tabLst/>
              <a:defRPr/>
            </a:pP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1638" marR="0" lvl="0" indent="-793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             Signal Setup to HLR by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GMSC</a:t>
            </a:r>
          </a:p>
          <a:p>
            <a:pPr marL="850900" marR="0" lvl="0" indent="-45720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4 , 5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Request MSRN by HLR from VLR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01638" marR="0" lvl="0" indent="-7938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 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Forward responsible </a:t>
            </a:r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HLR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GMSC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Forward Call to current MSC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buAutoNum type="arabicPlain" startAt="7"/>
              <a:tabLst/>
              <a:defRPr/>
            </a:pP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25" marR="0" lvl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8 , 9          Get current status of MS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lang="en-US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563" marR="0" lvl="0" indent="-5556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10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, 11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Paging of MS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7713" marR="0" lvl="0" indent="-69215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 ,13          MS answers</a:t>
            </a:r>
          </a:p>
          <a:p>
            <a:pPr marL="747713" marR="0" lvl="0" indent="-69215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7713" marR="0" lvl="0" indent="-69215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14 , 15         Security checks</a:t>
            </a:r>
          </a:p>
          <a:p>
            <a:pPr marL="747713" marR="0" lvl="0" indent="-69215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7713" marR="0" lvl="0" indent="-7477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16 , 17         Set up connection</a:t>
            </a:r>
          </a:p>
          <a:p>
            <a:pPr marL="747713" marR="0" lvl="0" indent="-354013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638800" y="12192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38800" y="17526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38800" y="22860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28194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38800" y="33528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38800" y="38862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638800" y="44196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38800" y="49530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38800" y="54864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38800" y="60198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38800" y="6553200"/>
            <a:ext cx="228600" cy="1588"/>
          </a:xfrm>
          <a:prstGeom prst="straightConnector1">
            <a:avLst/>
          </a:prstGeom>
          <a:ln cmpd="sng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</Template>
  <TotalTime>560</TotalTime>
  <Words>779</Words>
  <Application>Microsoft Office PowerPoint</Application>
  <PresentationFormat>On-screen Show (4:3)</PresentationFormat>
  <Paragraphs>221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An  introduction  to  GSM</vt:lpstr>
      <vt:lpstr>Slide 3</vt:lpstr>
      <vt:lpstr>Slide 4</vt:lpstr>
      <vt:lpstr>Salient  Features  of  a  GSM  System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sayam</dc:creator>
  <cp:lastModifiedBy>SHUBHAM</cp:lastModifiedBy>
  <cp:revision>119</cp:revision>
  <dcterms:created xsi:type="dcterms:W3CDTF">2010-03-17T11:36:41Z</dcterms:created>
  <dcterms:modified xsi:type="dcterms:W3CDTF">2010-03-18T17:57:00Z</dcterms:modified>
</cp:coreProperties>
</file>