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60" r:id="rId2"/>
  </p:sldMasterIdLst>
  <p:notesMasterIdLst>
    <p:notesMasterId r:id="rId5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8" r:id="rId53"/>
    <p:sldId id="306" r:id="rId54"/>
    <p:sldId id="307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2B922CA7-74C8-4659-BB0D-95FB90E8D763}">
  <a:tblStyle styleId="{2B922CA7-74C8-4659-BB0D-95FB90E8D763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2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1"/>
            <a:r>
              <a:rPr noProof="0"/>
              <a:t>
</a:t>
            </a:r>
          </a:p>
          <a:p>
            <a:pPr lvl="0"/>
            <a:endParaRPr noProof="0"/>
          </a:p>
          <a:p>
            <a:pPr lvl="0"/>
            <a:endParaRPr noProof="0"/>
          </a:p>
          <a:p>
            <a:pPr lvl="0"/>
            <a:endParaRPr noProof="0"/>
          </a:p>
          <a:p>
            <a:pPr lvl="0"/>
            <a:endParaRPr noProof="0"/>
          </a:p>
          <a:p>
            <a:pPr lvl="0"/>
            <a:endParaRPr noProof="0"/>
          </a:p>
          <a:p>
            <a:pPr lvl="0"/>
            <a:endParaRPr noProof="0"/>
          </a:p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914400" indent="-3175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4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109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116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hape 129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hape 136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hape 154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hape 176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hape 18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hape 190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hape 200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hape 207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48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hape 22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hape 24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hape 256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hape 27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hape 284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hape 294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hape 30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hape 317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hape 324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hape 334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55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100" smtClean="0">
                <a:solidFill>
                  <a:srgbClr val="000000"/>
                </a:solidFill>
                <a:cs typeface="Arial" charset="0"/>
                <a:sym typeface="Arial" charset="0"/>
              </a:rPr>
              <a:t>NVIDIA planned to put 512 PEs into a single GPU, but the GTX480 turns out to have 480 PEs.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hape 346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hape 360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hape 370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hape 380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hape 39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hape 404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hape 414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hape 424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hape 445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hape 465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64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hape 474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hape 48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hape 488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This example assumes the two warp schedulers are decoupled. It is possible that they are coupled together, at the cost of hardware complexity.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hape 496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hape 504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Assume the register file has one read port.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The register file may need two read port to support instructions with 3 source operands, e.g. the Fused Multiply Add (FMA).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hape 51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hape 520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hape 528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hape 536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hape 544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7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hape 55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hape 558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hape 564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79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87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95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100" smtClean="0">
                <a:solidFill>
                  <a:srgbClr val="000000"/>
                </a:solidFill>
                <a:cs typeface="Arial" charset="0"/>
                <a:sym typeface="Arial" charset="0"/>
              </a:rPr>
              <a:t>This gap is narrowed by multi-core CPUs.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0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3048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0" indent="3048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0" indent="3048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0" indent="3048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0" indent="3048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0" indent="3048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0" indent="3048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0" indent="3048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0" indent="3048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  <p:sp>
        <p:nvSpPr>
          <p:cNvPr id="9" name="Shape 9"/>
          <p:cNvSpPr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274319" y="6035039"/>
            <a:ext cx="8595359" cy="5486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buSzPct val="100000"/>
              <a:defRPr sz="2400"/>
            </a:lvl1pPr>
            <a:lvl2pPr algn="ctr">
              <a:buSzPct val="100000"/>
              <a:defRPr sz="2400"/>
            </a:lvl2pPr>
            <a:lvl3pPr algn="ctr">
              <a:buSzPct val="100000"/>
              <a:defRPr sz="2400"/>
            </a:lvl3pPr>
            <a:lvl4pPr algn="ctr">
              <a:buSzPct val="100000"/>
              <a:defRPr sz="2400"/>
            </a:lvl4pPr>
            <a:lvl5pPr algn="ctr">
              <a:buSzPct val="100000"/>
              <a:defRPr sz="2400"/>
            </a:lvl5pPr>
            <a:lvl6pPr algn="ctr">
              <a:buSzPct val="100000"/>
              <a:defRPr sz="2400"/>
            </a:lvl6pPr>
            <a:lvl7pPr algn="ctr">
              <a:buSzPct val="100000"/>
              <a:defRPr sz="2400"/>
            </a:lvl7pPr>
            <a:lvl8pPr algn="ctr">
              <a:buSzPct val="100000"/>
              <a:defRPr sz="2400"/>
            </a:lvl8pPr>
            <a:lvl9pPr algn="ctr">
              <a:buSzPct val="100000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 spd="slow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slow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114300" algn="ctr" rtl="0"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1pPr>
            <a:lvl2pPr marL="0" indent="114300" algn="ctr" rtl="0"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2pPr>
            <a:lvl3pPr marL="0" indent="114300" algn="ctr" rtl="0"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3pPr>
            <a:lvl4pPr marL="0" indent="114300" algn="ctr" rtl="0"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4pPr>
            <a:lvl5pPr marL="0" indent="114300" algn="ctr" rtl="0"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5pPr>
            <a:lvl6pPr marL="0" indent="114300" algn="ctr" rtl="0"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6pPr>
            <a:lvl7pPr marL="0" indent="114300" algn="ctr" rtl="0"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7pPr>
            <a:lvl8pPr marL="0" indent="114300" algn="ctr" rtl="0"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8pPr>
            <a:lvl9pPr marL="0" indent="114300" algn="ctr" rtl="0"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ctrTitle"/>
          </p:nvPr>
        </p:nvSpPr>
        <p:spPr>
          <a:xfrm>
            <a:off x="822959" y="2743200"/>
            <a:ext cx="7498080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buSzPct val="100000"/>
              <a:defRPr sz="3600"/>
            </a:lvl1pPr>
            <a:lvl2pPr algn="ctr">
              <a:buSzPct val="100000"/>
              <a:defRPr sz="3600"/>
            </a:lvl2pPr>
            <a:lvl3pPr algn="ctr">
              <a:buSzPct val="100000"/>
              <a:defRPr sz="3600"/>
            </a:lvl3pPr>
            <a:lvl4pPr algn="ctr">
              <a:buSzPct val="100000"/>
              <a:defRPr sz="3600"/>
            </a:lvl4pPr>
            <a:lvl5pPr algn="ctr">
              <a:buSzPct val="100000"/>
              <a:defRPr sz="3600"/>
            </a:lvl5pPr>
            <a:lvl6pPr algn="ctr">
              <a:buSzPct val="100000"/>
              <a:defRPr sz="3600"/>
            </a:lvl6pPr>
            <a:lvl7pPr algn="ctr">
              <a:buSzPct val="100000"/>
              <a:defRPr sz="3600"/>
            </a:lvl7pPr>
            <a:lvl8pPr algn="ctr">
              <a:buSzPct val="100000"/>
              <a:defRPr sz="3600"/>
            </a:lvl8pPr>
            <a:lvl9pPr algn="ctr">
              <a:buSzPct val="100000"/>
              <a:defRPr sz="3600"/>
            </a:lvl9pPr>
          </a:lstStyle>
          <a:p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subTitle" idx="1"/>
          </p:nvPr>
        </p:nvSpPr>
        <p:spPr>
          <a:xfrm>
            <a:off x="1645919" y="4114800"/>
            <a:ext cx="5852159" cy="822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buSzPct val="100000"/>
              <a:defRPr sz="2400"/>
            </a:lvl1pPr>
            <a:lvl2pPr algn="ctr">
              <a:buSzPct val="100000"/>
              <a:defRPr sz="2400"/>
            </a:lvl2pPr>
            <a:lvl3pPr algn="ctr">
              <a:buSzPct val="100000"/>
              <a:defRPr sz="2400"/>
            </a:lvl3pPr>
            <a:lvl4pPr algn="ctr">
              <a:buSzPct val="100000"/>
              <a:defRPr sz="2400"/>
            </a:lvl4pPr>
            <a:lvl5pPr algn="ctr">
              <a:buSzPct val="100000"/>
              <a:defRPr sz="2400"/>
            </a:lvl5pPr>
            <a:lvl6pPr algn="ctr">
              <a:buSzPct val="100000"/>
              <a:defRPr sz="2400"/>
            </a:lvl6pPr>
            <a:lvl7pPr algn="ctr">
              <a:buSzPct val="100000"/>
              <a:defRPr sz="2400"/>
            </a:lvl7pPr>
            <a:lvl8pPr algn="ctr">
              <a:buSzPct val="100000"/>
              <a:defRPr sz="2400"/>
            </a:lvl8pPr>
            <a:lvl9pPr algn="ctr">
              <a:buSzPct val="100000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 spd="slow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274319" y="274319"/>
            <a:ext cx="8595359" cy="822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buSzPct val="100000"/>
              <a:defRPr sz="3200"/>
            </a:lvl1pPr>
            <a:lvl2pPr>
              <a:buSzPct val="100000"/>
              <a:defRPr sz="3200"/>
            </a:lvl2pPr>
            <a:lvl3pPr>
              <a:buSzPct val="100000"/>
              <a:defRPr sz="3200"/>
            </a:lvl3pPr>
            <a:lvl4pPr>
              <a:buSzPct val="100000"/>
              <a:defRPr sz="3200"/>
            </a:lvl4pPr>
            <a:lvl5pPr>
              <a:buSzPct val="100000"/>
              <a:defRPr sz="3200"/>
            </a:lvl5pPr>
            <a:lvl6pPr>
              <a:buSzPct val="100000"/>
              <a:defRPr sz="3200"/>
            </a:lvl6pPr>
            <a:lvl7pPr>
              <a:buSzPct val="100000"/>
              <a:defRPr sz="3200"/>
            </a:lvl7pPr>
            <a:lvl8pPr>
              <a:buSzPct val="100000"/>
              <a:defRPr sz="3200"/>
            </a:lvl8pPr>
            <a:lvl9pPr>
              <a:buSzPct val="100000"/>
              <a:defRPr sz="3200"/>
            </a:lvl9pPr>
          </a:lstStyle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274319" y="1645919"/>
            <a:ext cx="8595359" cy="4937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buSzPct val="100000"/>
              <a:defRPr sz="2000"/>
            </a:lvl1pPr>
            <a:lvl2pPr>
              <a:buSzPct val="100000"/>
              <a:defRPr sz="2000"/>
            </a:lvl2pPr>
            <a:lvl3pPr>
              <a:buSzPct val="100000"/>
              <a:defRPr sz="2000"/>
            </a:lvl3pPr>
            <a:lvl4pPr>
              <a:buSzPct val="100000"/>
              <a:defRPr sz="2000"/>
            </a:lvl4pPr>
            <a:lvl5pPr>
              <a:buSzPct val="100000"/>
              <a:defRPr sz="2000"/>
            </a:lvl5pPr>
            <a:lvl6pPr>
              <a:buSzPct val="100000"/>
              <a:defRPr sz="2000"/>
            </a:lvl6pPr>
            <a:lvl7pPr>
              <a:buSzPct val="100000"/>
              <a:defRPr sz="2000"/>
            </a:lvl7pPr>
            <a:lvl8pPr>
              <a:buSzPct val="100000"/>
              <a:defRPr sz="2000"/>
            </a:lvl8pPr>
            <a:lvl9pPr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  <p:transition spd="slow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274319" y="274319"/>
            <a:ext cx="8595359" cy="822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buSzPct val="100000"/>
              <a:defRPr sz="3200"/>
            </a:lvl1pPr>
            <a:lvl2pPr>
              <a:buSzPct val="100000"/>
              <a:defRPr sz="3200"/>
            </a:lvl2pPr>
            <a:lvl3pPr>
              <a:buSzPct val="100000"/>
              <a:defRPr sz="3200"/>
            </a:lvl3pPr>
            <a:lvl4pPr>
              <a:buSzPct val="100000"/>
              <a:defRPr sz="3200"/>
            </a:lvl4pPr>
            <a:lvl5pPr>
              <a:buSzPct val="100000"/>
              <a:defRPr sz="3200"/>
            </a:lvl5pPr>
            <a:lvl6pPr>
              <a:buSzPct val="100000"/>
              <a:defRPr sz="3200"/>
            </a:lvl6pPr>
            <a:lvl7pPr>
              <a:buSzPct val="100000"/>
              <a:defRPr sz="3200"/>
            </a:lvl7pPr>
            <a:lvl8pPr>
              <a:buSzPct val="100000"/>
              <a:defRPr sz="3200"/>
            </a:lvl8pPr>
            <a:lvl9pPr>
              <a:buSzPct val="100000"/>
              <a:defRPr sz="3200"/>
            </a:lvl9pPr>
          </a:lstStyle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274319" y="1645919"/>
            <a:ext cx="4023360" cy="4937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buSzPct val="100000"/>
              <a:defRPr sz="2000"/>
            </a:lvl1pPr>
            <a:lvl2pPr>
              <a:buSzPct val="100000"/>
              <a:defRPr sz="2000"/>
            </a:lvl2pPr>
            <a:lvl3pPr>
              <a:buSzPct val="100000"/>
              <a:defRPr sz="2000"/>
            </a:lvl3pPr>
            <a:lvl4pPr>
              <a:buSzPct val="100000"/>
              <a:defRPr sz="2000"/>
            </a:lvl4pPr>
            <a:lvl5pPr>
              <a:buSzPct val="100000"/>
              <a:defRPr sz="2000"/>
            </a:lvl5pPr>
            <a:lvl6pPr>
              <a:buSzPct val="100000"/>
              <a:defRPr sz="2000"/>
            </a:lvl6pPr>
            <a:lvl7pPr>
              <a:buSzPct val="100000"/>
              <a:defRPr sz="2000"/>
            </a:lvl7pPr>
            <a:lvl8pPr>
              <a:buSzPct val="100000"/>
              <a:defRPr sz="2000"/>
            </a:lvl8pPr>
            <a:lvl9pPr>
              <a:buSzPct val="100000"/>
              <a:defRPr sz="2000"/>
            </a:lvl9pPr>
          </a:lstStyle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idx="2"/>
          </p:nvPr>
        </p:nvSpPr>
        <p:spPr>
          <a:xfrm>
            <a:off x="4846319" y="1645919"/>
            <a:ext cx="4023360" cy="4937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buSzPct val="100000"/>
              <a:defRPr sz="2000"/>
            </a:lvl1pPr>
            <a:lvl2pPr>
              <a:buSzPct val="100000"/>
              <a:defRPr sz="2000"/>
            </a:lvl2pPr>
            <a:lvl3pPr>
              <a:buSzPct val="100000"/>
              <a:defRPr sz="2000"/>
            </a:lvl3pPr>
            <a:lvl4pPr>
              <a:buSzPct val="100000"/>
              <a:defRPr sz="2000"/>
            </a:lvl4pPr>
            <a:lvl5pPr>
              <a:buSzPct val="100000"/>
              <a:defRPr sz="2000"/>
            </a:lvl5pPr>
            <a:lvl6pPr>
              <a:buSzPct val="100000"/>
              <a:defRPr sz="2000"/>
            </a:lvl6pPr>
            <a:lvl7pPr>
              <a:buSzPct val="100000"/>
              <a:defRPr sz="2000"/>
            </a:lvl7pPr>
            <a:lvl8pPr>
              <a:buSzPct val="100000"/>
              <a:defRPr sz="2000"/>
            </a:lvl8pPr>
            <a:lvl9pPr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  <p:transition spd="slow">
    <p:cut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7" name="Shape 6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</p:sldLayoutIdLst>
  <p:transition spd="slow">
    <p:cut/>
  </p:transition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67" r:id="rId4"/>
    <p:sldLayoutId id="2147483666" r:id="rId5"/>
  </p:sldLayoutIdLst>
  <p:transition spd="slow">
    <p:cut/>
  </p:transition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x.doi.org/10.1109/MC.2007.59" TargetMode="Externa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lnl.gov/str/JanFeb05/Seager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09/MM.2008.31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ites.google.com/site/5kk73gpu2011/materials" TargetMode="External"/><Relationship Id="rId5" Type="http://schemas.openxmlformats.org/officeDocument/2006/relationships/hyperlink" Target="http://dx.doi.org/10.1109/MM.2011.89" TargetMode="External"/><Relationship Id="rId4" Type="http://schemas.openxmlformats.org/officeDocument/2006/relationships/hyperlink" Target="http://dx.doi.org/10.1145/1839676.183969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op500.or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en500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om/search?q=Tesla+GPU+Computing+Brochur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x.doi.org/10.1145/1815961.181602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hape 37"/>
          <p:cNvSpPr>
            <a:spLocks noGrp="1"/>
          </p:cNvSpPr>
          <p:nvPr>
            <p:ph type="ctrTitle"/>
          </p:nvPr>
        </p:nvSpPr>
        <p:spPr>
          <a:xfrm>
            <a:off x="92075" y="365125"/>
            <a:ext cx="8943975" cy="1308100"/>
          </a:xfrm>
        </p:spPr>
        <p:txBody>
          <a:bodyPr anchor="t">
            <a:spAutoFit/>
          </a:bodyPr>
          <a:lstStyle/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sz="3200" smtClean="0">
                <a:latin typeface="Arial" charset="0"/>
                <a:cs typeface="Arial" charset="0"/>
                <a:sym typeface="Arial" charset="0"/>
              </a:rPr>
              <a:t>Graphics Processing Unit (GPU)</a:t>
            </a:r>
            <a:br>
              <a:rPr lang="en-US" sz="3200" smtClean="0">
                <a:latin typeface="Arial" charset="0"/>
                <a:cs typeface="Arial" charset="0"/>
                <a:sym typeface="Arial" charset="0"/>
              </a:rPr>
            </a:br>
            <a:r>
              <a:rPr lang="en-US" sz="3200" smtClean="0">
                <a:latin typeface="Arial" charset="0"/>
                <a:cs typeface="Arial" charset="0"/>
                <a:sym typeface="Arial" charset="0"/>
              </a:rPr>
              <a:t>Architecture and Programming</a:t>
            </a:r>
          </a:p>
        </p:txBody>
      </p:sp>
      <p:sp>
        <p:nvSpPr>
          <p:cNvPr id="14338" name="Shape 38"/>
          <p:cNvSpPr>
            <a:spLocks noGrp="1"/>
          </p:cNvSpPr>
          <p:nvPr>
            <p:ph type="subTitle" idx="1"/>
          </p:nvPr>
        </p:nvSpPr>
        <p:spPr>
          <a:xfrm>
            <a:off x="1497013" y="5030788"/>
            <a:ext cx="5846762" cy="1970087"/>
          </a:xfrm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sz="24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TU/e 5kk73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Arial" charset="0"/>
              </a:rPr>
              <a:t>/ʤɛnju:/ /jɛ/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sz="24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Zhenyu Ye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sz="24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Henk Corporaal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sz="24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2011-11-15</a:t>
            </a:r>
          </a:p>
        </p:txBody>
      </p:sp>
      <p:sp>
        <p:nvSpPr>
          <p:cNvPr id="14339" name="Shape 39"/>
          <p:cNvSpPr>
            <a:spLocks noChangeArrowheads="1"/>
          </p:cNvSpPr>
          <p:nvPr/>
        </p:nvSpPr>
        <p:spPr bwMode="auto">
          <a:xfrm>
            <a:off x="625475" y="1504950"/>
            <a:ext cx="8229600" cy="34004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10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In This Lecture, We Will Find Out...</a:t>
            </a:r>
          </a:p>
        </p:txBody>
      </p:sp>
      <p:sp>
        <p:nvSpPr>
          <p:cNvPr id="32770" name="Shape 106"/>
          <p:cNvSpPr>
            <a:spLocks noGrp="1"/>
          </p:cNvSpPr>
          <p:nvPr>
            <p:ph type="body" idx="1"/>
          </p:nvPr>
        </p:nvSpPr>
        <p:spPr>
          <a:xfrm>
            <a:off x="468313" y="1417638"/>
            <a:ext cx="8218487" cy="1174750"/>
          </a:xfrm>
        </p:spPr>
        <p:txBody>
          <a:bodyPr anchor="ctr">
            <a:spAutoFit/>
          </a:bodyPr>
          <a:lstStyle/>
          <a:p>
            <a:pPr marL="457200" indent="-419100" eaLnBrk="1" hangingPunct="1">
              <a:spcBef>
                <a:spcPts val="600"/>
              </a:spcBef>
              <a:buClr>
                <a:srgbClr val="000000"/>
              </a:buClr>
              <a:buSzPct val="167000"/>
              <a:buFontTx/>
              <a:buChar char="•"/>
            </a:pPr>
            <a:r>
              <a:rPr lang="en-US" sz="3000" smtClean="0">
                <a:latin typeface="Arial" charset="0"/>
                <a:cs typeface="Arial" charset="0"/>
              </a:rPr>
              <a:t>What is the </a:t>
            </a:r>
            <a:r>
              <a:rPr lang="en-US" sz="3000" smtClean="0">
                <a:solidFill>
                  <a:srgbClr val="980000"/>
                </a:solidFill>
                <a:latin typeface="Arial" charset="0"/>
                <a:cs typeface="Arial" charset="0"/>
              </a:rPr>
              <a:t>archticture</a:t>
            </a:r>
            <a:r>
              <a:rPr lang="en-US" sz="3000" smtClean="0">
                <a:latin typeface="Arial" charset="0"/>
                <a:cs typeface="Arial" charset="0"/>
              </a:rPr>
              <a:t> in GPUs?</a:t>
            </a:r>
          </a:p>
          <a:p>
            <a:pPr marL="457200" indent="-419100" eaLnBrk="1" hangingPunct="1">
              <a:spcBef>
                <a:spcPts val="600"/>
              </a:spcBef>
              <a:buClr>
                <a:srgbClr val="000000"/>
              </a:buClr>
              <a:buSzPct val="167000"/>
              <a:buFontTx/>
              <a:buChar char="•"/>
            </a:pPr>
            <a:r>
              <a:rPr lang="en-US" sz="3000" smtClean="0">
                <a:latin typeface="Arial" charset="0"/>
                <a:cs typeface="Arial" charset="0"/>
              </a:rPr>
              <a:t>How to </a:t>
            </a:r>
            <a:r>
              <a:rPr lang="en-US" sz="3000" smtClean="0">
                <a:solidFill>
                  <a:srgbClr val="980000"/>
                </a:solidFill>
                <a:latin typeface="Arial" charset="0"/>
                <a:cs typeface="Arial" charset="0"/>
              </a:rPr>
              <a:t>program</a:t>
            </a:r>
            <a:r>
              <a:rPr lang="en-US" sz="3000" smtClean="0">
                <a:latin typeface="Arial" charset="0"/>
                <a:cs typeface="Arial" charset="0"/>
              </a:rPr>
              <a:t> GPUs?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111"/>
          <p:cNvSpPr>
            <a:spLocks noGrp="1"/>
          </p:cNvSpPr>
          <p:nvPr>
            <p:ph type="title"/>
          </p:nvPr>
        </p:nvSpPr>
        <p:spPr>
          <a:xfrm>
            <a:off x="381000" y="292100"/>
            <a:ext cx="8526463" cy="1133475"/>
          </a:xfrm>
        </p:spPr>
        <p:txBody>
          <a:bodyPr anchor="ctr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Let's Start with Examples</a:t>
            </a:r>
          </a:p>
        </p:txBody>
      </p:sp>
      <p:sp>
        <p:nvSpPr>
          <p:cNvPr id="34818" name="Shape 112"/>
          <p:cNvSpPr>
            <a:spLocks noGrp="1"/>
          </p:cNvSpPr>
          <p:nvPr>
            <p:ph type="body" idx="1"/>
          </p:nvPr>
        </p:nvSpPr>
        <p:spPr>
          <a:xfrm>
            <a:off x="457200" y="5897563"/>
            <a:ext cx="8229600" cy="669925"/>
          </a:xfrm>
        </p:spPr>
        <p:txBody>
          <a:bodyPr anchor="ctr">
            <a:spAutoFit/>
          </a:bodyPr>
          <a:lstStyle/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3000" smtClean="0">
                <a:latin typeface="Arial" charset="0"/>
                <a:cs typeface="Arial" charset="0"/>
              </a:rPr>
              <a:t>Don't worry, we will start from C and RISC!</a:t>
            </a:r>
          </a:p>
        </p:txBody>
      </p:sp>
      <p:sp>
        <p:nvSpPr>
          <p:cNvPr id="34819" name="Shape 113"/>
          <p:cNvSpPr>
            <a:spLocks noChangeArrowheads="1"/>
          </p:cNvSpPr>
          <p:nvPr/>
        </p:nvSpPr>
        <p:spPr bwMode="auto">
          <a:xfrm>
            <a:off x="1504950" y="2371725"/>
            <a:ext cx="6134100" cy="2114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ChangeArrowheads="1"/>
          </p:cNvSpPr>
          <p:nvPr/>
        </p:nvSpPr>
        <p:spPr bwMode="auto">
          <a:xfrm>
            <a:off x="1096963" y="2978150"/>
            <a:ext cx="1328737" cy="485775"/>
          </a:xfrm>
          <a:prstGeom prst="rect">
            <a:avLst/>
          </a:prstGeom>
          <a:solidFill>
            <a:schemeClr val="tx2"/>
          </a:solidFill>
          <a:ln w="1905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36866" name="Shape 11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Let's Start with C and RISC</a:t>
            </a:r>
          </a:p>
        </p:txBody>
      </p:sp>
      <p:sp>
        <p:nvSpPr>
          <p:cNvPr id="36867" name="Shape 120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2835275" cy="2708275"/>
          </a:xfrm>
        </p:spPr>
        <p:txBody>
          <a:bodyPr anchor="ctr">
            <a:spAutoFit/>
          </a:bodyPr>
          <a:lstStyle/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400" smtClean="0">
                <a:latin typeface="Arial" charset="0"/>
                <a:cs typeface="Arial" charset="0"/>
              </a:rPr>
              <a:t>int A[2][4];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400" smtClean="0">
                <a:latin typeface="Arial" charset="0"/>
                <a:cs typeface="Arial" charset="0"/>
              </a:rPr>
              <a:t>for(i=0;i&lt;2;i++){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400" smtClean="0">
                <a:latin typeface="Arial" charset="0"/>
                <a:cs typeface="Arial" charset="0"/>
              </a:rPr>
              <a:t>    for(j=0;j&lt;4;j++){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400" smtClean="0">
                <a:latin typeface="Arial" charset="0"/>
                <a:cs typeface="Arial" charset="0"/>
              </a:rPr>
              <a:t>        A[i][j]++; 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400" smtClean="0">
                <a:latin typeface="Arial" charset="0"/>
                <a:cs typeface="Arial" charset="0"/>
              </a:rPr>
              <a:t>    }</a:t>
            </a:r>
          </a:p>
          <a:p>
            <a:pPr eaLnBrk="1" hangingPunct="1">
              <a:buClr>
                <a:srgbClr val="000000"/>
              </a:buClr>
              <a:buSzPct val="167000"/>
            </a:pPr>
            <a:r>
              <a:rPr lang="en-US" sz="2400" smtClean="0">
                <a:latin typeface="Arial" charset="0"/>
                <a:cs typeface="Arial" charset="0"/>
              </a:rPr>
              <a:t>} </a:t>
            </a:r>
          </a:p>
        </p:txBody>
      </p:sp>
      <p:cxnSp>
        <p:nvCxnSpPr>
          <p:cNvPr id="121" name="Shape 121"/>
          <p:cNvCxnSpPr>
            <a:cxnSpLocks noChangeShapeType="1"/>
          </p:cNvCxnSpPr>
          <p:nvPr/>
        </p:nvCxnSpPr>
        <p:spPr bwMode="auto">
          <a:xfrm rot="10800000" flipH="1">
            <a:off x="3292475" y="3217863"/>
            <a:ext cx="1268413" cy="4762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</p:cxnSp>
      <p:sp>
        <p:nvSpPr>
          <p:cNvPr id="122" name="Shape 122"/>
          <p:cNvSpPr>
            <a:spLocks noChangeArrowheads="1"/>
          </p:cNvSpPr>
          <p:nvPr/>
        </p:nvSpPr>
        <p:spPr bwMode="auto">
          <a:xfrm>
            <a:off x="3224213" y="2035175"/>
            <a:ext cx="140335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1800"/>
              <a:t>Assembly</a:t>
            </a:r>
          </a:p>
          <a:p>
            <a:r>
              <a:rPr lang="en-US" sz="1800"/>
              <a:t>code of </a:t>
            </a:r>
          </a:p>
          <a:p>
            <a:r>
              <a:rPr lang="en-US" sz="1800"/>
              <a:t>inner-loop</a:t>
            </a:r>
          </a:p>
        </p:txBody>
      </p:sp>
      <p:sp>
        <p:nvSpPr>
          <p:cNvPr id="123" name="Shape 123"/>
          <p:cNvSpPr>
            <a:spLocks noChangeArrowheads="1"/>
          </p:cNvSpPr>
          <p:nvPr/>
        </p:nvSpPr>
        <p:spPr bwMode="auto">
          <a:xfrm>
            <a:off x="5708650" y="2220913"/>
            <a:ext cx="2357438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2400"/>
              <a:t>lw r0, 4(r1)</a:t>
            </a:r>
          </a:p>
          <a:p>
            <a:r>
              <a:rPr lang="en-US" sz="2400"/>
              <a:t>addi r0, r0, 1</a:t>
            </a:r>
          </a:p>
          <a:p>
            <a:r>
              <a:rPr lang="en-US" sz="2400"/>
              <a:t>sw r0, 4(r1)</a:t>
            </a:r>
          </a:p>
        </p:txBody>
      </p:sp>
      <p:sp>
        <p:nvSpPr>
          <p:cNvPr id="124" name="Shape 124"/>
          <p:cNvSpPr>
            <a:spLocks noChangeArrowheads="1"/>
          </p:cNvSpPr>
          <p:nvPr/>
        </p:nvSpPr>
        <p:spPr bwMode="auto">
          <a:xfrm>
            <a:off x="2974975" y="3749675"/>
            <a:ext cx="2565400" cy="29686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25" name="Shape 125"/>
          <p:cNvCxnSpPr>
            <a:cxnSpLocks noChangeShapeType="1"/>
          </p:cNvCxnSpPr>
          <p:nvPr/>
        </p:nvCxnSpPr>
        <p:spPr bwMode="auto">
          <a:xfrm flipH="1">
            <a:off x="5854700" y="3556000"/>
            <a:ext cx="1063625" cy="144780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</p:cxnSp>
      <p:sp>
        <p:nvSpPr>
          <p:cNvPr id="126" name="Shape 126"/>
          <p:cNvSpPr>
            <a:spLocks noChangeArrowheads="1"/>
          </p:cNvSpPr>
          <p:nvPr/>
        </p:nvSpPr>
        <p:spPr bwMode="auto">
          <a:xfrm>
            <a:off x="6483350" y="4168775"/>
            <a:ext cx="16668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1800"/>
              <a:t>Programmer's view of RISC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hape 13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Most CPUs Have Vector SIMD Units</a:t>
            </a:r>
          </a:p>
        </p:txBody>
      </p:sp>
      <p:sp>
        <p:nvSpPr>
          <p:cNvPr id="38914" name="Shape 132"/>
          <p:cNvSpPr>
            <a:spLocks noGrp="1"/>
          </p:cNvSpPr>
          <p:nvPr>
            <p:ph type="body" idx="1"/>
          </p:nvPr>
        </p:nvSpPr>
        <p:spPr>
          <a:xfrm>
            <a:off x="457200" y="1646238"/>
            <a:ext cx="8247063" cy="646112"/>
          </a:xfrm>
        </p:spPr>
        <p:txBody>
          <a:bodyPr anchor="ctr">
            <a:spAutoFit/>
          </a:bodyPr>
          <a:lstStyle/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3000" smtClean="0">
                <a:latin typeface="Arial" charset="0"/>
                <a:cs typeface="Arial" charset="0"/>
              </a:rPr>
              <a:t>Programmer's view of a vector SIMD, e.g. SSE.</a:t>
            </a:r>
          </a:p>
        </p:txBody>
      </p:sp>
      <p:sp>
        <p:nvSpPr>
          <p:cNvPr id="38915" name="Shape 133"/>
          <p:cNvSpPr>
            <a:spLocks noChangeArrowheads="1"/>
          </p:cNvSpPr>
          <p:nvPr/>
        </p:nvSpPr>
        <p:spPr bwMode="auto">
          <a:xfrm>
            <a:off x="2333625" y="2449513"/>
            <a:ext cx="4613275" cy="35702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ChangeArrowheads="1"/>
          </p:cNvSpPr>
          <p:nvPr/>
        </p:nvSpPr>
        <p:spPr bwMode="auto">
          <a:xfrm>
            <a:off x="4873625" y="4953000"/>
            <a:ext cx="1841500" cy="1235075"/>
          </a:xfrm>
          <a:prstGeom prst="rect">
            <a:avLst/>
          </a:prstGeom>
          <a:solidFill>
            <a:schemeClr val="tx2"/>
          </a:solidFill>
          <a:ln w="1905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139" name="Shape 139"/>
          <p:cNvSpPr>
            <a:spLocks noChangeArrowheads="1"/>
          </p:cNvSpPr>
          <p:nvPr/>
        </p:nvSpPr>
        <p:spPr bwMode="auto">
          <a:xfrm>
            <a:off x="3657600" y="2611438"/>
            <a:ext cx="5381625" cy="1250950"/>
          </a:xfrm>
          <a:prstGeom prst="rect">
            <a:avLst/>
          </a:prstGeom>
          <a:solidFill>
            <a:schemeClr val="tx2"/>
          </a:solidFill>
          <a:ln w="1905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140" name="Shape 140"/>
          <p:cNvSpPr>
            <a:spLocks noChangeArrowheads="1"/>
          </p:cNvSpPr>
          <p:nvPr/>
        </p:nvSpPr>
        <p:spPr bwMode="auto">
          <a:xfrm>
            <a:off x="750888" y="2601913"/>
            <a:ext cx="2387600" cy="1323975"/>
          </a:xfrm>
          <a:prstGeom prst="rect">
            <a:avLst/>
          </a:prstGeom>
          <a:solidFill>
            <a:schemeClr val="tx2"/>
          </a:solidFill>
          <a:ln w="1905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40964" name="Shape 14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Let's Program the Vector SIMD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xfrm>
            <a:off x="3335338" y="1628775"/>
            <a:ext cx="5808662" cy="3324225"/>
          </a:xfrm>
        </p:spPr>
        <p:txBody>
          <a:bodyPr anchor="ctr">
            <a:spAutoFit/>
          </a:bodyPr>
          <a:lstStyle/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400" smtClean="0">
                <a:solidFill>
                  <a:srgbClr val="4A86E8"/>
                </a:solidFill>
                <a:latin typeface="Arial" charset="0"/>
                <a:cs typeface="Arial" charset="0"/>
              </a:rPr>
              <a:t>int A[2][4];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400" smtClean="0">
                <a:solidFill>
                  <a:srgbClr val="4A86E8"/>
                </a:solidFill>
                <a:latin typeface="Arial" charset="0"/>
                <a:cs typeface="Arial" charset="0"/>
              </a:rPr>
              <a:t>for(i=0;i&lt;2;i++){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400" smtClean="0">
                <a:solidFill>
                  <a:srgbClr val="4A86E8"/>
                </a:solidFill>
                <a:latin typeface="Arial" charset="0"/>
                <a:cs typeface="Arial" charset="0"/>
              </a:rPr>
              <a:t>    movups xmm0, [ &amp;A[i][0] ] </a:t>
            </a:r>
            <a:r>
              <a:rPr lang="en-US" sz="2400" i="1" smtClean="0">
                <a:solidFill>
                  <a:srgbClr val="980000"/>
                </a:solidFill>
                <a:latin typeface="Arial" charset="0"/>
                <a:cs typeface="Arial" charset="0"/>
              </a:rPr>
              <a:t>// load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400" smtClean="0">
                <a:solidFill>
                  <a:srgbClr val="4A86E8"/>
                </a:solidFill>
                <a:latin typeface="Arial" charset="0"/>
                <a:cs typeface="Arial" charset="0"/>
              </a:rPr>
              <a:t>    addps xmm0, xmm1  </a:t>
            </a:r>
            <a:r>
              <a:rPr lang="en-US" sz="2400" i="1" smtClean="0">
                <a:solidFill>
                  <a:srgbClr val="980000"/>
                </a:solidFill>
                <a:latin typeface="Arial" charset="0"/>
                <a:cs typeface="Arial" charset="0"/>
              </a:rPr>
              <a:t>// add 1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400" smtClean="0">
                <a:solidFill>
                  <a:srgbClr val="4A86E8"/>
                </a:solidFill>
                <a:latin typeface="Arial" charset="0"/>
                <a:cs typeface="Arial" charset="0"/>
              </a:rPr>
              <a:t>    movups [ &amp;A[i][0] ], xmm0 </a:t>
            </a:r>
            <a:r>
              <a:rPr lang="en-US" sz="2400" i="1" smtClean="0">
                <a:solidFill>
                  <a:srgbClr val="980000"/>
                </a:solidFill>
                <a:latin typeface="Arial" charset="0"/>
                <a:cs typeface="Arial" charset="0"/>
              </a:rPr>
              <a:t>// store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400" smtClean="0">
                <a:solidFill>
                  <a:srgbClr val="4A86E8"/>
                </a:solidFill>
                <a:latin typeface="Arial" charset="0"/>
                <a:cs typeface="Arial" charset="0"/>
              </a:rPr>
              <a:t>}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endParaRPr lang="en-US" sz="3000" smtClean="0">
              <a:latin typeface="Arial" charset="0"/>
              <a:cs typeface="Arial" charset="0"/>
            </a:endParaRPr>
          </a:p>
        </p:txBody>
      </p:sp>
      <p:sp>
        <p:nvSpPr>
          <p:cNvPr id="143" name="Shape 143"/>
          <p:cNvSpPr>
            <a:spLocks noGrp="1"/>
          </p:cNvSpPr>
          <p:nvPr>
            <p:ph type="body" idx="4294967295"/>
          </p:nvPr>
        </p:nvSpPr>
        <p:spPr>
          <a:xfrm>
            <a:off x="468313" y="1700213"/>
            <a:ext cx="2833687" cy="2560637"/>
          </a:xfrm>
        </p:spPr>
        <p:txBody>
          <a:bodyPr anchor="ctr">
            <a:spAutoFit/>
          </a:bodyPr>
          <a:lstStyle/>
          <a:p>
            <a:pPr marL="0" indent="0" eaLnBrk="1" hangingPunct="1"/>
            <a:r>
              <a:rPr lang="en-US" sz="2400" smtClean="0">
                <a:latin typeface="Arial" charset="0"/>
                <a:cs typeface="Arial" charset="0"/>
              </a:rPr>
              <a:t>int A[2][4];</a:t>
            </a:r>
          </a:p>
          <a:p>
            <a:pPr marL="0" indent="0" eaLnBrk="1" hangingPunct="1"/>
            <a:r>
              <a:rPr lang="en-US" sz="2400" smtClean="0">
                <a:latin typeface="Arial" charset="0"/>
                <a:cs typeface="Arial" charset="0"/>
              </a:rPr>
              <a:t>for(i=0;i&lt;2;i++){</a:t>
            </a:r>
          </a:p>
          <a:p>
            <a:pPr marL="0" indent="0" eaLnBrk="1" hangingPunct="1"/>
            <a:r>
              <a:rPr lang="en-US" sz="2400" smtClean="0">
                <a:latin typeface="Arial" charset="0"/>
                <a:cs typeface="Arial" charset="0"/>
              </a:rPr>
              <a:t>    for(j=0;j&lt;4;j++){</a:t>
            </a:r>
          </a:p>
          <a:p>
            <a:pPr marL="0" indent="0" eaLnBrk="1" hangingPunct="1"/>
            <a:r>
              <a:rPr lang="en-US" sz="2400" smtClean="0">
                <a:latin typeface="Arial" charset="0"/>
                <a:cs typeface="Arial" charset="0"/>
              </a:rPr>
              <a:t>        A[i][j]++; </a:t>
            </a:r>
          </a:p>
          <a:p>
            <a:pPr marL="0" indent="0" eaLnBrk="1" hangingPunct="1"/>
            <a:r>
              <a:rPr lang="en-US" sz="2400" smtClean="0">
                <a:latin typeface="Arial" charset="0"/>
                <a:cs typeface="Arial" charset="0"/>
              </a:rPr>
              <a:t>    }</a:t>
            </a:r>
          </a:p>
          <a:p>
            <a:pPr marL="0" indent="0" eaLnBrk="1" hangingPunct="1"/>
            <a:r>
              <a:rPr lang="en-US" sz="2400" smtClean="0">
                <a:latin typeface="Arial" charset="0"/>
                <a:cs typeface="Arial" charset="0"/>
              </a:rPr>
              <a:t>} </a:t>
            </a:r>
          </a:p>
        </p:txBody>
      </p:sp>
      <p:sp>
        <p:nvSpPr>
          <p:cNvPr id="144" name="Shape 144"/>
          <p:cNvSpPr>
            <a:spLocks noChangeArrowheads="1"/>
          </p:cNvSpPr>
          <p:nvPr/>
        </p:nvSpPr>
        <p:spPr bwMode="auto">
          <a:xfrm>
            <a:off x="554038" y="1304925"/>
            <a:ext cx="786923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2400"/>
              <a:t>Unroll inner-loop to vector operation.</a:t>
            </a:r>
          </a:p>
        </p:txBody>
      </p:sp>
      <p:sp>
        <p:nvSpPr>
          <p:cNvPr id="145" name="Shape 145"/>
          <p:cNvSpPr>
            <a:spLocks noChangeArrowheads="1"/>
          </p:cNvSpPr>
          <p:nvPr/>
        </p:nvSpPr>
        <p:spPr bwMode="auto">
          <a:xfrm>
            <a:off x="1195388" y="5667375"/>
            <a:ext cx="1327150" cy="485775"/>
          </a:xfrm>
          <a:prstGeom prst="rect">
            <a:avLst/>
          </a:prstGeom>
          <a:solidFill>
            <a:schemeClr val="tx2"/>
          </a:solidFill>
          <a:ln w="1905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146" name="Shape 146"/>
          <p:cNvSpPr>
            <a:spLocks noGrp="1"/>
          </p:cNvSpPr>
          <p:nvPr>
            <p:ph type="body" idx="4294967295"/>
          </p:nvPr>
        </p:nvSpPr>
        <p:spPr>
          <a:xfrm>
            <a:off x="554038" y="4298950"/>
            <a:ext cx="2835275" cy="2559050"/>
          </a:xfrm>
        </p:spPr>
        <p:txBody>
          <a:bodyPr anchor="ctr">
            <a:spAutoFit/>
          </a:bodyPr>
          <a:lstStyle/>
          <a:p>
            <a:pPr marL="0" indent="0" eaLnBrk="1" hangingPunct="1"/>
            <a:r>
              <a:rPr lang="en-US" sz="2400" smtClean="0">
                <a:latin typeface="Arial" charset="0"/>
                <a:cs typeface="Arial" charset="0"/>
              </a:rPr>
              <a:t>int A[2][4];</a:t>
            </a:r>
          </a:p>
          <a:p>
            <a:pPr marL="0" indent="0" eaLnBrk="1" hangingPunct="1"/>
            <a:r>
              <a:rPr lang="en-US" sz="2400" smtClean="0">
                <a:latin typeface="Arial" charset="0"/>
                <a:cs typeface="Arial" charset="0"/>
              </a:rPr>
              <a:t>for(i=0;i&lt;2;i++){</a:t>
            </a:r>
          </a:p>
          <a:p>
            <a:pPr marL="0" indent="0" eaLnBrk="1" hangingPunct="1"/>
            <a:r>
              <a:rPr lang="en-US" sz="2400" smtClean="0">
                <a:latin typeface="Arial" charset="0"/>
                <a:cs typeface="Arial" charset="0"/>
              </a:rPr>
              <a:t>    for(j=0;j&lt;4;j++){</a:t>
            </a:r>
          </a:p>
          <a:p>
            <a:pPr marL="0" indent="0" eaLnBrk="1" hangingPunct="1"/>
            <a:r>
              <a:rPr lang="en-US" sz="2400" smtClean="0">
                <a:latin typeface="Arial" charset="0"/>
                <a:cs typeface="Arial" charset="0"/>
              </a:rPr>
              <a:t>        A[i][j]++; </a:t>
            </a:r>
          </a:p>
          <a:p>
            <a:pPr marL="0" indent="0" eaLnBrk="1" hangingPunct="1"/>
            <a:r>
              <a:rPr lang="en-US" sz="2400" smtClean="0">
                <a:latin typeface="Arial" charset="0"/>
                <a:cs typeface="Arial" charset="0"/>
              </a:rPr>
              <a:t>    }</a:t>
            </a:r>
          </a:p>
          <a:p>
            <a:pPr marL="0" indent="0" eaLnBrk="1" hangingPunct="1"/>
            <a:r>
              <a:rPr lang="en-US" sz="2400" smtClean="0">
                <a:latin typeface="Arial" charset="0"/>
                <a:cs typeface="Arial" charset="0"/>
              </a:rPr>
              <a:t>} </a:t>
            </a:r>
          </a:p>
        </p:txBody>
      </p:sp>
      <p:cxnSp>
        <p:nvCxnSpPr>
          <p:cNvPr id="147" name="Shape 147"/>
          <p:cNvCxnSpPr>
            <a:cxnSpLocks noChangeShapeType="1"/>
          </p:cNvCxnSpPr>
          <p:nvPr/>
        </p:nvCxnSpPr>
        <p:spPr bwMode="auto">
          <a:xfrm rot="10800000" flipH="1">
            <a:off x="3389313" y="5908675"/>
            <a:ext cx="1268412" cy="317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</p:cxnSp>
      <p:sp>
        <p:nvSpPr>
          <p:cNvPr id="148" name="Shape 148"/>
          <p:cNvSpPr>
            <a:spLocks noChangeArrowheads="1"/>
          </p:cNvSpPr>
          <p:nvPr/>
        </p:nvSpPr>
        <p:spPr bwMode="auto">
          <a:xfrm>
            <a:off x="3322638" y="4724400"/>
            <a:ext cx="1401762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1800"/>
              <a:t>Assembly</a:t>
            </a:r>
          </a:p>
          <a:p>
            <a:r>
              <a:rPr lang="en-US" sz="1800"/>
              <a:t>code of </a:t>
            </a:r>
          </a:p>
          <a:p>
            <a:r>
              <a:rPr lang="en-US" sz="1800"/>
              <a:t>inner-loop</a:t>
            </a:r>
          </a:p>
        </p:txBody>
      </p:sp>
      <p:sp>
        <p:nvSpPr>
          <p:cNvPr id="149" name="Shape 149"/>
          <p:cNvSpPr>
            <a:spLocks noChangeArrowheads="1"/>
          </p:cNvSpPr>
          <p:nvPr/>
        </p:nvSpPr>
        <p:spPr bwMode="auto">
          <a:xfrm>
            <a:off x="4840288" y="4910138"/>
            <a:ext cx="2357437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2400"/>
              <a:t>lw r0, 4(r1)</a:t>
            </a:r>
          </a:p>
          <a:p>
            <a:r>
              <a:rPr lang="en-US" sz="2400"/>
              <a:t>addi r0, r0, 1</a:t>
            </a:r>
          </a:p>
          <a:p>
            <a:r>
              <a:rPr lang="en-US" sz="2400"/>
              <a:t>sw r0, 4(r1)</a:t>
            </a:r>
          </a:p>
        </p:txBody>
      </p:sp>
      <p:cxnSp>
        <p:nvCxnSpPr>
          <p:cNvPr id="150" name="Shape 150"/>
          <p:cNvCxnSpPr>
            <a:cxnSpLocks noChangeShapeType="1"/>
          </p:cNvCxnSpPr>
          <p:nvPr/>
        </p:nvCxnSpPr>
        <p:spPr bwMode="auto">
          <a:xfrm rot="10800000" flipH="1">
            <a:off x="3121025" y="3219450"/>
            <a:ext cx="554038" cy="7938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</p:cxnSp>
      <p:sp>
        <p:nvSpPr>
          <p:cNvPr id="151" name="Shape 151"/>
          <p:cNvSpPr>
            <a:spLocks noChangeArrowheads="1"/>
          </p:cNvSpPr>
          <p:nvPr/>
        </p:nvSpPr>
        <p:spPr bwMode="auto">
          <a:xfrm>
            <a:off x="4398963" y="4140200"/>
            <a:ext cx="4533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1800">
                <a:solidFill>
                  <a:srgbClr val="980000"/>
                </a:solidFill>
              </a:rPr>
              <a:t>Looks like the previous example,</a:t>
            </a:r>
          </a:p>
          <a:p>
            <a:r>
              <a:rPr lang="en-US" sz="1800">
                <a:solidFill>
                  <a:srgbClr val="980000"/>
                </a:solidFill>
              </a:rPr>
              <a:t>but SSE instructions execute on 4 ALUs.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ChangeArrowheads="1"/>
          </p:cNvSpPr>
          <p:nvPr/>
        </p:nvSpPr>
        <p:spPr bwMode="auto">
          <a:xfrm>
            <a:off x="868363" y="3190875"/>
            <a:ext cx="4705350" cy="400050"/>
          </a:xfrm>
          <a:prstGeom prst="rect">
            <a:avLst/>
          </a:prstGeom>
          <a:solidFill>
            <a:schemeClr val="tx2"/>
          </a:solidFill>
          <a:ln w="1905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157" name="Shape 157"/>
          <p:cNvSpPr>
            <a:spLocks noChangeArrowheads="1"/>
          </p:cNvSpPr>
          <p:nvPr/>
        </p:nvSpPr>
        <p:spPr bwMode="auto">
          <a:xfrm>
            <a:off x="876300" y="2798763"/>
            <a:ext cx="4687888" cy="339725"/>
          </a:xfrm>
          <a:prstGeom prst="rect">
            <a:avLst/>
          </a:prstGeom>
          <a:solidFill>
            <a:schemeClr val="tx2"/>
          </a:solidFill>
          <a:ln w="1905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158" name="Shape 158"/>
          <p:cNvSpPr>
            <a:spLocks noChangeArrowheads="1"/>
          </p:cNvSpPr>
          <p:nvPr/>
        </p:nvSpPr>
        <p:spPr bwMode="auto">
          <a:xfrm>
            <a:off x="876300" y="2382838"/>
            <a:ext cx="4687888" cy="339725"/>
          </a:xfrm>
          <a:prstGeom prst="rect">
            <a:avLst/>
          </a:prstGeom>
          <a:solidFill>
            <a:schemeClr val="tx2"/>
          </a:solidFill>
          <a:ln w="1905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43012" name="Shape 15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How Do Vector Programs Run?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xfrm>
            <a:off x="520700" y="1373188"/>
            <a:ext cx="5175250" cy="2784475"/>
          </a:xfrm>
        </p:spPr>
        <p:txBody>
          <a:bodyPr anchor="ctr">
            <a:spAutoFit/>
          </a:bodyPr>
          <a:lstStyle/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400" smtClean="0">
                <a:solidFill>
                  <a:srgbClr val="4A86E8"/>
                </a:solidFill>
                <a:latin typeface="Arial" charset="0"/>
                <a:cs typeface="Arial" charset="0"/>
              </a:rPr>
              <a:t>int A[2][4];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400" smtClean="0">
                <a:solidFill>
                  <a:srgbClr val="4A86E8"/>
                </a:solidFill>
                <a:latin typeface="Arial" charset="0"/>
                <a:cs typeface="Arial" charset="0"/>
              </a:rPr>
              <a:t>for(i=0;i&lt;2;i++){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400" smtClean="0">
                <a:solidFill>
                  <a:srgbClr val="4A86E8"/>
                </a:solidFill>
                <a:latin typeface="Arial" charset="0"/>
                <a:cs typeface="Arial" charset="0"/>
              </a:rPr>
              <a:t>    movups xmm0, [ &amp;A[i][0] ] </a:t>
            </a:r>
            <a:r>
              <a:rPr lang="en-US" sz="2400" i="1" smtClean="0">
                <a:solidFill>
                  <a:srgbClr val="980000"/>
                </a:solidFill>
                <a:latin typeface="Arial" charset="0"/>
                <a:cs typeface="Arial" charset="0"/>
              </a:rPr>
              <a:t>// load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400" smtClean="0">
                <a:solidFill>
                  <a:srgbClr val="4A86E8"/>
                </a:solidFill>
                <a:latin typeface="Arial" charset="0"/>
                <a:cs typeface="Arial" charset="0"/>
              </a:rPr>
              <a:t>    addps xmm0, xmm1  </a:t>
            </a:r>
            <a:r>
              <a:rPr lang="en-US" sz="2400" i="1" smtClean="0">
                <a:solidFill>
                  <a:srgbClr val="980000"/>
                </a:solidFill>
                <a:latin typeface="Arial" charset="0"/>
                <a:cs typeface="Arial" charset="0"/>
              </a:rPr>
              <a:t>// add 1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400" smtClean="0">
                <a:solidFill>
                  <a:srgbClr val="4A86E8"/>
                </a:solidFill>
                <a:latin typeface="Arial" charset="0"/>
                <a:cs typeface="Arial" charset="0"/>
              </a:rPr>
              <a:t>    movups [ &amp;A[i][0] ], xmm0 </a:t>
            </a:r>
            <a:r>
              <a:rPr lang="en-US" sz="2400" i="1" smtClean="0">
                <a:solidFill>
                  <a:srgbClr val="980000"/>
                </a:solidFill>
                <a:latin typeface="Arial" charset="0"/>
                <a:cs typeface="Arial" charset="0"/>
              </a:rPr>
              <a:t>// store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400" smtClean="0">
                <a:solidFill>
                  <a:srgbClr val="4A86E8"/>
                </a:solidFill>
                <a:latin typeface="Arial" charset="0"/>
                <a:cs typeface="Arial" charset="0"/>
              </a:rPr>
              <a:t>}</a:t>
            </a:r>
          </a:p>
        </p:txBody>
      </p:sp>
      <p:sp>
        <p:nvSpPr>
          <p:cNvPr id="161" name="Shape 161"/>
          <p:cNvSpPr>
            <a:spLocks noChangeArrowheads="1"/>
          </p:cNvSpPr>
          <p:nvPr/>
        </p:nvSpPr>
        <p:spPr bwMode="auto">
          <a:xfrm>
            <a:off x="2711450" y="3702050"/>
            <a:ext cx="3852863" cy="29813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" name="Shape 162"/>
          <p:cNvSpPr>
            <a:spLocks noChangeArrowheads="1"/>
          </p:cNvSpPr>
          <p:nvPr/>
        </p:nvSpPr>
        <p:spPr bwMode="auto">
          <a:xfrm>
            <a:off x="4133850" y="5888038"/>
            <a:ext cx="204788" cy="204787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 w="1905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163" name="Shape 163"/>
          <p:cNvSpPr>
            <a:spLocks noChangeArrowheads="1"/>
          </p:cNvSpPr>
          <p:nvPr/>
        </p:nvSpPr>
        <p:spPr bwMode="auto">
          <a:xfrm>
            <a:off x="4338638" y="5888038"/>
            <a:ext cx="204787" cy="204787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 w="1905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164" name="Shape 164"/>
          <p:cNvSpPr>
            <a:spLocks noChangeArrowheads="1"/>
          </p:cNvSpPr>
          <p:nvPr/>
        </p:nvSpPr>
        <p:spPr bwMode="auto">
          <a:xfrm>
            <a:off x="4535488" y="5888038"/>
            <a:ext cx="204787" cy="204787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 w="1905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165" name="Shape 165"/>
          <p:cNvSpPr>
            <a:spLocks noChangeArrowheads="1"/>
          </p:cNvSpPr>
          <p:nvPr/>
        </p:nvSpPr>
        <p:spPr bwMode="auto">
          <a:xfrm>
            <a:off x="4740275" y="5888038"/>
            <a:ext cx="204788" cy="204787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 w="1905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166" name="Shape 166"/>
          <p:cNvSpPr>
            <a:spLocks noChangeArrowheads="1"/>
          </p:cNvSpPr>
          <p:nvPr/>
        </p:nvSpPr>
        <p:spPr bwMode="auto">
          <a:xfrm>
            <a:off x="3128963" y="4133850"/>
            <a:ext cx="204787" cy="204788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 w="1905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167" name="Shape 167"/>
          <p:cNvSpPr>
            <a:spLocks noChangeArrowheads="1"/>
          </p:cNvSpPr>
          <p:nvPr/>
        </p:nvSpPr>
        <p:spPr bwMode="auto">
          <a:xfrm>
            <a:off x="4057650" y="4133850"/>
            <a:ext cx="203200" cy="204788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 w="1905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168" name="Shape 168"/>
          <p:cNvSpPr>
            <a:spLocks noChangeArrowheads="1"/>
          </p:cNvSpPr>
          <p:nvPr/>
        </p:nvSpPr>
        <p:spPr bwMode="auto">
          <a:xfrm>
            <a:off x="5019675" y="4133850"/>
            <a:ext cx="204788" cy="204788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 w="1905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169" name="Shape 169"/>
          <p:cNvSpPr>
            <a:spLocks noChangeArrowheads="1"/>
          </p:cNvSpPr>
          <p:nvPr/>
        </p:nvSpPr>
        <p:spPr bwMode="auto">
          <a:xfrm>
            <a:off x="5964238" y="4133850"/>
            <a:ext cx="204787" cy="204788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 w="1905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170" name="Shape 170"/>
          <p:cNvSpPr>
            <a:spLocks noChangeArrowheads="1"/>
          </p:cNvSpPr>
          <p:nvPr/>
        </p:nvSpPr>
        <p:spPr bwMode="auto">
          <a:xfrm>
            <a:off x="2971800" y="4559300"/>
            <a:ext cx="204788" cy="204788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 w="1905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171" name="Shape 171"/>
          <p:cNvSpPr>
            <a:spLocks noChangeArrowheads="1"/>
          </p:cNvSpPr>
          <p:nvPr/>
        </p:nvSpPr>
        <p:spPr bwMode="auto">
          <a:xfrm>
            <a:off x="3900488" y="4559300"/>
            <a:ext cx="203200" cy="204788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 w="1905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172" name="Shape 172"/>
          <p:cNvSpPr>
            <a:spLocks noChangeArrowheads="1"/>
          </p:cNvSpPr>
          <p:nvPr/>
        </p:nvSpPr>
        <p:spPr bwMode="auto">
          <a:xfrm>
            <a:off x="4862513" y="4559300"/>
            <a:ext cx="204787" cy="204788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 w="1905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173" name="Shape 173"/>
          <p:cNvSpPr>
            <a:spLocks noChangeArrowheads="1"/>
          </p:cNvSpPr>
          <p:nvPr/>
        </p:nvSpPr>
        <p:spPr bwMode="auto">
          <a:xfrm>
            <a:off x="5807075" y="4559300"/>
            <a:ext cx="204788" cy="204788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 w="1905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hape 17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CUDA Programmer's View of GPUs</a:t>
            </a:r>
          </a:p>
        </p:txBody>
      </p:sp>
      <p:sp>
        <p:nvSpPr>
          <p:cNvPr id="45058" name="Shape 179"/>
          <p:cNvSpPr>
            <a:spLocks noChangeArrowheads="1"/>
          </p:cNvSpPr>
          <p:nvPr/>
        </p:nvSpPr>
        <p:spPr bwMode="auto">
          <a:xfrm>
            <a:off x="261938" y="2290763"/>
            <a:ext cx="8178800" cy="29146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59" name="Shape 180"/>
          <p:cNvSpPr>
            <a:spLocks noChangeArrowheads="1"/>
          </p:cNvSpPr>
          <p:nvPr/>
        </p:nvSpPr>
        <p:spPr bwMode="auto">
          <a:xfrm>
            <a:off x="280988" y="1506538"/>
            <a:ext cx="731678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1800"/>
              <a:t>A GPU contains multiple SIMD Units.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hape 18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CUDA Programmer's View of GPUs</a:t>
            </a:r>
          </a:p>
        </p:txBody>
      </p:sp>
      <p:sp>
        <p:nvSpPr>
          <p:cNvPr id="47106" name="Shape 186"/>
          <p:cNvSpPr>
            <a:spLocks noChangeArrowheads="1"/>
          </p:cNvSpPr>
          <p:nvPr/>
        </p:nvSpPr>
        <p:spPr bwMode="auto">
          <a:xfrm>
            <a:off x="257175" y="2082800"/>
            <a:ext cx="8335963" cy="44132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07" name="Shape 187"/>
          <p:cNvSpPr>
            <a:spLocks noChangeArrowheads="1"/>
          </p:cNvSpPr>
          <p:nvPr/>
        </p:nvSpPr>
        <p:spPr bwMode="auto">
          <a:xfrm>
            <a:off x="280988" y="1506538"/>
            <a:ext cx="8347075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1800"/>
              <a:t>A GPU contains multiple SIMD Units. All of them can access global memory.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hape 19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What Are the Differences?</a:t>
            </a:r>
          </a:p>
        </p:txBody>
      </p:sp>
      <p:sp>
        <p:nvSpPr>
          <p:cNvPr id="49154" name="Shape 193"/>
          <p:cNvSpPr>
            <a:spLocks noGrp="1"/>
          </p:cNvSpPr>
          <p:nvPr>
            <p:ph type="body" idx="1"/>
          </p:nvPr>
        </p:nvSpPr>
        <p:spPr>
          <a:xfrm>
            <a:off x="1366838" y="1460500"/>
            <a:ext cx="1057275" cy="646113"/>
          </a:xfrm>
        </p:spPr>
        <p:txBody>
          <a:bodyPr anchor="ctr">
            <a:spAutoFit/>
          </a:bodyPr>
          <a:lstStyle/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3000" smtClean="0">
                <a:latin typeface="Arial" charset="0"/>
                <a:cs typeface="Arial" charset="0"/>
              </a:rPr>
              <a:t>SSE</a:t>
            </a:r>
          </a:p>
        </p:txBody>
      </p:sp>
      <p:sp>
        <p:nvSpPr>
          <p:cNvPr id="49155" name="Shape 194"/>
          <p:cNvSpPr>
            <a:spLocks noChangeArrowheads="1"/>
          </p:cNvSpPr>
          <p:nvPr/>
        </p:nvSpPr>
        <p:spPr bwMode="auto">
          <a:xfrm>
            <a:off x="307975" y="1990725"/>
            <a:ext cx="3175000" cy="24558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6" name="Shape 195"/>
          <p:cNvSpPr>
            <a:spLocks noChangeArrowheads="1"/>
          </p:cNvSpPr>
          <p:nvPr/>
        </p:nvSpPr>
        <p:spPr bwMode="auto">
          <a:xfrm>
            <a:off x="4183063" y="1947863"/>
            <a:ext cx="4794250" cy="2540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7" name="Shape 196"/>
          <p:cNvSpPr>
            <a:spLocks noGrp="1"/>
          </p:cNvSpPr>
          <p:nvPr>
            <p:ph type="body" idx="4294967295"/>
          </p:nvPr>
        </p:nvSpPr>
        <p:spPr>
          <a:xfrm>
            <a:off x="5935663" y="1460500"/>
            <a:ext cx="1141412" cy="646113"/>
          </a:xfrm>
        </p:spPr>
        <p:txBody>
          <a:bodyPr anchor="ctr">
            <a:spAutoFit/>
          </a:bodyPr>
          <a:lstStyle/>
          <a:p>
            <a:pPr marL="0" indent="0" eaLnBrk="1" hangingPunct="1"/>
            <a:r>
              <a:rPr lang="en-US" sz="3000" smtClean="0">
                <a:latin typeface="Arial" charset="0"/>
                <a:cs typeface="Arial" charset="0"/>
              </a:rPr>
              <a:t>GPU</a:t>
            </a:r>
          </a:p>
        </p:txBody>
      </p:sp>
      <p:sp>
        <p:nvSpPr>
          <p:cNvPr id="197" name="Shape 197"/>
          <p:cNvSpPr/>
          <p:nvPr/>
        </p:nvSpPr>
        <p:spPr>
          <a:xfrm>
            <a:off x="374650" y="4781550"/>
            <a:ext cx="7929563" cy="1949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kern="0"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Let's start with two important differences:</a:t>
            </a:r>
          </a:p>
          <a:p>
            <a:pPr marL="457200" indent="-3810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  <a:defRPr/>
            </a:pPr>
            <a:r>
              <a:rPr sz="2400" kern="0"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GPUs use </a:t>
            </a:r>
            <a:r>
              <a:rPr sz="2400" kern="0">
                <a:solidFill>
                  <a:srgbClr val="4A86E8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threads</a:t>
            </a:r>
            <a:r>
              <a:rPr sz="2400" kern="0"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instead of vectors</a:t>
            </a:r>
          </a:p>
          <a:p>
            <a:pPr marL="457200" indent="-3810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  <a:defRPr/>
            </a:pPr>
            <a:r>
              <a:rPr sz="2400" kern="0"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The "</a:t>
            </a:r>
            <a:r>
              <a:rPr sz="2400" kern="0">
                <a:solidFill>
                  <a:srgbClr val="4A86E8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Shared Memory</a:t>
            </a:r>
            <a:r>
              <a:rPr sz="2400" kern="0"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" spaces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hape 20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Thread Hierarchy in CUDA</a:t>
            </a:r>
          </a:p>
        </p:txBody>
      </p:sp>
      <p:sp>
        <p:nvSpPr>
          <p:cNvPr id="51202" name="Shape 203"/>
          <p:cNvSpPr>
            <a:spLocks noGrp="1"/>
          </p:cNvSpPr>
          <p:nvPr>
            <p:ph type="body" idx="1"/>
          </p:nvPr>
        </p:nvSpPr>
        <p:spPr>
          <a:xfrm>
            <a:off x="134938" y="1819275"/>
            <a:ext cx="2651125" cy="3876675"/>
          </a:xfrm>
        </p:spPr>
        <p:txBody>
          <a:bodyPr anchor="ctr">
            <a:spAutoFit/>
          </a:bodyPr>
          <a:lstStyle/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3000" smtClean="0">
                <a:solidFill>
                  <a:srgbClr val="980000"/>
                </a:solidFill>
                <a:latin typeface="Arial" charset="0"/>
                <a:cs typeface="Arial" charset="0"/>
              </a:rPr>
              <a:t>Grid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3000" smtClean="0">
                <a:latin typeface="Arial" charset="0"/>
                <a:cs typeface="Arial" charset="0"/>
              </a:rPr>
              <a:t>contains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3000" smtClean="0">
                <a:solidFill>
                  <a:srgbClr val="980000"/>
                </a:solidFill>
                <a:latin typeface="Arial" charset="0"/>
                <a:cs typeface="Arial" charset="0"/>
              </a:rPr>
              <a:t>Thread Blocks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endParaRPr lang="en-US" sz="30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3000" smtClean="0">
                <a:solidFill>
                  <a:srgbClr val="980000"/>
                </a:solidFill>
                <a:latin typeface="Arial" charset="0"/>
                <a:cs typeface="Arial" charset="0"/>
              </a:rPr>
              <a:t>Thread Block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3000" smtClean="0">
                <a:latin typeface="Arial" charset="0"/>
                <a:cs typeface="Arial" charset="0"/>
              </a:rPr>
              <a:t>contains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3000" smtClean="0">
                <a:solidFill>
                  <a:srgbClr val="980000"/>
                </a:solidFill>
                <a:latin typeface="Arial" charset="0"/>
                <a:cs typeface="Arial" charset="0"/>
              </a:rPr>
              <a:t>Threads</a:t>
            </a:r>
          </a:p>
        </p:txBody>
      </p:sp>
      <p:sp>
        <p:nvSpPr>
          <p:cNvPr id="51203" name="Shape 204"/>
          <p:cNvSpPr>
            <a:spLocks noChangeArrowheads="1"/>
          </p:cNvSpPr>
          <p:nvPr/>
        </p:nvSpPr>
        <p:spPr bwMode="auto">
          <a:xfrm>
            <a:off x="2857500" y="1504950"/>
            <a:ext cx="6181725" cy="51212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44"/>
          <p:cNvSpPr>
            <a:spLocks noGrp="1"/>
          </p:cNvSpPr>
          <p:nvPr>
            <p:ph type="title"/>
          </p:nvPr>
        </p:nvSpPr>
        <p:spPr>
          <a:xfrm>
            <a:off x="274638" y="274638"/>
            <a:ext cx="8594725" cy="822325"/>
          </a:xfrm>
        </p:spPr>
        <p:txBody>
          <a:bodyPr anchor="t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z="3200" smtClean="0">
                <a:latin typeface="Arial" charset="0"/>
                <a:cs typeface="Arial" charset="0"/>
                <a:sym typeface="Arial" charset="0"/>
              </a:rPr>
              <a:t>System Architecture</a:t>
            </a:r>
          </a:p>
        </p:txBody>
      </p:sp>
      <p:sp>
        <p:nvSpPr>
          <p:cNvPr id="16386" name="Shape 45"/>
          <p:cNvSpPr>
            <a:spLocks noChangeArrowheads="1"/>
          </p:cNvSpPr>
          <p:nvPr/>
        </p:nvSpPr>
        <p:spPr bwMode="auto">
          <a:xfrm>
            <a:off x="1096963" y="1006475"/>
            <a:ext cx="7246937" cy="5772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hape 20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Let's Start Again from C</a:t>
            </a:r>
          </a:p>
        </p:txBody>
      </p:sp>
      <p:sp>
        <p:nvSpPr>
          <p:cNvPr id="53250" name="Shape 210"/>
          <p:cNvSpPr>
            <a:spLocks noGrp="1"/>
          </p:cNvSpPr>
          <p:nvPr>
            <p:ph type="body" idx="1"/>
          </p:nvPr>
        </p:nvSpPr>
        <p:spPr>
          <a:xfrm>
            <a:off x="457200" y="1401763"/>
            <a:ext cx="2835275" cy="2708275"/>
          </a:xfrm>
        </p:spPr>
        <p:txBody>
          <a:bodyPr anchor="ctr">
            <a:spAutoFit/>
          </a:bodyPr>
          <a:lstStyle/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400" smtClean="0">
                <a:latin typeface="Arial" charset="0"/>
                <a:cs typeface="Arial" charset="0"/>
              </a:rPr>
              <a:t>int A[2][4];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400" smtClean="0">
                <a:latin typeface="Arial" charset="0"/>
                <a:cs typeface="Arial" charset="0"/>
              </a:rPr>
              <a:t>for(i=0;i&lt;2;i++){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400" smtClean="0">
                <a:latin typeface="Arial" charset="0"/>
                <a:cs typeface="Arial" charset="0"/>
              </a:rPr>
              <a:t>    for(j=0;j&lt;4;j++){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400" smtClean="0">
                <a:latin typeface="Arial" charset="0"/>
                <a:cs typeface="Arial" charset="0"/>
              </a:rPr>
              <a:t>        A[i][j]++; 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400" smtClean="0">
                <a:latin typeface="Arial" charset="0"/>
                <a:cs typeface="Arial" charset="0"/>
              </a:rPr>
              <a:t>    }</a:t>
            </a:r>
          </a:p>
          <a:p>
            <a:pPr eaLnBrk="1" hangingPunct="1">
              <a:buClr>
                <a:srgbClr val="000000"/>
              </a:buClr>
              <a:buSzPct val="167000"/>
            </a:pPr>
            <a:r>
              <a:rPr lang="en-US" sz="2400" smtClean="0">
                <a:latin typeface="Arial" charset="0"/>
                <a:cs typeface="Arial" charset="0"/>
              </a:rPr>
              <a:t>} </a:t>
            </a:r>
          </a:p>
        </p:txBody>
      </p:sp>
      <p:sp>
        <p:nvSpPr>
          <p:cNvPr id="211" name="Shape 211"/>
          <p:cNvSpPr>
            <a:spLocks noChangeArrowheads="1"/>
          </p:cNvSpPr>
          <p:nvPr/>
        </p:nvSpPr>
        <p:spPr bwMode="auto">
          <a:xfrm>
            <a:off x="457200" y="4122738"/>
            <a:ext cx="7886700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2400"/>
              <a:t>int A[2][4];  </a:t>
            </a:r>
          </a:p>
          <a:p>
            <a:r>
              <a:rPr lang="en-US" sz="2400"/>
              <a:t>kernelF</a:t>
            </a:r>
            <a:r>
              <a:rPr lang="en-US" sz="2400">
                <a:solidFill>
                  <a:srgbClr val="38761D"/>
                </a:solidFill>
              </a:rPr>
              <a:t>&lt;&lt;&lt;(2,1),(4,1)&gt;&gt;&gt;</a:t>
            </a:r>
            <a:r>
              <a:rPr lang="en-US" sz="2400"/>
              <a:t>(A); </a:t>
            </a:r>
          </a:p>
          <a:p>
            <a:r>
              <a:rPr lang="en-US" sz="2400">
                <a:solidFill>
                  <a:srgbClr val="38761D"/>
                </a:solidFill>
              </a:rPr>
              <a:t>__device__</a:t>
            </a:r>
            <a:r>
              <a:rPr lang="en-US" sz="2400"/>
              <a:t>    kernelF(A){ </a:t>
            </a:r>
          </a:p>
          <a:p>
            <a:r>
              <a:rPr lang="en-US" sz="2400"/>
              <a:t>    i = </a:t>
            </a:r>
            <a:r>
              <a:rPr lang="en-US" sz="2400">
                <a:solidFill>
                  <a:srgbClr val="38761D"/>
                </a:solidFill>
              </a:rPr>
              <a:t>blockIdx.x</a:t>
            </a:r>
            <a:r>
              <a:rPr lang="en-US" sz="2400"/>
              <a:t>; </a:t>
            </a:r>
          </a:p>
          <a:p>
            <a:r>
              <a:rPr lang="en-US" sz="2400"/>
              <a:t>    j = </a:t>
            </a:r>
            <a:r>
              <a:rPr lang="en-US" sz="2400">
                <a:solidFill>
                  <a:srgbClr val="38761D"/>
                </a:solidFill>
              </a:rPr>
              <a:t>threadIdx.x</a:t>
            </a:r>
            <a:r>
              <a:rPr lang="en-US" sz="2400"/>
              <a:t>; </a:t>
            </a:r>
          </a:p>
          <a:p>
            <a:r>
              <a:rPr lang="en-US" sz="2400"/>
              <a:t>    A[i][j]++; </a:t>
            </a:r>
          </a:p>
          <a:p>
            <a:r>
              <a:rPr lang="en-US" sz="2400"/>
              <a:t>}</a:t>
            </a:r>
          </a:p>
        </p:txBody>
      </p:sp>
      <p:sp>
        <p:nvSpPr>
          <p:cNvPr id="212" name="Shape 212"/>
          <p:cNvSpPr>
            <a:spLocks noChangeArrowheads="1"/>
          </p:cNvSpPr>
          <p:nvPr/>
        </p:nvSpPr>
        <p:spPr bwMode="auto">
          <a:xfrm>
            <a:off x="4462463" y="4470400"/>
            <a:ext cx="2395537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2400">
                <a:solidFill>
                  <a:srgbClr val="980000"/>
                </a:solidFill>
              </a:rPr>
              <a:t>// define threads</a:t>
            </a:r>
          </a:p>
        </p:txBody>
      </p:sp>
      <p:sp>
        <p:nvSpPr>
          <p:cNvPr id="213" name="Shape 213"/>
          <p:cNvSpPr>
            <a:spLocks noChangeArrowheads="1"/>
          </p:cNvSpPr>
          <p:nvPr/>
        </p:nvSpPr>
        <p:spPr bwMode="auto">
          <a:xfrm>
            <a:off x="4041775" y="4829175"/>
            <a:ext cx="43640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2400">
                <a:solidFill>
                  <a:srgbClr val="980000"/>
                </a:solidFill>
              </a:rPr>
              <a:t>// all threads run same kernel</a:t>
            </a:r>
          </a:p>
        </p:txBody>
      </p:sp>
      <p:sp>
        <p:nvSpPr>
          <p:cNvPr id="214" name="Shape 214"/>
          <p:cNvSpPr>
            <a:spLocks noChangeArrowheads="1"/>
          </p:cNvSpPr>
          <p:nvPr/>
        </p:nvSpPr>
        <p:spPr bwMode="auto">
          <a:xfrm>
            <a:off x="2870200" y="5159375"/>
            <a:ext cx="43640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2400">
                <a:solidFill>
                  <a:srgbClr val="980000"/>
                </a:solidFill>
              </a:rPr>
              <a:t>// each thread block has its id</a:t>
            </a:r>
          </a:p>
        </p:txBody>
      </p:sp>
      <p:sp>
        <p:nvSpPr>
          <p:cNvPr id="215" name="Shape 215"/>
          <p:cNvSpPr>
            <a:spLocks noChangeArrowheads="1"/>
          </p:cNvSpPr>
          <p:nvPr/>
        </p:nvSpPr>
        <p:spPr bwMode="auto">
          <a:xfrm>
            <a:off x="2925763" y="5489575"/>
            <a:ext cx="436245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2400">
                <a:solidFill>
                  <a:srgbClr val="980000"/>
                </a:solidFill>
              </a:rPr>
              <a:t>// each thread has its id</a:t>
            </a:r>
          </a:p>
        </p:txBody>
      </p:sp>
      <p:sp>
        <p:nvSpPr>
          <p:cNvPr id="216" name="Shape 216"/>
          <p:cNvSpPr>
            <a:spLocks noChangeArrowheads="1"/>
          </p:cNvSpPr>
          <p:nvPr/>
        </p:nvSpPr>
        <p:spPr bwMode="auto">
          <a:xfrm>
            <a:off x="2174875" y="5875338"/>
            <a:ext cx="526573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2400">
                <a:solidFill>
                  <a:srgbClr val="980000"/>
                </a:solidFill>
              </a:rPr>
              <a:t>// each thread has a different i and j</a:t>
            </a:r>
          </a:p>
          <a:p>
            <a:endParaRPr lang="en-US"/>
          </a:p>
        </p:txBody>
      </p:sp>
      <p:cxnSp>
        <p:nvCxnSpPr>
          <p:cNvPr id="217" name="Shape 217"/>
          <p:cNvCxnSpPr>
            <a:cxnSpLocks noChangeShapeType="1"/>
          </p:cNvCxnSpPr>
          <p:nvPr/>
        </p:nvCxnSpPr>
        <p:spPr bwMode="auto">
          <a:xfrm>
            <a:off x="1546225" y="3532188"/>
            <a:ext cx="0" cy="608012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</p:cxnSp>
      <p:sp>
        <p:nvSpPr>
          <p:cNvPr id="218" name="Shape 218"/>
          <p:cNvSpPr>
            <a:spLocks noChangeArrowheads="1"/>
          </p:cNvSpPr>
          <p:nvPr/>
        </p:nvSpPr>
        <p:spPr bwMode="auto">
          <a:xfrm>
            <a:off x="1698625" y="3616325"/>
            <a:ext cx="2146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/>
              <a:t>convert into CUDA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hape 22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What Is the Thread Hierarchy?</a:t>
            </a:r>
          </a:p>
        </p:txBody>
      </p:sp>
      <p:sp>
        <p:nvSpPr>
          <p:cNvPr id="55298" name="Shape 224"/>
          <p:cNvSpPr>
            <a:spLocks noChangeArrowheads="1"/>
          </p:cNvSpPr>
          <p:nvPr/>
        </p:nvSpPr>
        <p:spPr bwMode="auto">
          <a:xfrm>
            <a:off x="457200" y="4122738"/>
            <a:ext cx="7886700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2400"/>
              <a:t>int A[2][4];  </a:t>
            </a:r>
          </a:p>
          <a:p>
            <a:r>
              <a:rPr lang="en-US" sz="2400"/>
              <a:t>kernelF</a:t>
            </a:r>
            <a:r>
              <a:rPr lang="en-US" sz="2400">
                <a:solidFill>
                  <a:srgbClr val="38761D"/>
                </a:solidFill>
              </a:rPr>
              <a:t>&lt;&lt;&lt;(2,1),(4,1)&gt;&gt;&gt;</a:t>
            </a:r>
            <a:r>
              <a:rPr lang="en-US" sz="2400"/>
              <a:t>(A); </a:t>
            </a:r>
          </a:p>
          <a:p>
            <a:r>
              <a:rPr lang="en-US" sz="2400">
                <a:solidFill>
                  <a:srgbClr val="38761D"/>
                </a:solidFill>
              </a:rPr>
              <a:t>__device__</a:t>
            </a:r>
            <a:r>
              <a:rPr lang="en-US" sz="2400"/>
              <a:t>    kernelF(A){ </a:t>
            </a:r>
          </a:p>
          <a:p>
            <a:r>
              <a:rPr lang="en-US" sz="2400"/>
              <a:t>    i = </a:t>
            </a:r>
            <a:r>
              <a:rPr lang="en-US" sz="2400">
                <a:solidFill>
                  <a:srgbClr val="38761D"/>
                </a:solidFill>
              </a:rPr>
              <a:t>blockIdx.x</a:t>
            </a:r>
            <a:r>
              <a:rPr lang="en-US" sz="2400"/>
              <a:t>; </a:t>
            </a:r>
          </a:p>
          <a:p>
            <a:r>
              <a:rPr lang="en-US" sz="2400"/>
              <a:t>    j = </a:t>
            </a:r>
            <a:r>
              <a:rPr lang="en-US" sz="2400">
                <a:solidFill>
                  <a:srgbClr val="38761D"/>
                </a:solidFill>
              </a:rPr>
              <a:t>threadIdx.x</a:t>
            </a:r>
            <a:r>
              <a:rPr lang="en-US" sz="2400"/>
              <a:t>; </a:t>
            </a:r>
          </a:p>
          <a:p>
            <a:r>
              <a:rPr lang="en-US" sz="2400"/>
              <a:t>    A[i][j]++; </a:t>
            </a:r>
          </a:p>
          <a:p>
            <a:r>
              <a:rPr lang="en-US" sz="2400"/>
              <a:t>}</a:t>
            </a:r>
          </a:p>
        </p:txBody>
      </p:sp>
      <p:sp>
        <p:nvSpPr>
          <p:cNvPr id="55299" name="Shape 225"/>
          <p:cNvSpPr>
            <a:spLocks noChangeArrowheads="1"/>
          </p:cNvSpPr>
          <p:nvPr/>
        </p:nvSpPr>
        <p:spPr bwMode="auto">
          <a:xfrm>
            <a:off x="4462463" y="4470400"/>
            <a:ext cx="2395537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2400">
                <a:solidFill>
                  <a:srgbClr val="980000"/>
                </a:solidFill>
              </a:rPr>
              <a:t>// define threads</a:t>
            </a:r>
          </a:p>
        </p:txBody>
      </p:sp>
      <p:sp>
        <p:nvSpPr>
          <p:cNvPr id="55300" name="Shape 226"/>
          <p:cNvSpPr>
            <a:spLocks noChangeArrowheads="1"/>
          </p:cNvSpPr>
          <p:nvPr/>
        </p:nvSpPr>
        <p:spPr bwMode="auto">
          <a:xfrm>
            <a:off x="4041775" y="4829175"/>
            <a:ext cx="43640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2400">
                <a:solidFill>
                  <a:srgbClr val="980000"/>
                </a:solidFill>
              </a:rPr>
              <a:t>// all threads run same kernel</a:t>
            </a:r>
          </a:p>
        </p:txBody>
      </p:sp>
      <p:sp>
        <p:nvSpPr>
          <p:cNvPr id="55301" name="Shape 227"/>
          <p:cNvSpPr>
            <a:spLocks noChangeArrowheads="1"/>
          </p:cNvSpPr>
          <p:nvPr/>
        </p:nvSpPr>
        <p:spPr bwMode="auto">
          <a:xfrm>
            <a:off x="2870200" y="5159375"/>
            <a:ext cx="43640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2400">
                <a:solidFill>
                  <a:srgbClr val="980000"/>
                </a:solidFill>
              </a:rPr>
              <a:t>// each thread block has its id</a:t>
            </a:r>
          </a:p>
        </p:txBody>
      </p:sp>
      <p:sp>
        <p:nvSpPr>
          <p:cNvPr id="55302" name="Shape 228"/>
          <p:cNvSpPr>
            <a:spLocks noChangeArrowheads="1"/>
          </p:cNvSpPr>
          <p:nvPr/>
        </p:nvSpPr>
        <p:spPr bwMode="auto">
          <a:xfrm>
            <a:off x="2925763" y="5489575"/>
            <a:ext cx="436245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2400">
                <a:solidFill>
                  <a:srgbClr val="980000"/>
                </a:solidFill>
              </a:rPr>
              <a:t>// each thread has its id</a:t>
            </a:r>
          </a:p>
        </p:txBody>
      </p:sp>
      <p:sp>
        <p:nvSpPr>
          <p:cNvPr id="55303" name="Shape 229"/>
          <p:cNvSpPr>
            <a:spLocks noChangeArrowheads="1"/>
          </p:cNvSpPr>
          <p:nvPr/>
        </p:nvSpPr>
        <p:spPr bwMode="auto">
          <a:xfrm>
            <a:off x="2174875" y="5875338"/>
            <a:ext cx="526573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2400">
                <a:solidFill>
                  <a:srgbClr val="980000"/>
                </a:solidFill>
              </a:rPr>
              <a:t>// each thread has a different i and j</a:t>
            </a:r>
          </a:p>
          <a:p>
            <a:endParaRPr lang="en-US"/>
          </a:p>
        </p:txBody>
      </p:sp>
      <p:sp>
        <p:nvSpPr>
          <p:cNvPr id="230" name="Shape 230"/>
          <p:cNvSpPr>
            <a:spLocks noChangeArrowheads="1"/>
          </p:cNvSpPr>
          <p:nvPr/>
        </p:nvSpPr>
        <p:spPr bwMode="auto">
          <a:xfrm>
            <a:off x="2338388" y="1304925"/>
            <a:ext cx="4852987" cy="27813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31" name="Shape 231"/>
          <p:cNvCxnSpPr>
            <a:cxnSpLocks noChangeShapeType="1"/>
          </p:cNvCxnSpPr>
          <p:nvPr/>
        </p:nvCxnSpPr>
        <p:spPr bwMode="auto">
          <a:xfrm rot="10800000" flipH="1">
            <a:off x="1216025" y="2968625"/>
            <a:ext cx="866775" cy="1108075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32" name="Shape 232"/>
          <p:cNvSpPr>
            <a:spLocks noChangeArrowheads="1"/>
          </p:cNvSpPr>
          <p:nvPr/>
        </p:nvSpPr>
        <p:spPr bwMode="auto">
          <a:xfrm>
            <a:off x="4783138" y="2882900"/>
            <a:ext cx="930275" cy="1092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cxnSp>
        <p:nvCxnSpPr>
          <p:cNvPr id="233" name="Shape 233"/>
          <p:cNvCxnSpPr>
            <a:cxnSpLocks noChangeShapeType="1"/>
            <a:stCxn id="232" idx="7"/>
          </p:cNvCxnSpPr>
          <p:nvPr/>
        </p:nvCxnSpPr>
        <p:spPr bwMode="auto">
          <a:xfrm rot="10800000" flipH="1">
            <a:off x="5576888" y="2225675"/>
            <a:ext cx="1155700" cy="817563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34" name="Shape 234"/>
          <p:cNvSpPr>
            <a:spLocks noChangeArrowheads="1"/>
          </p:cNvSpPr>
          <p:nvPr/>
        </p:nvSpPr>
        <p:spPr bwMode="auto">
          <a:xfrm>
            <a:off x="6013450" y="1524000"/>
            <a:ext cx="306705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thread 3 of block 1 operates</a:t>
            </a:r>
          </a:p>
          <a:p>
            <a:r>
              <a:rPr lang="en-US" sz="1800">
                <a:solidFill>
                  <a:srgbClr val="FF0000"/>
                </a:solidFill>
              </a:rPr>
              <a:t>on element A[1][3]</a:t>
            </a:r>
          </a:p>
        </p:txBody>
      </p:sp>
      <p:sp>
        <p:nvSpPr>
          <p:cNvPr id="235" name="Shape 235"/>
          <p:cNvSpPr>
            <a:spLocks noChangeArrowheads="1"/>
          </p:cNvSpPr>
          <p:nvPr/>
        </p:nvSpPr>
        <p:spPr bwMode="auto">
          <a:xfrm>
            <a:off x="2047875" y="4533900"/>
            <a:ext cx="750888" cy="4286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236" name="Shape 236"/>
          <p:cNvSpPr>
            <a:spLocks noChangeArrowheads="1"/>
          </p:cNvSpPr>
          <p:nvPr/>
        </p:nvSpPr>
        <p:spPr bwMode="auto">
          <a:xfrm>
            <a:off x="4387850" y="1181100"/>
            <a:ext cx="752475" cy="4286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cxnSp>
        <p:nvCxnSpPr>
          <p:cNvPr id="237" name="Shape 237"/>
          <p:cNvCxnSpPr>
            <a:cxnSpLocks noChangeShapeType="1"/>
            <a:stCxn id="235" idx="0"/>
            <a:endCxn id="236" idx="3"/>
          </p:cNvCxnSpPr>
          <p:nvPr/>
        </p:nvCxnSpPr>
        <p:spPr bwMode="auto">
          <a:xfrm rot="10800000" flipH="1">
            <a:off x="2422525" y="1547813"/>
            <a:ext cx="2076450" cy="2986087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38" name="Shape 238"/>
          <p:cNvSpPr>
            <a:spLocks noChangeArrowheads="1"/>
          </p:cNvSpPr>
          <p:nvPr/>
        </p:nvSpPr>
        <p:spPr bwMode="auto">
          <a:xfrm>
            <a:off x="2727325" y="4533900"/>
            <a:ext cx="750888" cy="4286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239" name="Shape 239"/>
          <p:cNvSpPr>
            <a:spLocks noChangeArrowheads="1"/>
          </p:cNvSpPr>
          <p:nvPr/>
        </p:nvSpPr>
        <p:spPr bwMode="auto">
          <a:xfrm>
            <a:off x="5518150" y="3792538"/>
            <a:ext cx="750888" cy="4286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cxnSp>
        <p:nvCxnSpPr>
          <p:cNvPr id="240" name="Shape 240"/>
          <p:cNvCxnSpPr>
            <a:cxnSpLocks noChangeShapeType="1"/>
            <a:stCxn id="238" idx="7"/>
            <a:endCxn id="239" idx="3"/>
          </p:cNvCxnSpPr>
          <p:nvPr/>
        </p:nvCxnSpPr>
        <p:spPr bwMode="auto">
          <a:xfrm rot="10800000" flipH="1">
            <a:off x="3368675" y="4157663"/>
            <a:ext cx="2259013" cy="43815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hape 24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How Are Threads Scheduled?</a:t>
            </a:r>
          </a:p>
        </p:txBody>
      </p:sp>
      <p:sp>
        <p:nvSpPr>
          <p:cNvPr id="57346" name="Shape 246"/>
          <p:cNvSpPr>
            <a:spLocks noChangeArrowheads="1"/>
          </p:cNvSpPr>
          <p:nvPr/>
        </p:nvSpPr>
        <p:spPr bwMode="auto">
          <a:xfrm>
            <a:off x="4194175" y="3849688"/>
            <a:ext cx="4667250" cy="24685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47" name="Shape 247"/>
          <p:cNvSpPr>
            <a:spLocks noChangeArrowheads="1"/>
          </p:cNvSpPr>
          <p:nvPr/>
        </p:nvSpPr>
        <p:spPr bwMode="auto">
          <a:xfrm>
            <a:off x="546100" y="1636713"/>
            <a:ext cx="3379788" cy="19383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8" name="Shape 248"/>
          <p:cNvSpPr>
            <a:spLocks noChangeArrowheads="1"/>
          </p:cNvSpPr>
          <p:nvPr/>
        </p:nvSpPr>
        <p:spPr bwMode="auto">
          <a:xfrm>
            <a:off x="6599238" y="2397125"/>
            <a:ext cx="2159000" cy="69691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9" name="Shape 249"/>
          <p:cNvSpPr>
            <a:spLocks noChangeArrowheads="1"/>
          </p:cNvSpPr>
          <p:nvPr/>
        </p:nvSpPr>
        <p:spPr bwMode="auto">
          <a:xfrm>
            <a:off x="4194175" y="2397125"/>
            <a:ext cx="2128838" cy="68421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50" name="Shape 250"/>
          <p:cNvCxnSpPr>
            <a:cxnSpLocks noChangeShapeType="1"/>
          </p:cNvCxnSpPr>
          <p:nvPr/>
        </p:nvCxnSpPr>
        <p:spPr bwMode="auto">
          <a:xfrm>
            <a:off x="5254625" y="3081338"/>
            <a:ext cx="7938" cy="550862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51" name="Shape 251"/>
          <p:cNvCxnSpPr>
            <a:cxnSpLocks noChangeShapeType="1"/>
          </p:cNvCxnSpPr>
          <p:nvPr/>
        </p:nvCxnSpPr>
        <p:spPr bwMode="auto">
          <a:xfrm>
            <a:off x="7675563" y="3081338"/>
            <a:ext cx="7937" cy="550862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52" name="Shape 252"/>
          <p:cNvSpPr>
            <a:spLocks noChangeArrowheads="1"/>
          </p:cNvSpPr>
          <p:nvPr/>
        </p:nvSpPr>
        <p:spPr bwMode="auto">
          <a:xfrm>
            <a:off x="4194175" y="3575050"/>
            <a:ext cx="2116138" cy="46196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3" name="Shape 253"/>
          <p:cNvSpPr>
            <a:spLocks noChangeArrowheads="1"/>
          </p:cNvSpPr>
          <p:nvPr/>
        </p:nvSpPr>
        <p:spPr bwMode="auto">
          <a:xfrm>
            <a:off x="6621463" y="3538538"/>
            <a:ext cx="2116137" cy="46196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 animBg="1"/>
      <p:bldP spid="249" grpId="0" animBg="1"/>
      <p:bldP spid="252" grpId="0" animBg="1"/>
      <p:bldP spid="25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ChangeArrowheads="1"/>
          </p:cNvSpPr>
          <p:nvPr/>
        </p:nvSpPr>
        <p:spPr bwMode="auto">
          <a:xfrm>
            <a:off x="850900" y="2668588"/>
            <a:ext cx="2046288" cy="1055687"/>
          </a:xfrm>
          <a:prstGeom prst="rect">
            <a:avLst/>
          </a:prstGeom>
          <a:solidFill>
            <a:schemeClr val="tx2"/>
          </a:solidFill>
          <a:ln w="1905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59394" name="Shape 25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5675" cy="1111250"/>
          </a:xfrm>
        </p:spPr>
        <p:txBody>
          <a:bodyPr anchor="ctr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How Are Threads Executed?</a:t>
            </a:r>
          </a:p>
        </p:txBody>
      </p:sp>
      <p:sp>
        <p:nvSpPr>
          <p:cNvPr id="260" name="Shape 260"/>
          <p:cNvSpPr>
            <a:spLocks noChangeArrowheads="1"/>
          </p:cNvSpPr>
          <p:nvPr/>
        </p:nvSpPr>
        <p:spPr bwMode="auto">
          <a:xfrm>
            <a:off x="468313" y="1412875"/>
            <a:ext cx="42005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2400"/>
              <a:t>int A[2][4];  </a:t>
            </a:r>
          </a:p>
          <a:p>
            <a:r>
              <a:rPr lang="en-US" sz="2400"/>
              <a:t>kernelF</a:t>
            </a:r>
            <a:r>
              <a:rPr lang="en-US" sz="2400">
                <a:solidFill>
                  <a:srgbClr val="38761D"/>
                </a:solidFill>
              </a:rPr>
              <a:t>&lt;&lt;&lt;(2,1),(4,1)&gt;&gt;&gt;</a:t>
            </a:r>
            <a:r>
              <a:rPr lang="en-US" sz="2400"/>
              <a:t>(A); </a:t>
            </a:r>
          </a:p>
          <a:p>
            <a:r>
              <a:rPr lang="en-US" sz="2400">
                <a:solidFill>
                  <a:srgbClr val="38761D"/>
                </a:solidFill>
              </a:rPr>
              <a:t>__device__</a:t>
            </a:r>
            <a:r>
              <a:rPr lang="en-US" sz="2400"/>
              <a:t>    kernelF(A){ </a:t>
            </a:r>
          </a:p>
          <a:p>
            <a:r>
              <a:rPr lang="en-US" sz="2400"/>
              <a:t>    i = </a:t>
            </a:r>
            <a:r>
              <a:rPr lang="en-US" sz="2400">
                <a:solidFill>
                  <a:srgbClr val="38761D"/>
                </a:solidFill>
              </a:rPr>
              <a:t>blockIdx.x</a:t>
            </a:r>
            <a:r>
              <a:rPr lang="en-US" sz="2400"/>
              <a:t>; </a:t>
            </a:r>
          </a:p>
          <a:p>
            <a:r>
              <a:rPr lang="en-US" sz="2400"/>
              <a:t>    j = </a:t>
            </a:r>
            <a:r>
              <a:rPr lang="en-US" sz="2400">
                <a:solidFill>
                  <a:srgbClr val="38761D"/>
                </a:solidFill>
              </a:rPr>
              <a:t>threadIdx.x</a:t>
            </a:r>
            <a:r>
              <a:rPr lang="en-US" sz="2400"/>
              <a:t>; </a:t>
            </a:r>
          </a:p>
          <a:p>
            <a:r>
              <a:rPr lang="en-US" sz="2400"/>
              <a:t>    A[i][j]++; </a:t>
            </a:r>
          </a:p>
          <a:p>
            <a:r>
              <a:rPr lang="en-US" sz="2400"/>
              <a:t>}</a:t>
            </a:r>
          </a:p>
        </p:txBody>
      </p:sp>
      <p:cxnSp>
        <p:nvCxnSpPr>
          <p:cNvPr id="261" name="Shape 261"/>
          <p:cNvCxnSpPr>
            <a:cxnSpLocks noChangeShapeType="1"/>
          </p:cNvCxnSpPr>
          <p:nvPr/>
        </p:nvCxnSpPr>
        <p:spPr bwMode="auto">
          <a:xfrm flipH="1">
            <a:off x="1944688" y="3908425"/>
            <a:ext cx="3175" cy="4381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</p:cxnSp>
      <p:sp>
        <p:nvSpPr>
          <p:cNvPr id="262" name="Shape 262"/>
          <p:cNvSpPr>
            <a:spLocks noChangeArrowheads="1"/>
          </p:cNvSpPr>
          <p:nvPr/>
        </p:nvSpPr>
        <p:spPr bwMode="auto">
          <a:xfrm>
            <a:off x="323850" y="4221163"/>
            <a:ext cx="425132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2400"/>
              <a:t>mv.u32 %r0, %ctaid.x</a:t>
            </a:r>
          </a:p>
          <a:p>
            <a:r>
              <a:rPr lang="en-US" sz="2400"/>
              <a:t>mv.u32 %r1, %ntid.x</a:t>
            </a:r>
          </a:p>
          <a:p>
            <a:r>
              <a:rPr lang="en-US" sz="2400"/>
              <a:t>mv.u32 %r2, %tid.x</a:t>
            </a:r>
          </a:p>
          <a:p>
            <a:r>
              <a:rPr lang="en-US" sz="2400"/>
              <a:t>mad.u32 %r3, %r2, %r1, %r0</a:t>
            </a:r>
          </a:p>
          <a:p>
            <a:r>
              <a:rPr lang="en-US" sz="2400"/>
              <a:t>ld.global.s32 %r4, [%r3]</a:t>
            </a:r>
          </a:p>
          <a:p>
            <a:r>
              <a:rPr lang="en-US" sz="2400"/>
              <a:t>add.s32 %r4, %r4, 1</a:t>
            </a:r>
          </a:p>
          <a:p>
            <a:r>
              <a:rPr lang="en-US" sz="2400"/>
              <a:t>st.global.s32 [%r3], %r4</a:t>
            </a:r>
          </a:p>
        </p:txBody>
      </p:sp>
      <p:sp>
        <p:nvSpPr>
          <p:cNvPr id="263" name="Shape 263"/>
          <p:cNvSpPr>
            <a:spLocks noChangeArrowheads="1"/>
          </p:cNvSpPr>
          <p:nvPr/>
        </p:nvSpPr>
        <p:spPr bwMode="auto">
          <a:xfrm>
            <a:off x="4121150" y="4308475"/>
            <a:ext cx="37084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2400">
                <a:solidFill>
                  <a:srgbClr val="980000"/>
                </a:solidFill>
              </a:rPr>
              <a:t>// r0 = i = blockIdx.x</a:t>
            </a:r>
          </a:p>
        </p:txBody>
      </p:sp>
      <p:sp>
        <p:nvSpPr>
          <p:cNvPr id="264" name="Shape 264"/>
          <p:cNvSpPr>
            <a:spLocks noChangeArrowheads="1"/>
          </p:cNvSpPr>
          <p:nvPr/>
        </p:nvSpPr>
        <p:spPr bwMode="auto">
          <a:xfrm>
            <a:off x="4121150" y="4595813"/>
            <a:ext cx="3992563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2400">
                <a:solidFill>
                  <a:srgbClr val="980000"/>
                </a:solidFill>
              </a:rPr>
              <a:t>// r1 = "threads-per-block"</a:t>
            </a:r>
          </a:p>
        </p:txBody>
      </p:sp>
      <p:sp>
        <p:nvSpPr>
          <p:cNvPr id="265" name="Shape 265"/>
          <p:cNvSpPr>
            <a:spLocks noChangeArrowheads="1"/>
          </p:cNvSpPr>
          <p:nvPr/>
        </p:nvSpPr>
        <p:spPr bwMode="auto">
          <a:xfrm>
            <a:off x="4081463" y="4910138"/>
            <a:ext cx="39925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2400">
                <a:solidFill>
                  <a:srgbClr val="980000"/>
                </a:solidFill>
              </a:rPr>
              <a:t>// r2 = j = threadIdx.x</a:t>
            </a:r>
          </a:p>
        </p:txBody>
      </p:sp>
      <p:sp>
        <p:nvSpPr>
          <p:cNvPr id="266" name="Shape 266"/>
          <p:cNvSpPr>
            <a:spLocks noChangeArrowheads="1"/>
          </p:cNvSpPr>
          <p:nvPr/>
        </p:nvSpPr>
        <p:spPr bwMode="auto">
          <a:xfrm>
            <a:off x="4430713" y="5283200"/>
            <a:ext cx="44338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2400">
                <a:solidFill>
                  <a:srgbClr val="980000"/>
                </a:solidFill>
              </a:rPr>
              <a:t>// r3 = i * "threads-per-block" + j</a:t>
            </a:r>
          </a:p>
        </p:txBody>
      </p:sp>
      <p:sp>
        <p:nvSpPr>
          <p:cNvPr id="267" name="Shape 267"/>
          <p:cNvSpPr>
            <a:spLocks noChangeArrowheads="1"/>
          </p:cNvSpPr>
          <p:nvPr/>
        </p:nvSpPr>
        <p:spPr bwMode="auto">
          <a:xfrm>
            <a:off x="3984625" y="5675313"/>
            <a:ext cx="44338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2400">
                <a:solidFill>
                  <a:srgbClr val="980000"/>
                </a:solidFill>
              </a:rPr>
              <a:t>// r4 = A[i][j]</a:t>
            </a:r>
          </a:p>
        </p:txBody>
      </p:sp>
      <p:sp>
        <p:nvSpPr>
          <p:cNvPr id="268" name="Shape 268"/>
          <p:cNvSpPr>
            <a:spLocks noChangeArrowheads="1"/>
          </p:cNvSpPr>
          <p:nvPr/>
        </p:nvSpPr>
        <p:spPr bwMode="auto">
          <a:xfrm>
            <a:off x="3984625" y="6022975"/>
            <a:ext cx="4433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>
                <a:solidFill>
                  <a:srgbClr val="980000"/>
                </a:solidFill>
              </a:rPr>
              <a:t>// r4 = r4 + 1</a:t>
            </a:r>
          </a:p>
        </p:txBody>
      </p:sp>
      <p:sp>
        <p:nvSpPr>
          <p:cNvPr id="269" name="Shape 269"/>
          <p:cNvSpPr>
            <a:spLocks noChangeArrowheads="1"/>
          </p:cNvSpPr>
          <p:nvPr/>
        </p:nvSpPr>
        <p:spPr bwMode="auto">
          <a:xfrm>
            <a:off x="3984625" y="6343650"/>
            <a:ext cx="443388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2400">
                <a:solidFill>
                  <a:srgbClr val="980000"/>
                </a:solidFill>
              </a:rPr>
              <a:t>// A[i][j] = r4</a:t>
            </a:r>
          </a:p>
        </p:txBody>
      </p:sp>
      <p:sp>
        <p:nvSpPr>
          <p:cNvPr id="270" name="Shape 270"/>
          <p:cNvSpPr>
            <a:spLocks noChangeArrowheads="1"/>
          </p:cNvSpPr>
          <p:nvPr/>
        </p:nvSpPr>
        <p:spPr bwMode="auto">
          <a:xfrm>
            <a:off x="631825" y="5737225"/>
            <a:ext cx="982663" cy="385763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hape 27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Utilizing Memory Hierarchy</a:t>
            </a:r>
          </a:p>
        </p:txBody>
      </p:sp>
      <p:sp>
        <p:nvSpPr>
          <p:cNvPr id="61442" name="Shape 276"/>
          <p:cNvSpPr>
            <a:spLocks noChangeArrowheads="1"/>
          </p:cNvSpPr>
          <p:nvPr/>
        </p:nvSpPr>
        <p:spPr bwMode="auto">
          <a:xfrm>
            <a:off x="455613" y="1417638"/>
            <a:ext cx="8335962" cy="44116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" name="Shape 277"/>
          <p:cNvSpPr>
            <a:spLocks noChangeArrowheads="1"/>
          </p:cNvSpPr>
          <p:nvPr/>
        </p:nvSpPr>
        <p:spPr bwMode="auto">
          <a:xfrm>
            <a:off x="560388" y="3546475"/>
            <a:ext cx="3562350" cy="527050"/>
          </a:xfrm>
          <a:prstGeom prst="rect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278" name="Shape 278"/>
          <p:cNvSpPr>
            <a:spLocks noChangeArrowheads="1"/>
          </p:cNvSpPr>
          <p:nvPr/>
        </p:nvSpPr>
        <p:spPr bwMode="auto">
          <a:xfrm>
            <a:off x="4787900" y="3546475"/>
            <a:ext cx="3562350" cy="527050"/>
          </a:xfrm>
          <a:prstGeom prst="rect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279" name="Shape 279"/>
          <p:cNvSpPr>
            <a:spLocks/>
          </p:cNvSpPr>
          <p:nvPr/>
        </p:nvSpPr>
        <p:spPr bwMode="auto">
          <a:xfrm>
            <a:off x="560388" y="4162425"/>
            <a:ext cx="8191500" cy="534988"/>
          </a:xfrm>
          <a:custGeom>
            <a:avLst/>
            <a:gdLst>
              <a:gd name="T0" fmla="*/ 0 w 14377"/>
              <a:gd name="T1" fmla="*/ 0 h 938"/>
              <a:gd name="T2" fmla="*/ 14377 w 14377"/>
              <a:gd name="T3" fmla="*/ 938 h 938"/>
            </a:gdLst>
            <a:ahLst/>
            <a:cxnLst>
              <a:cxn ang="0">
                <a:pos x="89" y="490"/>
              </a:cxn>
              <a:cxn ang="0">
                <a:pos x="119" y="578"/>
              </a:cxn>
              <a:cxn ang="0">
                <a:pos x="191" y="634"/>
              </a:cxn>
              <a:cxn ang="0">
                <a:pos x="297" y="655"/>
              </a:cxn>
              <a:cxn ang="0">
                <a:pos x="396" y="639"/>
              </a:cxn>
              <a:cxn ang="0">
                <a:pos x="458" y="595"/>
              </a:cxn>
              <a:cxn ang="0">
                <a:pos x="478" y="533"/>
              </a:cxn>
              <a:cxn ang="0">
                <a:pos x="459" y="475"/>
              </a:cxn>
              <a:cxn ang="0">
                <a:pos x="402" y="435"/>
              </a:cxn>
              <a:cxn ang="0">
                <a:pos x="267" y="398"/>
              </a:cxn>
              <a:cxn ang="0">
                <a:pos x="123" y="350"/>
              </a:cxn>
              <a:cxn ang="0">
                <a:pos x="52" y="286"/>
              </a:cxn>
              <a:cxn ang="0">
                <a:pos x="27" y="195"/>
              </a:cxn>
              <a:cxn ang="0">
                <a:pos x="58" y="96"/>
              </a:cxn>
              <a:cxn ang="0">
                <a:pos x="148" y="24"/>
              </a:cxn>
              <a:cxn ang="0">
                <a:pos x="283" y="0"/>
              </a:cxn>
              <a:cxn ang="0">
                <a:pos x="419" y="26"/>
              </a:cxn>
              <a:cxn ang="0">
                <a:pos x="513" y="101"/>
              </a:cxn>
              <a:cxn ang="0">
                <a:pos x="457" y="220"/>
              </a:cxn>
              <a:cxn ang="0">
                <a:pos x="407" y="118"/>
              </a:cxn>
              <a:cxn ang="0">
                <a:pos x="283" y="83"/>
              </a:cxn>
              <a:cxn ang="0">
                <a:pos x="157" y="114"/>
              </a:cxn>
              <a:cxn ang="0">
                <a:pos x="118" y="190"/>
              </a:cxn>
              <a:cxn ang="0">
                <a:pos x="146" y="254"/>
              </a:cxn>
              <a:cxn ang="0">
                <a:pos x="289" y="305"/>
              </a:cxn>
              <a:cxn ang="0">
                <a:pos x="447" y="351"/>
              </a:cxn>
              <a:cxn ang="0">
                <a:pos x="540" y="424"/>
              </a:cxn>
              <a:cxn ang="0">
                <a:pos x="569" y="525"/>
              </a:cxn>
              <a:cxn ang="0">
                <a:pos x="537" y="633"/>
              </a:cxn>
              <a:cxn ang="0">
                <a:pos x="443" y="712"/>
              </a:cxn>
              <a:cxn ang="0">
                <a:pos x="305" y="740"/>
              </a:cxn>
              <a:cxn ang="0">
                <a:pos x="142" y="711"/>
              </a:cxn>
              <a:cxn ang="0">
                <a:pos x="39" y="626"/>
              </a:cxn>
              <a:cxn ang="0">
                <a:pos x="0" y="498"/>
              </a:cxn>
            </a:cxnLst>
            <a:rect l="T0" t="T1" r="T2" b="T3"/>
            <a:pathLst>
              <a:path w="14377" h="938" extrusionOk="0">
                <a:moveTo>
                  <a:pt x="0" y="498"/>
                </a:moveTo>
                <a:lnTo>
                  <a:pt x="89" y="490"/>
                </a:lnTo>
                <a:cubicBezTo>
                  <a:pt x="93" y="525"/>
                  <a:pt x="103" y="555"/>
                  <a:pt x="118" y="578"/>
                </a:cubicBezTo>
                <a:lnTo>
                  <a:pt x="118" y="578"/>
                </a:lnTo>
                <a:cubicBezTo>
                  <a:pt x="134" y="601"/>
                  <a:pt x="158" y="619"/>
                  <a:pt x="190" y="634"/>
                </a:cubicBezTo>
                <a:lnTo>
                  <a:pt x="190" y="634"/>
                </a:lnTo>
                <a:cubicBezTo>
                  <a:pt x="223" y="648"/>
                  <a:pt x="259" y="655"/>
                  <a:pt x="300" y="655"/>
                </a:cubicBezTo>
                <a:lnTo>
                  <a:pt x="300" y="655"/>
                </a:lnTo>
                <a:cubicBezTo>
                  <a:pt x="336" y="655"/>
                  <a:pt x="368" y="650"/>
                  <a:pt x="396" y="639"/>
                </a:cubicBezTo>
                <a:lnTo>
                  <a:pt x="396" y="639"/>
                </a:lnTo>
                <a:cubicBezTo>
                  <a:pt x="423" y="628"/>
                  <a:pt x="444" y="613"/>
                  <a:pt x="458" y="594"/>
                </a:cubicBezTo>
                <a:lnTo>
                  <a:pt x="458" y="594"/>
                </a:lnTo>
                <a:cubicBezTo>
                  <a:pt x="471" y="575"/>
                  <a:pt x="478" y="555"/>
                  <a:pt x="478" y="533"/>
                </a:cubicBezTo>
                <a:lnTo>
                  <a:pt x="478" y="533"/>
                </a:lnTo>
                <a:cubicBezTo>
                  <a:pt x="478" y="511"/>
                  <a:pt x="471" y="491"/>
                  <a:pt x="458" y="474"/>
                </a:cubicBezTo>
                <a:lnTo>
                  <a:pt x="458" y="474"/>
                </a:lnTo>
                <a:cubicBezTo>
                  <a:pt x="445" y="457"/>
                  <a:pt x="424" y="443"/>
                  <a:pt x="394" y="432"/>
                </a:cubicBezTo>
                <a:lnTo>
                  <a:pt x="394" y="432"/>
                </a:lnTo>
                <a:cubicBezTo>
                  <a:pt x="375" y="425"/>
                  <a:pt x="332" y="413"/>
                  <a:pt x="267" y="397"/>
                </a:cubicBezTo>
                <a:lnTo>
                  <a:pt x="267" y="397"/>
                </a:lnTo>
                <a:cubicBezTo>
                  <a:pt x="201" y="382"/>
                  <a:pt x="155" y="367"/>
                  <a:pt x="128" y="353"/>
                </a:cubicBezTo>
                <a:lnTo>
                  <a:pt x="128" y="353"/>
                </a:lnTo>
                <a:cubicBezTo>
                  <a:pt x="94" y="335"/>
                  <a:pt x="69" y="313"/>
                  <a:pt x="52" y="286"/>
                </a:cubicBezTo>
                <a:lnTo>
                  <a:pt x="52" y="286"/>
                </a:lnTo>
                <a:cubicBezTo>
                  <a:pt x="35" y="259"/>
                  <a:pt x="27" y="230"/>
                  <a:pt x="27" y="197"/>
                </a:cubicBezTo>
                <a:lnTo>
                  <a:pt x="27" y="197"/>
                </a:lnTo>
                <a:cubicBezTo>
                  <a:pt x="27" y="161"/>
                  <a:pt x="37" y="127"/>
                  <a:pt x="58" y="95"/>
                </a:cubicBezTo>
                <a:lnTo>
                  <a:pt x="58" y="95"/>
                </a:lnTo>
                <a:cubicBezTo>
                  <a:pt x="78" y="64"/>
                  <a:pt x="108" y="40"/>
                  <a:pt x="147" y="24"/>
                </a:cubicBezTo>
                <a:lnTo>
                  <a:pt x="147" y="24"/>
                </a:lnTo>
                <a:cubicBezTo>
                  <a:pt x="187" y="8"/>
                  <a:pt x="231" y="0"/>
                  <a:pt x="279" y="0"/>
                </a:cubicBezTo>
                <a:lnTo>
                  <a:pt x="279" y="0"/>
                </a:lnTo>
                <a:cubicBezTo>
                  <a:pt x="332" y="0"/>
                  <a:pt x="378" y="8"/>
                  <a:pt x="419" y="25"/>
                </a:cubicBezTo>
                <a:lnTo>
                  <a:pt x="419" y="25"/>
                </a:lnTo>
                <a:cubicBezTo>
                  <a:pt x="460" y="42"/>
                  <a:pt x="491" y="68"/>
                  <a:pt x="513" y="101"/>
                </a:cubicBezTo>
                <a:lnTo>
                  <a:pt x="513" y="101"/>
                </a:lnTo>
                <a:cubicBezTo>
                  <a:pt x="534" y="134"/>
                  <a:pt x="546" y="171"/>
                  <a:pt x="548" y="213"/>
                </a:cubicBezTo>
                <a:lnTo>
                  <a:pt x="548" y="213"/>
                </a:lnTo>
                <a:lnTo>
                  <a:pt x="457" y="220"/>
                </a:lnTo>
                <a:cubicBezTo>
                  <a:pt x="452" y="175"/>
                  <a:pt x="436" y="141"/>
                  <a:pt x="407" y="118"/>
                </a:cubicBezTo>
                <a:lnTo>
                  <a:pt x="407" y="118"/>
                </a:lnTo>
                <a:cubicBezTo>
                  <a:pt x="379" y="95"/>
                  <a:pt x="338" y="83"/>
                  <a:pt x="283" y="83"/>
                </a:cubicBezTo>
                <a:lnTo>
                  <a:pt x="283" y="83"/>
                </a:lnTo>
                <a:cubicBezTo>
                  <a:pt x="226" y="83"/>
                  <a:pt x="184" y="93"/>
                  <a:pt x="157" y="114"/>
                </a:cubicBezTo>
                <a:lnTo>
                  <a:pt x="157" y="114"/>
                </a:lnTo>
                <a:cubicBezTo>
                  <a:pt x="131" y="135"/>
                  <a:pt x="118" y="161"/>
                  <a:pt x="118" y="190"/>
                </a:cubicBezTo>
                <a:lnTo>
                  <a:pt x="118" y="190"/>
                </a:lnTo>
                <a:cubicBezTo>
                  <a:pt x="118" y="216"/>
                  <a:pt x="127" y="237"/>
                  <a:pt x="146" y="254"/>
                </a:cubicBezTo>
                <a:lnTo>
                  <a:pt x="146" y="254"/>
                </a:lnTo>
                <a:cubicBezTo>
                  <a:pt x="164" y="271"/>
                  <a:pt x="212" y="288"/>
                  <a:pt x="289" y="305"/>
                </a:cubicBezTo>
                <a:lnTo>
                  <a:pt x="289" y="305"/>
                </a:lnTo>
                <a:cubicBezTo>
                  <a:pt x="366" y="322"/>
                  <a:pt x="418" y="338"/>
                  <a:pt x="447" y="351"/>
                </a:cubicBezTo>
                <a:lnTo>
                  <a:pt x="447" y="351"/>
                </a:lnTo>
                <a:cubicBezTo>
                  <a:pt x="489" y="370"/>
                  <a:pt x="520" y="394"/>
                  <a:pt x="540" y="424"/>
                </a:cubicBezTo>
                <a:lnTo>
                  <a:pt x="540" y="424"/>
                </a:lnTo>
                <a:cubicBezTo>
                  <a:pt x="559" y="453"/>
                  <a:pt x="569" y="487"/>
                  <a:pt x="569" y="525"/>
                </a:cubicBezTo>
                <a:lnTo>
                  <a:pt x="569" y="525"/>
                </a:lnTo>
                <a:cubicBezTo>
                  <a:pt x="569" y="564"/>
                  <a:pt x="558" y="600"/>
                  <a:pt x="537" y="633"/>
                </a:cubicBezTo>
                <a:lnTo>
                  <a:pt x="537" y="633"/>
                </a:lnTo>
                <a:cubicBezTo>
                  <a:pt x="515" y="667"/>
                  <a:pt x="484" y="693"/>
                  <a:pt x="443" y="712"/>
                </a:cubicBezTo>
                <a:lnTo>
                  <a:pt x="443" y="712"/>
                </a:lnTo>
                <a:cubicBezTo>
                  <a:pt x="402" y="731"/>
                  <a:pt x="356" y="740"/>
                  <a:pt x="305" y="740"/>
                </a:cubicBezTo>
                <a:lnTo>
                  <a:pt x="305" y="740"/>
                </a:lnTo>
                <a:cubicBezTo>
                  <a:pt x="240" y="740"/>
                  <a:pt x="186" y="730"/>
                  <a:pt x="142" y="711"/>
                </a:cubicBezTo>
                <a:lnTo>
                  <a:pt x="142" y="711"/>
                </a:lnTo>
                <a:cubicBezTo>
                  <a:pt x="98" y="692"/>
                  <a:pt x="64" y="664"/>
                  <a:pt x="39" y="626"/>
                </a:cubicBezTo>
                <a:lnTo>
                  <a:pt x="39" y="626"/>
                </a:lnTo>
                <a:cubicBezTo>
                  <a:pt x="14" y="588"/>
                  <a:pt x="1" y="545"/>
                  <a:pt x="0" y="498"/>
                </a:cubicBezTo>
                <a:lnTo>
                  <a:pt x="0" y="498"/>
                </a:lnTo>
                <a:close/>
                <a:moveTo>
                  <a:pt x="687" y="728"/>
                </a:moveTo>
                <a:lnTo>
                  <a:pt x="687" y="12"/>
                </a:lnTo>
                <a:lnTo>
                  <a:pt x="775" y="12"/>
                </a:lnTo>
                <a:lnTo>
                  <a:pt x="775" y="269"/>
                </a:lnTo>
                <a:cubicBezTo>
                  <a:pt x="816" y="221"/>
                  <a:pt x="868" y="197"/>
                  <a:pt x="931" y="197"/>
                </a:cubicBezTo>
                <a:lnTo>
                  <a:pt x="931" y="197"/>
                </a:lnTo>
                <a:cubicBezTo>
                  <a:pt x="969" y="197"/>
                  <a:pt x="1002" y="205"/>
                  <a:pt x="1031" y="220"/>
                </a:cubicBezTo>
                <a:lnTo>
                  <a:pt x="1031" y="220"/>
                </a:lnTo>
                <a:cubicBezTo>
                  <a:pt x="1059" y="235"/>
                  <a:pt x="1079" y="256"/>
                  <a:pt x="1092" y="283"/>
                </a:cubicBezTo>
                <a:lnTo>
                  <a:pt x="1092" y="283"/>
                </a:lnTo>
                <a:cubicBezTo>
                  <a:pt x="1104" y="310"/>
                  <a:pt x="1110" y="348"/>
                  <a:pt x="1110" y="399"/>
                </a:cubicBezTo>
                <a:lnTo>
                  <a:pt x="1110" y="399"/>
                </a:lnTo>
                <a:lnTo>
                  <a:pt x="1110" y="728"/>
                </a:lnTo>
                <a:lnTo>
                  <a:pt x="1022" y="728"/>
                </a:lnTo>
                <a:lnTo>
                  <a:pt x="1022" y="399"/>
                </a:lnTo>
                <a:cubicBezTo>
                  <a:pt x="1022" y="355"/>
                  <a:pt x="1012" y="323"/>
                  <a:pt x="993" y="303"/>
                </a:cubicBezTo>
                <a:lnTo>
                  <a:pt x="993" y="303"/>
                </a:lnTo>
                <a:cubicBezTo>
                  <a:pt x="974" y="283"/>
                  <a:pt x="948" y="273"/>
                  <a:pt x="913" y="273"/>
                </a:cubicBezTo>
                <a:lnTo>
                  <a:pt x="913" y="273"/>
                </a:lnTo>
                <a:cubicBezTo>
                  <a:pt x="887" y="273"/>
                  <a:pt x="862" y="280"/>
                  <a:pt x="839" y="293"/>
                </a:cubicBezTo>
                <a:lnTo>
                  <a:pt x="839" y="293"/>
                </a:lnTo>
                <a:cubicBezTo>
                  <a:pt x="816" y="306"/>
                  <a:pt x="800" y="325"/>
                  <a:pt x="790" y="348"/>
                </a:cubicBezTo>
                <a:lnTo>
                  <a:pt x="790" y="348"/>
                </a:lnTo>
                <a:cubicBezTo>
                  <a:pt x="780" y="371"/>
                  <a:pt x="775" y="403"/>
                  <a:pt x="775" y="444"/>
                </a:cubicBezTo>
                <a:lnTo>
                  <a:pt x="775" y="444"/>
                </a:lnTo>
                <a:lnTo>
                  <a:pt x="775" y="728"/>
                </a:lnTo>
                <a:lnTo>
                  <a:pt x="687" y="728"/>
                </a:lnTo>
                <a:close/>
                <a:moveTo>
                  <a:pt x="1582" y="664"/>
                </a:moveTo>
                <a:cubicBezTo>
                  <a:pt x="1549" y="691"/>
                  <a:pt x="1518" y="711"/>
                  <a:pt x="1488" y="722"/>
                </a:cubicBezTo>
                <a:lnTo>
                  <a:pt x="1488" y="722"/>
                </a:lnTo>
                <a:cubicBezTo>
                  <a:pt x="1458" y="733"/>
                  <a:pt x="1426" y="739"/>
                  <a:pt x="1391" y="739"/>
                </a:cubicBezTo>
                <a:lnTo>
                  <a:pt x="1391" y="739"/>
                </a:lnTo>
                <a:cubicBezTo>
                  <a:pt x="1334" y="739"/>
                  <a:pt x="1291" y="725"/>
                  <a:pt x="1260" y="697"/>
                </a:cubicBezTo>
                <a:lnTo>
                  <a:pt x="1260" y="697"/>
                </a:lnTo>
                <a:cubicBezTo>
                  <a:pt x="1229" y="670"/>
                  <a:pt x="1214" y="634"/>
                  <a:pt x="1214" y="591"/>
                </a:cubicBezTo>
                <a:lnTo>
                  <a:pt x="1214" y="591"/>
                </a:lnTo>
                <a:cubicBezTo>
                  <a:pt x="1214" y="566"/>
                  <a:pt x="1220" y="542"/>
                  <a:pt x="1231" y="521"/>
                </a:cubicBezTo>
                <a:lnTo>
                  <a:pt x="1231" y="521"/>
                </a:lnTo>
                <a:cubicBezTo>
                  <a:pt x="1243" y="500"/>
                  <a:pt x="1258" y="484"/>
                  <a:pt x="1277" y="471"/>
                </a:cubicBezTo>
                <a:lnTo>
                  <a:pt x="1277" y="471"/>
                </a:lnTo>
                <a:cubicBezTo>
                  <a:pt x="1296" y="458"/>
                  <a:pt x="1317" y="449"/>
                  <a:pt x="1340" y="442"/>
                </a:cubicBezTo>
                <a:lnTo>
                  <a:pt x="1340" y="442"/>
                </a:lnTo>
                <a:cubicBezTo>
                  <a:pt x="1357" y="437"/>
                  <a:pt x="1383" y="433"/>
                  <a:pt x="1418" y="429"/>
                </a:cubicBezTo>
                <a:lnTo>
                  <a:pt x="1418" y="429"/>
                </a:lnTo>
                <a:cubicBezTo>
                  <a:pt x="1489" y="420"/>
                  <a:pt x="1541" y="410"/>
                  <a:pt x="1575" y="398"/>
                </a:cubicBezTo>
                <a:lnTo>
                  <a:pt x="1575" y="398"/>
                </a:lnTo>
                <a:cubicBezTo>
                  <a:pt x="1575" y="386"/>
                  <a:pt x="1575" y="378"/>
                  <a:pt x="1575" y="375"/>
                </a:cubicBezTo>
                <a:lnTo>
                  <a:pt x="1575" y="375"/>
                </a:lnTo>
                <a:cubicBezTo>
                  <a:pt x="1575" y="340"/>
                  <a:pt x="1567" y="315"/>
                  <a:pt x="1550" y="300"/>
                </a:cubicBezTo>
                <a:lnTo>
                  <a:pt x="1550" y="300"/>
                </a:lnTo>
                <a:cubicBezTo>
                  <a:pt x="1528" y="280"/>
                  <a:pt x="1495" y="270"/>
                  <a:pt x="1450" y="270"/>
                </a:cubicBezTo>
                <a:lnTo>
                  <a:pt x="1450" y="270"/>
                </a:lnTo>
                <a:cubicBezTo>
                  <a:pt x="1409" y="270"/>
                  <a:pt x="1378" y="277"/>
                  <a:pt x="1359" y="292"/>
                </a:cubicBezTo>
                <a:lnTo>
                  <a:pt x="1359" y="292"/>
                </a:lnTo>
                <a:cubicBezTo>
                  <a:pt x="1339" y="306"/>
                  <a:pt x="1324" y="332"/>
                  <a:pt x="1315" y="369"/>
                </a:cubicBezTo>
                <a:lnTo>
                  <a:pt x="1315" y="369"/>
                </a:lnTo>
                <a:lnTo>
                  <a:pt x="1229" y="357"/>
                </a:lnTo>
                <a:cubicBezTo>
                  <a:pt x="1237" y="320"/>
                  <a:pt x="1250" y="291"/>
                  <a:pt x="1268" y="268"/>
                </a:cubicBezTo>
                <a:lnTo>
                  <a:pt x="1268" y="268"/>
                </a:lnTo>
                <a:cubicBezTo>
                  <a:pt x="1285" y="245"/>
                  <a:pt x="1311" y="228"/>
                  <a:pt x="1345" y="216"/>
                </a:cubicBezTo>
                <a:lnTo>
                  <a:pt x="1345" y="216"/>
                </a:lnTo>
                <a:cubicBezTo>
                  <a:pt x="1379" y="203"/>
                  <a:pt x="1418" y="197"/>
                  <a:pt x="1463" y="197"/>
                </a:cubicBezTo>
                <a:lnTo>
                  <a:pt x="1463" y="197"/>
                </a:lnTo>
                <a:cubicBezTo>
                  <a:pt x="1507" y="197"/>
                  <a:pt x="1543" y="202"/>
                  <a:pt x="1571" y="213"/>
                </a:cubicBezTo>
                <a:lnTo>
                  <a:pt x="1571" y="213"/>
                </a:lnTo>
                <a:cubicBezTo>
                  <a:pt x="1598" y="224"/>
                  <a:pt x="1619" y="237"/>
                  <a:pt x="1632" y="252"/>
                </a:cubicBezTo>
                <a:lnTo>
                  <a:pt x="1632" y="252"/>
                </a:lnTo>
                <a:cubicBezTo>
                  <a:pt x="1645" y="268"/>
                  <a:pt x="1654" y="288"/>
                  <a:pt x="1659" y="312"/>
                </a:cubicBezTo>
                <a:lnTo>
                  <a:pt x="1659" y="312"/>
                </a:lnTo>
                <a:cubicBezTo>
                  <a:pt x="1662" y="327"/>
                  <a:pt x="1664" y="354"/>
                  <a:pt x="1664" y="393"/>
                </a:cubicBezTo>
                <a:lnTo>
                  <a:pt x="1664" y="393"/>
                </a:lnTo>
                <a:lnTo>
                  <a:pt x="1664" y="510"/>
                </a:lnTo>
                <a:cubicBezTo>
                  <a:pt x="1664" y="592"/>
                  <a:pt x="1666" y="644"/>
                  <a:pt x="1669" y="665"/>
                </a:cubicBezTo>
                <a:lnTo>
                  <a:pt x="1669" y="665"/>
                </a:lnTo>
                <a:cubicBezTo>
                  <a:pt x="1673" y="687"/>
                  <a:pt x="1680" y="708"/>
                  <a:pt x="1691" y="728"/>
                </a:cubicBezTo>
                <a:lnTo>
                  <a:pt x="1691" y="728"/>
                </a:lnTo>
                <a:lnTo>
                  <a:pt x="1600" y="728"/>
                </a:lnTo>
                <a:cubicBezTo>
                  <a:pt x="1591" y="709"/>
                  <a:pt x="1585" y="688"/>
                  <a:pt x="1582" y="664"/>
                </a:cubicBezTo>
                <a:lnTo>
                  <a:pt x="1582" y="664"/>
                </a:lnTo>
                <a:close/>
                <a:moveTo>
                  <a:pt x="1575" y="467"/>
                </a:moveTo>
                <a:cubicBezTo>
                  <a:pt x="1543" y="480"/>
                  <a:pt x="1495" y="491"/>
                  <a:pt x="1431" y="500"/>
                </a:cubicBezTo>
                <a:lnTo>
                  <a:pt x="1431" y="500"/>
                </a:lnTo>
                <a:cubicBezTo>
                  <a:pt x="1395" y="505"/>
                  <a:pt x="1369" y="511"/>
                  <a:pt x="1354" y="518"/>
                </a:cubicBezTo>
                <a:lnTo>
                  <a:pt x="1354" y="518"/>
                </a:lnTo>
                <a:cubicBezTo>
                  <a:pt x="1339" y="525"/>
                  <a:pt x="1328" y="534"/>
                  <a:pt x="1320" y="547"/>
                </a:cubicBezTo>
                <a:lnTo>
                  <a:pt x="1320" y="547"/>
                </a:lnTo>
                <a:cubicBezTo>
                  <a:pt x="1312" y="559"/>
                  <a:pt x="1308" y="573"/>
                  <a:pt x="1308" y="588"/>
                </a:cubicBezTo>
                <a:lnTo>
                  <a:pt x="1308" y="588"/>
                </a:lnTo>
                <a:cubicBezTo>
                  <a:pt x="1308" y="612"/>
                  <a:pt x="1317" y="632"/>
                  <a:pt x="1334" y="647"/>
                </a:cubicBezTo>
                <a:lnTo>
                  <a:pt x="1334" y="647"/>
                </a:lnTo>
                <a:cubicBezTo>
                  <a:pt x="1352" y="662"/>
                  <a:pt x="1378" y="670"/>
                  <a:pt x="1412" y="670"/>
                </a:cubicBezTo>
                <a:lnTo>
                  <a:pt x="1412" y="670"/>
                </a:lnTo>
                <a:cubicBezTo>
                  <a:pt x="1446" y="670"/>
                  <a:pt x="1476" y="663"/>
                  <a:pt x="1502" y="648"/>
                </a:cubicBezTo>
                <a:lnTo>
                  <a:pt x="1502" y="648"/>
                </a:lnTo>
                <a:cubicBezTo>
                  <a:pt x="1529" y="633"/>
                  <a:pt x="1548" y="613"/>
                  <a:pt x="1561" y="587"/>
                </a:cubicBezTo>
                <a:lnTo>
                  <a:pt x="1561" y="587"/>
                </a:lnTo>
                <a:cubicBezTo>
                  <a:pt x="1570" y="568"/>
                  <a:pt x="1575" y="539"/>
                  <a:pt x="1575" y="500"/>
                </a:cubicBezTo>
                <a:lnTo>
                  <a:pt x="1575" y="500"/>
                </a:lnTo>
                <a:lnTo>
                  <a:pt x="1575" y="467"/>
                </a:lnTo>
                <a:close/>
                <a:moveTo>
                  <a:pt x="1799" y="728"/>
                </a:moveTo>
                <a:lnTo>
                  <a:pt x="1799" y="209"/>
                </a:lnTo>
                <a:lnTo>
                  <a:pt x="1878" y="209"/>
                </a:lnTo>
                <a:lnTo>
                  <a:pt x="1878" y="288"/>
                </a:lnTo>
                <a:cubicBezTo>
                  <a:pt x="1898" y="251"/>
                  <a:pt x="1917" y="226"/>
                  <a:pt x="1934" y="215"/>
                </a:cubicBezTo>
                <a:lnTo>
                  <a:pt x="1934" y="215"/>
                </a:lnTo>
                <a:cubicBezTo>
                  <a:pt x="1951" y="203"/>
                  <a:pt x="1969" y="197"/>
                  <a:pt x="1990" y="197"/>
                </a:cubicBezTo>
                <a:lnTo>
                  <a:pt x="1990" y="197"/>
                </a:lnTo>
                <a:cubicBezTo>
                  <a:pt x="2020" y="197"/>
                  <a:pt x="2050" y="207"/>
                  <a:pt x="2081" y="226"/>
                </a:cubicBezTo>
                <a:lnTo>
                  <a:pt x="2081" y="226"/>
                </a:lnTo>
                <a:lnTo>
                  <a:pt x="2050" y="307"/>
                </a:lnTo>
                <a:cubicBezTo>
                  <a:pt x="2029" y="294"/>
                  <a:pt x="2007" y="288"/>
                  <a:pt x="1986" y="288"/>
                </a:cubicBezTo>
                <a:lnTo>
                  <a:pt x="1986" y="288"/>
                </a:lnTo>
                <a:cubicBezTo>
                  <a:pt x="1967" y="288"/>
                  <a:pt x="1949" y="294"/>
                  <a:pt x="1934" y="305"/>
                </a:cubicBezTo>
                <a:lnTo>
                  <a:pt x="1934" y="305"/>
                </a:lnTo>
                <a:cubicBezTo>
                  <a:pt x="1919" y="317"/>
                  <a:pt x="1908" y="333"/>
                  <a:pt x="1901" y="354"/>
                </a:cubicBezTo>
                <a:lnTo>
                  <a:pt x="1901" y="354"/>
                </a:lnTo>
                <a:cubicBezTo>
                  <a:pt x="1892" y="385"/>
                  <a:pt x="1887" y="419"/>
                  <a:pt x="1887" y="456"/>
                </a:cubicBezTo>
                <a:lnTo>
                  <a:pt x="1887" y="456"/>
                </a:lnTo>
                <a:lnTo>
                  <a:pt x="1887" y="728"/>
                </a:lnTo>
                <a:lnTo>
                  <a:pt x="1799" y="728"/>
                </a:lnTo>
                <a:close/>
                <a:moveTo>
                  <a:pt x="2488" y="561"/>
                </a:moveTo>
                <a:lnTo>
                  <a:pt x="2579" y="572"/>
                </a:lnTo>
                <a:cubicBezTo>
                  <a:pt x="2564" y="625"/>
                  <a:pt x="2538" y="666"/>
                  <a:pt x="2499" y="695"/>
                </a:cubicBezTo>
                <a:lnTo>
                  <a:pt x="2499" y="695"/>
                </a:lnTo>
                <a:cubicBezTo>
                  <a:pt x="2460" y="724"/>
                  <a:pt x="2411" y="739"/>
                  <a:pt x="2351" y="739"/>
                </a:cubicBezTo>
                <a:lnTo>
                  <a:pt x="2351" y="739"/>
                </a:lnTo>
                <a:cubicBezTo>
                  <a:pt x="2275" y="739"/>
                  <a:pt x="2215" y="716"/>
                  <a:pt x="2170" y="669"/>
                </a:cubicBezTo>
                <a:lnTo>
                  <a:pt x="2170" y="669"/>
                </a:lnTo>
                <a:cubicBezTo>
                  <a:pt x="2126" y="622"/>
                  <a:pt x="2104" y="557"/>
                  <a:pt x="2104" y="473"/>
                </a:cubicBezTo>
                <a:lnTo>
                  <a:pt x="2104" y="473"/>
                </a:lnTo>
                <a:cubicBezTo>
                  <a:pt x="2104" y="386"/>
                  <a:pt x="2126" y="318"/>
                  <a:pt x="2171" y="270"/>
                </a:cubicBezTo>
                <a:lnTo>
                  <a:pt x="2171" y="270"/>
                </a:lnTo>
                <a:cubicBezTo>
                  <a:pt x="2216" y="221"/>
                  <a:pt x="2274" y="197"/>
                  <a:pt x="2346" y="197"/>
                </a:cubicBezTo>
                <a:lnTo>
                  <a:pt x="2346" y="197"/>
                </a:lnTo>
                <a:cubicBezTo>
                  <a:pt x="2415" y="197"/>
                  <a:pt x="2472" y="221"/>
                  <a:pt x="2516" y="268"/>
                </a:cubicBezTo>
                <a:lnTo>
                  <a:pt x="2516" y="268"/>
                </a:lnTo>
                <a:cubicBezTo>
                  <a:pt x="2560" y="315"/>
                  <a:pt x="2582" y="382"/>
                  <a:pt x="2582" y="467"/>
                </a:cubicBezTo>
                <a:lnTo>
                  <a:pt x="2582" y="467"/>
                </a:lnTo>
                <a:cubicBezTo>
                  <a:pt x="2582" y="472"/>
                  <a:pt x="2582" y="480"/>
                  <a:pt x="2581" y="491"/>
                </a:cubicBezTo>
                <a:lnTo>
                  <a:pt x="2581" y="491"/>
                </a:lnTo>
                <a:lnTo>
                  <a:pt x="2194" y="491"/>
                </a:lnTo>
                <a:cubicBezTo>
                  <a:pt x="2197" y="548"/>
                  <a:pt x="2214" y="591"/>
                  <a:pt x="2243" y="622"/>
                </a:cubicBezTo>
                <a:lnTo>
                  <a:pt x="2243" y="622"/>
                </a:lnTo>
                <a:cubicBezTo>
                  <a:pt x="2272" y="652"/>
                  <a:pt x="2308" y="667"/>
                  <a:pt x="2351" y="667"/>
                </a:cubicBezTo>
                <a:lnTo>
                  <a:pt x="2351" y="667"/>
                </a:lnTo>
                <a:cubicBezTo>
                  <a:pt x="2383" y="667"/>
                  <a:pt x="2411" y="659"/>
                  <a:pt x="2434" y="642"/>
                </a:cubicBezTo>
                <a:lnTo>
                  <a:pt x="2434" y="642"/>
                </a:lnTo>
                <a:cubicBezTo>
                  <a:pt x="2457" y="625"/>
                  <a:pt x="2475" y="598"/>
                  <a:pt x="2488" y="561"/>
                </a:cubicBezTo>
                <a:lnTo>
                  <a:pt x="2488" y="561"/>
                </a:lnTo>
                <a:close/>
                <a:moveTo>
                  <a:pt x="2199" y="418"/>
                </a:moveTo>
                <a:lnTo>
                  <a:pt x="2489" y="418"/>
                </a:lnTo>
                <a:cubicBezTo>
                  <a:pt x="2485" y="375"/>
                  <a:pt x="2474" y="342"/>
                  <a:pt x="2456" y="320"/>
                </a:cubicBezTo>
                <a:lnTo>
                  <a:pt x="2456" y="320"/>
                </a:lnTo>
                <a:cubicBezTo>
                  <a:pt x="2428" y="287"/>
                  <a:pt x="2392" y="270"/>
                  <a:pt x="2347" y="270"/>
                </a:cubicBezTo>
                <a:lnTo>
                  <a:pt x="2347" y="270"/>
                </a:lnTo>
                <a:cubicBezTo>
                  <a:pt x="2306" y="270"/>
                  <a:pt x="2272" y="283"/>
                  <a:pt x="2245" y="310"/>
                </a:cubicBezTo>
                <a:lnTo>
                  <a:pt x="2245" y="310"/>
                </a:lnTo>
                <a:cubicBezTo>
                  <a:pt x="2218" y="337"/>
                  <a:pt x="2202" y="373"/>
                  <a:pt x="2199" y="418"/>
                </a:cubicBezTo>
                <a:lnTo>
                  <a:pt x="2199" y="418"/>
                </a:lnTo>
                <a:close/>
                <a:moveTo>
                  <a:pt x="3025" y="728"/>
                </a:moveTo>
                <a:lnTo>
                  <a:pt x="3025" y="662"/>
                </a:lnTo>
                <a:cubicBezTo>
                  <a:pt x="2992" y="713"/>
                  <a:pt x="2944" y="739"/>
                  <a:pt x="2880" y="739"/>
                </a:cubicBezTo>
                <a:lnTo>
                  <a:pt x="2880" y="739"/>
                </a:lnTo>
                <a:cubicBezTo>
                  <a:pt x="2839" y="739"/>
                  <a:pt x="2801" y="728"/>
                  <a:pt x="2766" y="705"/>
                </a:cubicBezTo>
                <a:lnTo>
                  <a:pt x="2766" y="705"/>
                </a:lnTo>
                <a:cubicBezTo>
                  <a:pt x="2731" y="682"/>
                  <a:pt x="2705" y="651"/>
                  <a:pt x="2686" y="610"/>
                </a:cubicBezTo>
                <a:lnTo>
                  <a:pt x="2686" y="610"/>
                </a:lnTo>
                <a:cubicBezTo>
                  <a:pt x="2667" y="569"/>
                  <a:pt x="2657" y="522"/>
                  <a:pt x="2657" y="469"/>
                </a:cubicBezTo>
                <a:lnTo>
                  <a:pt x="2657" y="469"/>
                </a:lnTo>
                <a:cubicBezTo>
                  <a:pt x="2657" y="417"/>
                  <a:pt x="2666" y="370"/>
                  <a:pt x="2683" y="328"/>
                </a:cubicBezTo>
                <a:lnTo>
                  <a:pt x="2683" y="328"/>
                </a:lnTo>
                <a:cubicBezTo>
                  <a:pt x="2700" y="286"/>
                  <a:pt x="2726" y="254"/>
                  <a:pt x="2761" y="231"/>
                </a:cubicBezTo>
                <a:lnTo>
                  <a:pt x="2761" y="231"/>
                </a:lnTo>
                <a:cubicBezTo>
                  <a:pt x="2795" y="208"/>
                  <a:pt x="2833" y="197"/>
                  <a:pt x="2876" y="197"/>
                </a:cubicBezTo>
                <a:lnTo>
                  <a:pt x="2876" y="197"/>
                </a:lnTo>
                <a:cubicBezTo>
                  <a:pt x="2907" y="197"/>
                  <a:pt x="2935" y="204"/>
                  <a:pt x="2960" y="217"/>
                </a:cubicBezTo>
                <a:lnTo>
                  <a:pt x="2960" y="217"/>
                </a:lnTo>
                <a:cubicBezTo>
                  <a:pt x="2985" y="230"/>
                  <a:pt x="3005" y="248"/>
                  <a:pt x="3020" y="269"/>
                </a:cubicBezTo>
                <a:lnTo>
                  <a:pt x="3020" y="269"/>
                </a:lnTo>
                <a:lnTo>
                  <a:pt x="3020" y="12"/>
                </a:lnTo>
                <a:lnTo>
                  <a:pt x="3107" y="12"/>
                </a:lnTo>
                <a:lnTo>
                  <a:pt x="3107" y="728"/>
                </a:lnTo>
                <a:lnTo>
                  <a:pt x="3025" y="728"/>
                </a:lnTo>
                <a:close/>
                <a:moveTo>
                  <a:pt x="2748" y="469"/>
                </a:moveTo>
                <a:cubicBezTo>
                  <a:pt x="2748" y="535"/>
                  <a:pt x="2762" y="585"/>
                  <a:pt x="2790" y="618"/>
                </a:cubicBezTo>
                <a:lnTo>
                  <a:pt x="2790" y="618"/>
                </a:lnTo>
                <a:cubicBezTo>
                  <a:pt x="2818" y="651"/>
                  <a:pt x="2851" y="667"/>
                  <a:pt x="2889" y="667"/>
                </a:cubicBezTo>
                <a:lnTo>
                  <a:pt x="2889" y="667"/>
                </a:lnTo>
                <a:cubicBezTo>
                  <a:pt x="2927" y="667"/>
                  <a:pt x="2960" y="651"/>
                  <a:pt x="2987" y="620"/>
                </a:cubicBezTo>
                <a:lnTo>
                  <a:pt x="2987" y="620"/>
                </a:lnTo>
                <a:cubicBezTo>
                  <a:pt x="3014" y="589"/>
                  <a:pt x="3027" y="541"/>
                  <a:pt x="3027" y="476"/>
                </a:cubicBezTo>
                <a:lnTo>
                  <a:pt x="3027" y="476"/>
                </a:lnTo>
                <a:cubicBezTo>
                  <a:pt x="3027" y="405"/>
                  <a:pt x="3013" y="353"/>
                  <a:pt x="2986" y="320"/>
                </a:cubicBezTo>
                <a:lnTo>
                  <a:pt x="2986" y="320"/>
                </a:lnTo>
                <a:cubicBezTo>
                  <a:pt x="2959" y="287"/>
                  <a:pt x="2925" y="270"/>
                  <a:pt x="2885" y="270"/>
                </a:cubicBezTo>
                <a:lnTo>
                  <a:pt x="2885" y="270"/>
                </a:lnTo>
                <a:cubicBezTo>
                  <a:pt x="2846" y="270"/>
                  <a:pt x="2813" y="286"/>
                  <a:pt x="2787" y="318"/>
                </a:cubicBezTo>
                <a:lnTo>
                  <a:pt x="2787" y="318"/>
                </a:lnTo>
                <a:cubicBezTo>
                  <a:pt x="2761" y="350"/>
                  <a:pt x="2748" y="400"/>
                  <a:pt x="2748" y="469"/>
                </a:cubicBezTo>
                <a:lnTo>
                  <a:pt x="2748" y="469"/>
                </a:lnTo>
                <a:close/>
                <a:moveTo>
                  <a:pt x="3531" y="728"/>
                </a:moveTo>
                <a:lnTo>
                  <a:pt x="3531" y="12"/>
                </a:lnTo>
                <a:lnTo>
                  <a:pt x="3674" y="12"/>
                </a:lnTo>
                <a:lnTo>
                  <a:pt x="3843" y="519"/>
                </a:lnTo>
                <a:cubicBezTo>
                  <a:pt x="3859" y="566"/>
                  <a:pt x="3870" y="601"/>
                  <a:pt x="3877" y="625"/>
                </a:cubicBezTo>
                <a:lnTo>
                  <a:pt x="3877" y="625"/>
                </a:lnTo>
                <a:cubicBezTo>
                  <a:pt x="3886" y="598"/>
                  <a:pt x="3899" y="560"/>
                  <a:pt x="3916" y="510"/>
                </a:cubicBezTo>
                <a:lnTo>
                  <a:pt x="3916" y="510"/>
                </a:lnTo>
                <a:lnTo>
                  <a:pt x="4087" y="12"/>
                </a:lnTo>
                <a:lnTo>
                  <a:pt x="4214" y="12"/>
                </a:lnTo>
                <a:lnTo>
                  <a:pt x="4214" y="728"/>
                </a:lnTo>
                <a:lnTo>
                  <a:pt x="4123" y="728"/>
                </a:lnTo>
                <a:lnTo>
                  <a:pt x="4123" y="128"/>
                </a:lnTo>
                <a:lnTo>
                  <a:pt x="3915" y="728"/>
                </a:lnTo>
                <a:lnTo>
                  <a:pt x="3830" y="728"/>
                </a:lnTo>
                <a:lnTo>
                  <a:pt x="3623" y="118"/>
                </a:lnTo>
                <a:lnTo>
                  <a:pt x="3623" y="728"/>
                </a:lnTo>
                <a:lnTo>
                  <a:pt x="3531" y="728"/>
                </a:lnTo>
                <a:close/>
                <a:moveTo>
                  <a:pt x="4711" y="561"/>
                </a:moveTo>
                <a:lnTo>
                  <a:pt x="4802" y="572"/>
                </a:lnTo>
                <a:cubicBezTo>
                  <a:pt x="4787" y="625"/>
                  <a:pt x="4761" y="666"/>
                  <a:pt x="4722" y="695"/>
                </a:cubicBezTo>
                <a:lnTo>
                  <a:pt x="4722" y="695"/>
                </a:lnTo>
                <a:cubicBezTo>
                  <a:pt x="4683" y="724"/>
                  <a:pt x="4634" y="739"/>
                  <a:pt x="4574" y="739"/>
                </a:cubicBezTo>
                <a:lnTo>
                  <a:pt x="4574" y="739"/>
                </a:lnTo>
                <a:cubicBezTo>
                  <a:pt x="4498" y="739"/>
                  <a:pt x="4438" y="716"/>
                  <a:pt x="4393" y="669"/>
                </a:cubicBezTo>
                <a:lnTo>
                  <a:pt x="4393" y="669"/>
                </a:lnTo>
                <a:cubicBezTo>
                  <a:pt x="4349" y="622"/>
                  <a:pt x="4327" y="557"/>
                  <a:pt x="4327" y="473"/>
                </a:cubicBezTo>
                <a:lnTo>
                  <a:pt x="4327" y="473"/>
                </a:lnTo>
                <a:cubicBezTo>
                  <a:pt x="4327" y="386"/>
                  <a:pt x="4349" y="318"/>
                  <a:pt x="4394" y="270"/>
                </a:cubicBezTo>
                <a:lnTo>
                  <a:pt x="4394" y="270"/>
                </a:lnTo>
                <a:cubicBezTo>
                  <a:pt x="4439" y="221"/>
                  <a:pt x="4497" y="197"/>
                  <a:pt x="4569" y="197"/>
                </a:cubicBezTo>
                <a:lnTo>
                  <a:pt x="4569" y="197"/>
                </a:lnTo>
                <a:cubicBezTo>
                  <a:pt x="4638" y="197"/>
                  <a:pt x="4695" y="221"/>
                  <a:pt x="4739" y="268"/>
                </a:cubicBezTo>
                <a:lnTo>
                  <a:pt x="4739" y="268"/>
                </a:lnTo>
                <a:cubicBezTo>
                  <a:pt x="4783" y="315"/>
                  <a:pt x="4805" y="382"/>
                  <a:pt x="4805" y="467"/>
                </a:cubicBezTo>
                <a:lnTo>
                  <a:pt x="4805" y="467"/>
                </a:lnTo>
                <a:cubicBezTo>
                  <a:pt x="4805" y="472"/>
                  <a:pt x="4805" y="480"/>
                  <a:pt x="4804" y="491"/>
                </a:cubicBezTo>
                <a:lnTo>
                  <a:pt x="4804" y="491"/>
                </a:lnTo>
                <a:lnTo>
                  <a:pt x="4417" y="491"/>
                </a:lnTo>
                <a:cubicBezTo>
                  <a:pt x="4420" y="548"/>
                  <a:pt x="4437" y="591"/>
                  <a:pt x="4466" y="622"/>
                </a:cubicBezTo>
                <a:lnTo>
                  <a:pt x="4466" y="622"/>
                </a:lnTo>
                <a:cubicBezTo>
                  <a:pt x="4495" y="652"/>
                  <a:pt x="4531" y="667"/>
                  <a:pt x="4574" y="667"/>
                </a:cubicBezTo>
                <a:lnTo>
                  <a:pt x="4574" y="667"/>
                </a:lnTo>
                <a:cubicBezTo>
                  <a:pt x="4607" y="667"/>
                  <a:pt x="4634" y="659"/>
                  <a:pt x="4657" y="642"/>
                </a:cubicBezTo>
                <a:lnTo>
                  <a:pt x="4657" y="642"/>
                </a:lnTo>
                <a:cubicBezTo>
                  <a:pt x="4680" y="625"/>
                  <a:pt x="4698" y="598"/>
                  <a:pt x="4711" y="561"/>
                </a:cubicBezTo>
                <a:lnTo>
                  <a:pt x="4711" y="561"/>
                </a:lnTo>
                <a:close/>
                <a:moveTo>
                  <a:pt x="4422" y="418"/>
                </a:moveTo>
                <a:lnTo>
                  <a:pt x="4712" y="418"/>
                </a:lnTo>
                <a:cubicBezTo>
                  <a:pt x="4708" y="375"/>
                  <a:pt x="4697" y="342"/>
                  <a:pt x="4679" y="320"/>
                </a:cubicBezTo>
                <a:lnTo>
                  <a:pt x="4679" y="320"/>
                </a:lnTo>
                <a:cubicBezTo>
                  <a:pt x="4651" y="287"/>
                  <a:pt x="4615" y="270"/>
                  <a:pt x="4570" y="270"/>
                </a:cubicBezTo>
                <a:lnTo>
                  <a:pt x="4570" y="270"/>
                </a:lnTo>
                <a:cubicBezTo>
                  <a:pt x="4529" y="270"/>
                  <a:pt x="4495" y="283"/>
                  <a:pt x="4468" y="310"/>
                </a:cubicBezTo>
                <a:lnTo>
                  <a:pt x="4468" y="310"/>
                </a:lnTo>
                <a:cubicBezTo>
                  <a:pt x="4441" y="337"/>
                  <a:pt x="4425" y="373"/>
                  <a:pt x="4422" y="418"/>
                </a:cubicBezTo>
                <a:lnTo>
                  <a:pt x="4422" y="418"/>
                </a:lnTo>
                <a:close/>
                <a:moveTo>
                  <a:pt x="4912" y="728"/>
                </a:moveTo>
                <a:lnTo>
                  <a:pt x="4912" y="209"/>
                </a:lnTo>
                <a:lnTo>
                  <a:pt x="4991" y="209"/>
                </a:lnTo>
                <a:lnTo>
                  <a:pt x="4991" y="282"/>
                </a:lnTo>
                <a:cubicBezTo>
                  <a:pt x="5007" y="257"/>
                  <a:pt x="5029" y="236"/>
                  <a:pt x="5056" y="220"/>
                </a:cubicBezTo>
                <a:lnTo>
                  <a:pt x="5056" y="220"/>
                </a:lnTo>
                <a:cubicBezTo>
                  <a:pt x="5083" y="205"/>
                  <a:pt x="5113" y="197"/>
                  <a:pt x="5148" y="197"/>
                </a:cubicBezTo>
                <a:lnTo>
                  <a:pt x="5148" y="197"/>
                </a:lnTo>
                <a:cubicBezTo>
                  <a:pt x="5187" y="197"/>
                  <a:pt x="5218" y="205"/>
                  <a:pt x="5242" y="221"/>
                </a:cubicBezTo>
                <a:lnTo>
                  <a:pt x="5242" y="221"/>
                </a:lnTo>
                <a:cubicBezTo>
                  <a:pt x="5267" y="237"/>
                  <a:pt x="5284" y="259"/>
                  <a:pt x="5294" y="288"/>
                </a:cubicBezTo>
                <a:lnTo>
                  <a:pt x="5294" y="288"/>
                </a:lnTo>
                <a:cubicBezTo>
                  <a:pt x="5335" y="227"/>
                  <a:pt x="5389" y="197"/>
                  <a:pt x="5455" y="197"/>
                </a:cubicBezTo>
                <a:lnTo>
                  <a:pt x="5455" y="197"/>
                </a:lnTo>
                <a:cubicBezTo>
                  <a:pt x="5506" y="197"/>
                  <a:pt x="5546" y="211"/>
                  <a:pt x="5573" y="240"/>
                </a:cubicBezTo>
                <a:lnTo>
                  <a:pt x="5573" y="240"/>
                </a:lnTo>
                <a:cubicBezTo>
                  <a:pt x="5601" y="269"/>
                  <a:pt x="5615" y="313"/>
                  <a:pt x="5615" y="372"/>
                </a:cubicBezTo>
                <a:lnTo>
                  <a:pt x="5615" y="372"/>
                </a:lnTo>
                <a:lnTo>
                  <a:pt x="5615" y="728"/>
                </a:lnTo>
                <a:lnTo>
                  <a:pt x="5527" y="728"/>
                </a:lnTo>
                <a:lnTo>
                  <a:pt x="5527" y="401"/>
                </a:lnTo>
                <a:cubicBezTo>
                  <a:pt x="5527" y="366"/>
                  <a:pt x="5524" y="340"/>
                  <a:pt x="5519" y="325"/>
                </a:cubicBezTo>
                <a:lnTo>
                  <a:pt x="5519" y="325"/>
                </a:lnTo>
                <a:cubicBezTo>
                  <a:pt x="5513" y="310"/>
                  <a:pt x="5503" y="297"/>
                  <a:pt x="5488" y="288"/>
                </a:cubicBezTo>
                <a:lnTo>
                  <a:pt x="5488" y="288"/>
                </a:lnTo>
                <a:cubicBezTo>
                  <a:pt x="5473" y="278"/>
                  <a:pt x="5455" y="273"/>
                  <a:pt x="5435" y="273"/>
                </a:cubicBezTo>
                <a:lnTo>
                  <a:pt x="5435" y="273"/>
                </a:lnTo>
                <a:cubicBezTo>
                  <a:pt x="5398" y="273"/>
                  <a:pt x="5368" y="285"/>
                  <a:pt x="5344" y="310"/>
                </a:cubicBezTo>
                <a:lnTo>
                  <a:pt x="5344" y="310"/>
                </a:lnTo>
                <a:cubicBezTo>
                  <a:pt x="5320" y="334"/>
                  <a:pt x="5308" y="373"/>
                  <a:pt x="5308" y="426"/>
                </a:cubicBezTo>
                <a:lnTo>
                  <a:pt x="5308" y="426"/>
                </a:lnTo>
                <a:lnTo>
                  <a:pt x="5308" y="728"/>
                </a:lnTo>
                <a:lnTo>
                  <a:pt x="5220" y="728"/>
                </a:lnTo>
                <a:lnTo>
                  <a:pt x="5220" y="391"/>
                </a:lnTo>
                <a:cubicBezTo>
                  <a:pt x="5220" y="352"/>
                  <a:pt x="5213" y="322"/>
                  <a:pt x="5199" y="303"/>
                </a:cubicBezTo>
                <a:lnTo>
                  <a:pt x="5199" y="303"/>
                </a:lnTo>
                <a:cubicBezTo>
                  <a:pt x="5184" y="283"/>
                  <a:pt x="5161" y="273"/>
                  <a:pt x="5128" y="273"/>
                </a:cubicBezTo>
                <a:lnTo>
                  <a:pt x="5128" y="273"/>
                </a:lnTo>
                <a:cubicBezTo>
                  <a:pt x="5103" y="273"/>
                  <a:pt x="5081" y="280"/>
                  <a:pt x="5060" y="293"/>
                </a:cubicBezTo>
                <a:lnTo>
                  <a:pt x="5060" y="293"/>
                </a:lnTo>
                <a:cubicBezTo>
                  <a:pt x="5039" y="306"/>
                  <a:pt x="5023" y="325"/>
                  <a:pt x="5014" y="350"/>
                </a:cubicBezTo>
                <a:lnTo>
                  <a:pt x="5014" y="350"/>
                </a:lnTo>
                <a:cubicBezTo>
                  <a:pt x="5005" y="375"/>
                  <a:pt x="5000" y="411"/>
                  <a:pt x="5000" y="458"/>
                </a:cubicBezTo>
                <a:lnTo>
                  <a:pt x="5000" y="458"/>
                </a:lnTo>
                <a:lnTo>
                  <a:pt x="5000" y="728"/>
                </a:lnTo>
                <a:lnTo>
                  <a:pt x="4912" y="728"/>
                </a:lnTo>
                <a:close/>
                <a:moveTo>
                  <a:pt x="5712" y="468"/>
                </a:moveTo>
                <a:cubicBezTo>
                  <a:pt x="5712" y="372"/>
                  <a:pt x="5739" y="301"/>
                  <a:pt x="5792" y="255"/>
                </a:cubicBezTo>
                <a:lnTo>
                  <a:pt x="5792" y="255"/>
                </a:lnTo>
                <a:cubicBezTo>
                  <a:pt x="5837" y="216"/>
                  <a:pt x="5891" y="197"/>
                  <a:pt x="5956" y="197"/>
                </a:cubicBezTo>
                <a:lnTo>
                  <a:pt x="5956" y="197"/>
                </a:lnTo>
                <a:cubicBezTo>
                  <a:pt x="6027" y="197"/>
                  <a:pt x="6085" y="220"/>
                  <a:pt x="6130" y="267"/>
                </a:cubicBezTo>
                <a:lnTo>
                  <a:pt x="6130" y="267"/>
                </a:lnTo>
                <a:cubicBezTo>
                  <a:pt x="6175" y="314"/>
                  <a:pt x="6198" y="378"/>
                  <a:pt x="6198" y="461"/>
                </a:cubicBezTo>
                <a:lnTo>
                  <a:pt x="6198" y="461"/>
                </a:lnTo>
                <a:cubicBezTo>
                  <a:pt x="6198" y="528"/>
                  <a:pt x="6188" y="580"/>
                  <a:pt x="6168" y="618"/>
                </a:cubicBezTo>
                <a:lnTo>
                  <a:pt x="6168" y="618"/>
                </a:lnTo>
                <a:cubicBezTo>
                  <a:pt x="6148" y="657"/>
                  <a:pt x="6119" y="687"/>
                  <a:pt x="6081" y="708"/>
                </a:cubicBezTo>
                <a:lnTo>
                  <a:pt x="6081" y="708"/>
                </a:lnTo>
                <a:cubicBezTo>
                  <a:pt x="6042" y="729"/>
                  <a:pt x="6001" y="739"/>
                  <a:pt x="5956" y="739"/>
                </a:cubicBezTo>
                <a:lnTo>
                  <a:pt x="5956" y="739"/>
                </a:lnTo>
                <a:cubicBezTo>
                  <a:pt x="5883" y="739"/>
                  <a:pt x="5825" y="716"/>
                  <a:pt x="5780" y="669"/>
                </a:cubicBezTo>
                <a:lnTo>
                  <a:pt x="5780" y="669"/>
                </a:lnTo>
                <a:cubicBezTo>
                  <a:pt x="5735" y="623"/>
                  <a:pt x="5712" y="556"/>
                  <a:pt x="5712" y="468"/>
                </a:cubicBezTo>
                <a:lnTo>
                  <a:pt x="5712" y="468"/>
                </a:lnTo>
                <a:close/>
                <a:moveTo>
                  <a:pt x="5803" y="468"/>
                </a:moveTo>
                <a:cubicBezTo>
                  <a:pt x="5803" y="535"/>
                  <a:pt x="5817" y="584"/>
                  <a:pt x="5846" y="617"/>
                </a:cubicBezTo>
                <a:lnTo>
                  <a:pt x="5846" y="617"/>
                </a:lnTo>
                <a:cubicBezTo>
                  <a:pt x="5875" y="650"/>
                  <a:pt x="5912" y="667"/>
                  <a:pt x="5956" y="667"/>
                </a:cubicBezTo>
                <a:lnTo>
                  <a:pt x="5956" y="667"/>
                </a:lnTo>
                <a:cubicBezTo>
                  <a:pt x="5999" y="667"/>
                  <a:pt x="6035" y="650"/>
                  <a:pt x="6064" y="617"/>
                </a:cubicBezTo>
                <a:lnTo>
                  <a:pt x="6064" y="617"/>
                </a:lnTo>
                <a:cubicBezTo>
                  <a:pt x="6093" y="584"/>
                  <a:pt x="6108" y="533"/>
                  <a:pt x="6108" y="465"/>
                </a:cubicBezTo>
                <a:lnTo>
                  <a:pt x="6108" y="465"/>
                </a:lnTo>
                <a:cubicBezTo>
                  <a:pt x="6108" y="401"/>
                  <a:pt x="6093" y="353"/>
                  <a:pt x="6064" y="320"/>
                </a:cubicBezTo>
                <a:lnTo>
                  <a:pt x="6064" y="320"/>
                </a:lnTo>
                <a:cubicBezTo>
                  <a:pt x="6035" y="287"/>
                  <a:pt x="5999" y="270"/>
                  <a:pt x="5956" y="270"/>
                </a:cubicBezTo>
                <a:lnTo>
                  <a:pt x="5956" y="270"/>
                </a:lnTo>
                <a:cubicBezTo>
                  <a:pt x="5912" y="270"/>
                  <a:pt x="5875" y="286"/>
                  <a:pt x="5846" y="319"/>
                </a:cubicBezTo>
                <a:lnTo>
                  <a:pt x="5846" y="319"/>
                </a:lnTo>
                <a:cubicBezTo>
                  <a:pt x="5817" y="352"/>
                  <a:pt x="5803" y="402"/>
                  <a:pt x="5803" y="468"/>
                </a:cubicBezTo>
                <a:lnTo>
                  <a:pt x="5803" y="468"/>
                </a:lnTo>
                <a:close/>
                <a:moveTo>
                  <a:pt x="6300" y="728"/>
                </a:moveTo>
                <a:lnTo>
                  <a:pt x="6300" y="209"/>
                </a:lnTo>
                <a:lnTo>
                  <a:pt x="6379" y="209"/>
                </a:lnTo>
                <a:lnTo>
                  <a:pt x="6379" y="288"/>
                </a:lnTo>
                <a:cubicBezTo>
                  <a:pt x="6400" y="251"/>
                  <a:pt x="6418" y="226"/>
                  <a:pt x="6435" y="215"/>
                </a:cubicBezTo>
                <a:lnTo>
                  <a:pt x="6435" y="215"/>
                </a:lnTo>
                <a:cubicBezTo>
                  <a:pt x="6452" y="203"/>
                  <a:pt x="6471" y="197"/>
                  <a:pt x="6492" y="197"/>
                </a:cubicBezTo>
                <a:lnTo>
                  <a:pt x="6492" y="197"/>
                </a:lnTo>
                <a:cubicBezTo>
                  <a:pt x="6521" y="197"/>
                  <a:pt x="6551" y="207"/>
                  <a:pt x="6582" y="226"/>
                </a:cubicBezTo>
                <a:lnTo>
                  <a:pt x="6582" y="226"/>
                </a:lnTo>
                <a:lnTo>
                  <a:pt x="6552" y="307"/>
                </a:lnTo>
                <a:cubicBezTo>
                  <a:pt x="6531" y="294"/>
                  <a:pt x="6509" y="288"/>
                  <a:pt x="6487" y="288"/>
                </a:cubicBezTo>
                <a:lnTo>
                  <a:pt x="6487" y="288"/>
                </a:lnTo>
                <a:cubicBezTo>
                  <a:pt x="6468" y="288"/>
                  <a:pt x="6451" y="294"/>
                  <a:pt x="6436" y="305"/>
                </a:cubicBezTo>
                <a:lnTo>
                  <a:pt x="6436" y="305"/>
                </a:lnTo>
                <a:cubicBezTo>
                  <a:pt x="6421" y="317"/>
                  <a:pt x="6410" y="333"/>
                  <a:pt x="6403" y="354"/>
                </a:cubicBezTo>
                <a:lnTo>
                  <a:pt x="6403" y="354"/>
                </a:lnTo>
                <a:cubicBezTo>
                  <a:pt x="6393" y="385"/>
                  <a:pt x="6388" y="419"/>
                  <a:pt x="6388" y="456"/>
                </a:cubicBezTo>
                <a:lnTo>
                  <a:pt x="6388" y="456"/>
                </a:lnTo>
                <a:lnTo>
                  <a:pt x="6388" y="728"/>
                </a:lnTo>
                <a:lnTo>
                  <a:pt x="6300" y="728"/>
                </a:lnTo>
                <a:close/>
                <a:moveTo>
                  <a:pt x="6630" y="927"/>
                </a:moveTo>
                <a:lnTo>
                  <a:pt x="6621" y="845"/>
                </a:lnTo>
                <a:cubicBezTo>
                  <a:pt x="6640" y="850"/>
                  <a:pt x="6656" y="853"/>
                  <a:pt x="6671" y="853"/>
                </a:cubicBezTo>
                <a:lnTo>
                  <a:pt x="6671" y="853"/>
                </a:lnTo>
                <a:cubicBezTo>
                  <a:pt x="6690" y="853"/>
                  <a:pt x="6706" y="850"/>
                  <a:pt x="6718" y="843"/>
                </a:cubicBezTo>
                <a:lnTo>
                  <a:pt x="6718" y="843"/>
                </a:lnTo>
                <a:cubicBezTo>
                  <a:pt x="6729" y="836"/>
                  <a:pt x="6739" y="827"/>
                  <a:pt x="6747" y="815"/>
                </a:cubicBezTo>
                <a:lnTo>
                  <a:pt x="6747" y="815"/>
                </a:lnTo>
                <a:cubicBezTo>
                  <a:pt x="6752" y="806"/>
                  <a:pt x="6761" y="785"/>
                  <a:pt x="6773" y="750"/>
                </a:cubicBezTo>
                <a:lnTo>
                  <a:pt x="6773" y="750"/>
                </a:lnTo>
                <a:cubicBezTo>
                  <a:pt x="6775" y="745"/>
                  <a:pt x="6778" y="738"/>
                  <a:pt x="6781" y="729"/>
                </a:cubicBezTo>
                <a:lnTo>
                  <a:pt x="6781" y="729"/>
                </a:lnTo>
                <a:lnTo>
                  <a:pt x="6584" y="209"/>
                </a:lnTo>
                <a:lnTo>
                  <a:pt x="6679" y="209"/>
                </a:lnTo>
                <a:lnTo>
                  <a:pt x="6787" y="509"/>
                </a:lnTo>
                <a:cubicBezTo>
                  <a:pt x="6801" y="547"/>
                  <a:pt x="6814" y="587"/>
                  <a:pt x="6825" y="629"/>
                </a:cubicBezTo>
                <a:lnTo>
                  <a:pt x="6825" y="629"/>
                </a:lnTo>
                <a:cubicBezTo>
                  <a:pt x="6835" y="589"/>
                  <a:pt x="6847" y="550"/>
                  <a:pt x="6861" y="511"/>
                </a:cubicBezTo>
                <a:lnTo>
                  <a:pt x="6861" y="511"/>
                </a:lnTo>
                <a:lnTo>
                  <a:pt x="6972" y="209"/>
                </a:lnTo>
                <a:lnTo>
                  <a:pt x="7060" y="209"/>
                </a:lnTo>
                <a:lnTo>
                  <a:pt x="6862" y="736"/>
                </a:lnTo>
                <a:cubicBezTo>
                  <a:pt x="6841" y="793"/>
                  <a:pt x="6825" y="833"/>
                  <a:pt x="6813" y="854"/>
                </a:cubicBezTo>
                <a:lnTo>
                  <a:pt x="6813" y="854"/>
                </a:lnTo>
                <a:cubicBezTo>
                  <a:pt x="6798" y="883"/>
                  <a:pt x="6780" y="904"/>
                  <a:pt x="6759" y="918"/>
                </a:cubicBezTo>
                <a:lnTo>
                  <a:pt x="6759" y="918"/>
                </a:lnTo>
                <a:cubicBezTo>
                  <a:pt x="6739" y="931"/>
                  <a:pt x="6715" y="938"/>
                  <a:pt x="6687" y="938"/>
                </a:cubicBezTo>
                <a:lnTo>
                  <a:pt x="6687" y="938"/>
                </a:lnTo>
                <a:cubicBezTo>
                  <a:pt x="6670" y="938"/>
                  <a:pt x="6651" y="934"/>
                  <a:pt x="6630" y="927"/>
                </a:cubicBezTo>
                <a:lnTo>
                  <a:pt x="6630" y="927"/>
                </a:lnTo>
                <a:close/>
                <a:moveTo>
                  <a:pt x="7605" y="728"/>
                </a:moveTo>
                <a:lnTo>
                  <a:pt x="7605" y="96"/>
                </a:lnTo>
                <a:lnTo>
                  <a:pt x="7370" y="96"/>
                </a:lnTo>
                <a:lnTo>
                  <a:pt x="7370" y="12"/>
                </a:lnTo>
                <a:lnTo>
                  <a:pt x="7937" y="12"/>
                </a:lnTo>
                <a:lnTo>
                  <a:pt x="7937" y="96"/>
                </a:lnTo>
                <a:lnTo>
                  <a:pt x="7700" y="96"/>
                </a:lnTo>
                <a:lnTo>
                  <a:pt x="7700" y="728"/>
                </a:lnTo>
                <a:lnTo>
                  <a:pt x="7605" y="728"/>
                </a:lnTo>
                <a:close/>
                <a:moveTo>
                  <a:pt x="8361" y="664"/>
                </a:moveTo>
                <a:cubicBezTo>
                  <a:pt x="8328" y="691"/>
                  <a:pt x="8297" y="711"/>
                  <a:pt x="8267" y="722"/>
                </a:cubicBezTo>
                <a:lnTo>
                  <a:pt x="8267" y="722"/>
                </a:lnTo>
                <a:cubicBezTo>
                  <a:pt x="8237" y="733"/>
                  <a:pt x="8205" y="739"/>
                  <a:pt x="8170" y="739"/>
                </a:cubicBezTo>
                <a:lnTo>
                  <a:pt x="8170" y="739"/>
                </a:lnTo>
                <a:cubicBezTo>
                  <a:pt x="8113" y="739"/>
                  <a:pt x="8070" y="725"/>
                  <a:pt x="8039" y="697"/>
                </a:cubicBezTo>
                <a:lnTo>
                  <a:pt x="8039" y="697"/>
                </a:lnTo>
                <a:cubicBezTo>
                  <a:pt x="8008" y="670"/>
                  <a:pt x="7993" y="634"/>
                  <a:pt x="7993" y="591"/>
                </a:cubicBezTo>
                <a:lnTo>
                  <a:pt x="7993" y="591"/>
                </a:lnTo>
                <a:cubicBezTo>
                  <a:pt x="7993" y="566"/>
                  <a:pt x="7999" y="542"/>
                  <a:pt x="8010" y="521"/>
                </a:cubicBezTo>
                <a:lnTo>
                  <a:pt x="8010" y="521"/>
                </a:lnTo>
                <a:cubicBezTo>
                  <a:pt x="8022" y="500"/>
                  <a:pt x="8037" y="484"/>
                  <a:pt x="8056" y="471"/>
                </a:cubicBezTo>
                <a:lnTo>
                  <a:pt x="8056" y="471"/>
                </a:lnTo>
                <a:cubicBezTo>
                  <a:pt x="8075" y="458"/>
                  <a:pt x="8096" y="449"/>
                  <a:pt x="8119" y="442"/>
                </a:cubicBezTo>
                <a:lnTo>
                  <a:pt x="8119" y="442"/>
                </a:lnTo>
                <a:cubicBezTo>
                  <a:pt x="8136" y="437"/>
                  <a:pt x="8162" y="433"/>
                  <a:pt x="8197" y="429"/>
                </a:cubicBezTo>
                <a:lnTo>
                  <a:pt x="8197" y="429"/>
                </a:lnTo>
                <a:cubicBezTo>
                  <a:pt x="8268" y="420"/>
                  <a:pt x="8321" y="410"/>
                  <a:pt x="8354" y="398"/>
                </a:cubicBezTo>
                <a:lnTo>
                  <a:pt x="8354" y="398"/>
                </a:lnTo>
                <a:cubicBezTo>
                  <a:pt x="8354" y="386"/>
                  <a:pt x="8354" y="378"/>
                  <a:pt x="8354" y="375"/>
                </a:cubicBezTo>
                <a:lnTo>
                  <a:pt x="8354" y="375"/>
                </a:lnTo>
                <a:cubicBezTo>
                  <a:pt x="8354" y="340"/>
                  <a:pt x="8346" y="315"/>
                  <a:pt x="8330" y="300"/>
                </a:cubicBezTo>
                <a:lnTo>
                  <a:pt x="8330" y="300"/>
                </a:lnTo>
                <a:cubicBezTo>
                  <a:pt x="8307" y="280"/>
                  <a:pt x="8274" y="270"/>
                  <a:pt x="8229" y="270"/>
                </a:cubicBezTo>
                <a:lnTo>
                  <a:pt x="8229" y="270"/>
                </a:lnTo>
                <a:cubicBezTo>
                  <a:pt x="8188" y="270"/>
                  <a:pt x="8157" y="277"/>
                  <a:pt x="8138" y="292"/>
                </a:cubicBezTo>
                <a:lnTo>
                  <a:pt x="8138" y="292"/>
                </a:lnTo>
                <a:cubicBezTo>
                  <a:pt x="8118" y="306"/>
                  <a:pt x="8103" y="332"/>
                  <a:pt x="8094" y="369"/>
                </a:cubicBezTo>
                <a:lnTo>
                  <a:pt x="8094" y="369"/>
                </a:lnTo>
                <a:lnTo>
                  <a:pt x="8008" y="357"/>
                </a:lnTo>
                <a:cubicBezTo>
                  <a:pt x="8016" y="320"/>
                  <a:pt x="8029" y="291"/>
                  <a:pt x="8047" y="268"/>
                </a:cubicBezTo>
                <a:lnTo>
                  <a:pt x="8047" y="268"/>
                </a:lnTo>
                <a:cubicBezTo>
                  <a:pt x="8065" y="245"/>
                  <a:pt x="8091" y="228"/>
                  <a:pt x="8125" y="216"/>
                </a:cubicBezTo>
                <a:lnTo>
                  <a:pt x="8125" y="216"/>
                </a:lnTo>
                <a:cubicBezTo>
                  <a:pt x="8158" y="203"/>
                  <a:pt x="8197" y="197"/>
                  <a:pt x="8242" y="197"/>
                </a:cubicBezTo>
                <a:lnTo>
                  <a:pt x="8242" y="197"/>
                </a:lnTo>
                <a:cubicBezTo>
                  <a:pt x="8287" y="197"/>
                  <a:pt x="8323" y="202"/>
                  <a:pt x="8350" y="213"/>
                </a:cubicBezTo>
                <a:lnTo>
                  <a:pt x="8350" y="213"/>
                </a:lnTo>
                <a:cubicBezTo>
                  <a:pt x="8378" y="224"/>
                  <a:pt x="8398" y="237"/>
                  <a:pt x="8411" y="252"/>
                </a:cubicBezTo>
                <a:lnTo>
                  <a:pt x="8411" y="252"/>
                </a:lnTo>
                <a:cubicBezTo>
                  <a:pt x="8424" y="268"/>
                  <a:pt x="8433" y="288"/>
                  <a:pt x="8438" y="312"/>
                </a:cubicBezTo>
                <a:lnTo>
                  <a:pt x="8438" y="312"/>
                </a:lnTo>
                <a:cubicBezTo>
                  <a:pt x="8441" y="327"/>
                  <a:pt x="8443" y="354"/>
                  <a:pt x="8443" y="393"/>
                </a:cubicBezTo>
                <a:lnTo>
                  <a:pt x="8443" y="393"/>
                </a:lnTo>
                <a:lnTo>
                  <a:pt x="8443" y="510"/>
                </a:lnTo>
                <a:cubicBezTo>
                  <a:pt x="8443" y="592"/>
                  <a:pt x="8445" y="644"/>
                  <a:pt x="8448" y="665"/>
                </a:cubicBezTo>
                <a:lnTo>
                  <a:pt x="8448" y="665"/>
                </a:lnTo>
                <a:cubicBezTo>
                  <a:pt x="8452" y="687"/>
                  <a:pt x="8460" y="708"/>
                  <a:pt x="8471" y="728"/>
                </a:cubicBezTo>
                <a:lnTo>
                  <a:pt x="8471" y="728"/>
                </a:lnTo>
                <a:lnTo>
                  <a:pt x="8379" y="728"/>
                </a:lnTo>
                <a:cubicBezTo>
                  <a:pt x="8370" y="709"/>
                  <a:pt x="8364" y="688"/>
                  <a:pt x="8361" y="664"/>
                </a:cubicBezTo>
                <a:lnTo>
                  <a:pt x="8361" y="664"/>
                </a:lnTo>
                <a:close/>
                <a:moveTo>
                  <a:pt x="8354" y="467"/>
                </a:moveTo>
                <a:cubicBezTo>
                  <a:pt x="8322" y="480"/>
                  <a:pt x="8274" y="491"/>
                  <a:pt x="8210" y="500"/>
                </a:cubicBezTo>
                <a:lnTo>
                  <a:pt x="8210" y="500"/>
                </a:lnTo>
                <a:cubicBezTo>
                  <a:pt x="8174" y="505"/>
                  <a:pt x="8149" y="511"/>
                  <a:pt x="8134" y="518"/>
                </a:cubicBezTo>
                <a:lnTo>
                  <a:pt x="8134" y="518"/>
                </a:lnTo>
                <a:cubicBezTo>
                  <a:pt x="8119" y="525"/>
                  <a:pt x="8107" y="534"/>
                  <a:pt x="8099" y="547"/>
                </a:cubicBezTo>
                <a:lnTo>
                  <a:pt x="8099" y="547"/>
                </a:lnTo>
                <a:cubicBezTo>
                  <a:pt x="8091" y="559"/>
                  <a:pt x="8087" y="573"/>
                  <a:pt x="8087" y="588"/>
                </a:cubicBezTo>
                <a:lnTo>
                  <a:pt x="8087" y="588"/>
                </a:lnTo>
                <a:cubicBezTo>
                  <a:pt x="8087" y="612"/>
                  <a:pt x="8096" y="632"/>
                  <a:pt x="8114" y="647"/>
                </a:cubicBezTo>
                <a:lnTo>
                  <a:pt x="8114" y="647"/>
                </a:lnTo>
                <a:cubicBezTo>
                  <a:pt x="8131" y="662"/>
                  <a:pt x="8157" y="670"/>
                  <a:pt x="8191" y="670"/>
                </a:cubicBezTo>
                <a:lnTo>
                  <a:pt x="8191" y="670"/>
                </a:lnTo>
                <a:cubicBezTo>
                  <a:pt x="8225" y="670"/>
                  <a:pt x="8255" y="663"/>
                  <a:pt x="8282" y="648"/>
                </a:cubicBezTo>
                <a:lnTo>
                  <a:pt x="8282" y="648"/>
                </a:lnTo>
                <a:cubicBezTo>
                  <a:pt x="8308" y="633"/>
                  <a:pt x="8327" y="613"/>
                  <a:pt x="8340" y="587"/>
                </a:cubicBezTo>
                <a:lnTo>
                  <a:pt x="8340" y="587"/>
                </a:lnTo>
                <a:cubicBezTo>
                  <a:pt x="8349" y="568"/>
                  <a:pt x="8354" y="539"/>
                  <a:pt x="8354" y="500"/>
                </a:cubicBezTo>
                <a:lnTo>
                  <a:pt x="8354" y="500"/>
                </a:lnTo>
                <a:lnTo>
                  <a:pt x="8354" y="467"/>
                </a:lnTo>
                <a:close/>
                <a:moveTo>
                  <a:pt x="8580" y="728"/>
                </a:moveTo>
                <a:lnTo>
                  <a:pt x="8580" y="12"/>
                </a:lnTo>
                <a:lnTo>
                  <a:pt x="8667" y="12"/>
                </a:lnTo>
                <a:lnTo>
                  <a:pt x="8667" y="420"/>
                </a:lnTo>
                <a:lnTo>
                  <a:pt x="8875" y="209"/>
                </a:lnTo>
                <a:lnTo>
                  <a:pt x="8989" y="209"/>
                </a:lnTo>
                <a:lnTo>
                  <a:pt x="8791" y="401"/>
                </a:lnTo>
                <a:lnTo>
                  <a:pt x="9009" y="728"/>
                </a:lnTo>
                <a:lnTo>
                  <a:pt x="8901" y="728"/>
                </a:lnTo>
                <a:lnTo>
                  <a:pt x="8729" y="462"/>
                </a:lnTo>
                <a:lnTo>
                  <a:pt x="8667" y="522"/>
                </a:lnTo>
                <a:lnTo>
                  <a:pt x="8667" y="728"/>
                </a:lnTo>
                <a:lnTo>
                  <a:pt x="8580" y="728"/>
                </a:lnTo>
                <a:close/>
                <a:moveTo>
                  <a:pt x="9434" y="561"/>
                </a:moveTo>
                <a:lnTo>
                  <a:pt x="9525" y="572"/>
                </a:lnTo>
                <a:cubicBezTo>
                  <a:pt x="9510" y="625"/>
                  <a:pt x="9484" y="666"/>
                  <a:pt x="9445" y="695"/>
                </a:cubicBezTo>
                <a:lnTo>
                  <a:pt x="9445" y="695"/>
                </a:lnTo>
                <a:cubicBezTo>
                  <a:pt x="9406" y="724"/>
                  <a:pt x="9357" y="739"/>
                  <a:pt x="9297" y="739"/>
                </a:cubicBezTo>
                <a:lnTo>
                  <a:pt x="9297" y="739"/>
                </a:lnTo>
                <a:cubicBezTo>
                  <a:pt x="9221" y="739"/>
                  <a:pt x="9161" y="716"/>
                  <a:pt x="9116" y="669"/>
                </a:cubicBezTo>
                <a:lnTo>
                  <a:pt x="9116" y="669"/>
                </a:lnTo>
                <a:cubicBezTo>
                  <a:pt x="9072" y="622"/>
                  <a:pt x="9050" y="557"/>
                  <a:pt x="9050" y="473"/>
                </a:cubicBezTo>
                <a:lnTo>
                  <a:pt x="9050" y="473"/>
                </a:lnTo>
                <a:cubicBezTo>
                  <a:pt x="9050" y="386"/>
                  <a:pt x="9072" y="318"/>
                  <a:pt x="9117" y="270"/>
                </a:cubicBezTo>
                <a:lnTo>
                  <a:pt x="9117" y="270"/>
                </a:lnTo>
                <a:cubicBezTo>
                  <a:pt x="9162" y="221"/>
                  <a:pt x="9221" y="197"/>
                  <a:pt x="9292" y="197"/>
                </a:cubicBezTo>
                <a:lnTo>
                  <a:pt x="9292" y="197"/>
                </a:lnTo>
                <a:cubicBezTo>
                  <a:pt x="9361" y="197"/>
                  <a:pt x="9418" y="221"/>
                  <a:pt x="9462" y="268"/>
                </a:cubicBezTo>
                <a:lnTo>
                  <a:pt x="9462" y="268"/>
                </a:lnTo>
                <a:cubicBezTo>
                  <a:pt x="9506" y="315"/>
                  <a:pt x="9528" y="382"/>
                  <a:pt x="9528" y="467"/>
                </a:cubicBezTo>
                <a:lnTo>
                  <a:pt x="9528" y="467"/>
                </a:lnTo>
                <a:cubicBezTo>
                  <a:pt x="9528" y="472"/>
                  <a:pt x="9528" y="480"/>
                  <a:pt x="9527" y="491"/>
                </a:cubicBezTo>
                <a:lnTo>
                  <a:pt x="9527" y="491"/>
                </a:lnTo>
                <a:lnTo>
                  <a:pt x="9141" y="491"/>
                </a:lnTo>
                <a:cubicBezTo>
                  <a:pt x="9144" y="548"/>
                  <a:pt x="9160" y="591"/>
                  <a:pt x="9189" y="622"/>
                </a:cubicBezTo>
                <a:lnTo>
                  <a:pt x="9189" y="622"/>
                </a:lnTo>
                <a:cubicBezTo>
                  <a:pt x="9218" y="652"/>
                  <a:pt x="9254" y="667"/>
                  <a:pt x="9297" y="667"/>
                </a:cubicBezTo>
                <a:lnTo>
                  <a:pt x="9297" y="667"/>
                </a:lnTo>
                <a:cubicBezTo>
                  <a:pt x="9330" y="667"/>
                  <a:pt x="9357" y="659"/>
                  <a:pt x="9380" y="642"/>
                </a:cubicBezTo>
                <a:lnTo>
                  <a:pt x="9380" y="642"/>
                </a:lnTo>
                <a:cubicBezTo>
                  <a:pt x="9403" y="625"/>
                  <a:pt x="9421" y="598"/>
                  <a:pt x="9434" y="561"/>
                </a:cubicBezTo>
                <a:lnTo>
                  <a:pt x="9434" y="561"/>
                </a:lnTo>
                <a:close/>
                <a:moveTo>
                  <a:pt x="9145" y="418"/>
                </a:moveTo>
                <a:lnTo>
                  <a:pt x="9435" y="418"/>
                </a:lnTo>
                <a:cubicBezTo>
                  <a:pt x="9431" y="375"/>
                  <a:pt x="9420" y="342"/>
                  <a:pt x="9402" y="320"/>
                </a:cubicBezTo>
                <a:lnTo>
                  <a:pt x="9402" y="320"/>
                </a:lnTo>
                <a:cubicBezTo>
                  <a:pt x="9374" y="287"/>
                  <a:pt x="9338" y="270"/>
                  <a:pt x="9293" y="270"/>
                </a:cubicBezTo>
                <a:lnTo>
                  <a:pt x="9293" y="270"/>
                </a:lnTo>
                <a:cubicBezTo>
                  <a:pt x="9252" y="270"/>
                  <a:pt x="9218" y="283"/>
                  <a:pt x="9191" y="310"/>
                </a:cubicBezTo>
                <a:lnTo>
                  <a:pt x="9191" y="310"/>
                </a:lnTo>
                <a:cubicBezTo>
                  <a:pt x="9164" y="337"/>
                  <a:pt x="9148" y="373"/>
                  <a:pt x="9145" y="418"/>
                </a:cubicBezTo>
                <a:lnTo>
                  <a:pt x="9145" y="418"/>
                </a:lnTo>
                <a:close/>
                <a:moveTo>
                  <a:pt x="9600" y="573"/>
                </a:moveTo>
                <a:lnTo>
                  <a:pt x="9687" y="559"/>
                </a:lnTo>
                <a:cubicBezTo>
                  <a:pt x="9692" y="594"/>
                  <a:pt x="9705" y="620"/>
                  <a:pt x="9728" y="639"/>
                </a:cubicBezTo>
                <a:lnTo>
                  <a:pt x="9728" y="639"/>
                </a:lnTo>
                <a:cubicBezTo>
                  <a:pt x="9750" y="658"/>
                  <a:pt x="9781" y="667"/>
                  <a:pt x="9821" y="667"/>
                </a:cubicBezTo>
                <a:lnTo>
                  <a:pt x="9821" y="667"/>
                </a:lnTo>
                <a:cubicBezTo>
                  <a:pt x="9862" y="667"/>
                  <a:pt x="9892" y="659"/>
                  <a:pt x="9911" y="642"/>
                </a:cubicBezTo>
                <a:lnTo>
                  <a:pt x="9911" y="642"/>
                </a:lnTo>
                <a:cubicBezTo>
                  <a:pt x="9930" y="626"/>
                  <a:pt x="9940" y="607"/>
                  <a:pt x="9940" y="584"/>
                </a:cubicBezTo>
                <a:lnTo>
                  <a:pt x="9940" y="584"/>
                </a:lnTo>
                <a:cubicBezTo>
                  <a:pt x="9940" y="565"/>
                  <a:pt x="9932" y="549"/>
                  <a:pt x="9915" y="538"/>
                </a:cubicBezTo>
                <a:lnTo>
                  <a:pt x="9915" y="538"/>
                </a:lnTo>
                <a:cubicBezTo>
                  <a:pt x="9902" y="530"/>
                  <a:pt x="9872" y="520"/>
                  <a:pt x="9825" y="508"/>
                </a:cubicBezTo>
                <a:lnTo>
                  <a:pt x="9825" y="508"/>
                </a:lnTo>
                <a:cubicBezTo>
                  <a:pt x="9760" y="491"/>
                  <a:pt x="9716" y="477"/>
                  <a:pt x="9691" y="466"/>
                </a:cubicBezTo>
                <a:lnTo>
                  <a:pt x="9691" y="466"/>
                </a:lnTo>
                <a:cubicBezTo>
                  <a:pt x="9666" y="454"/>
                  <a:pt x="9647" y="437"/>
                  <a:pt x="9634" y="416"/>
                </a:cubicBezTo>
                <a:lnTo>
                  <a:pt x="9634" y="416"/>
                </a:lnTo>
                <a:cubicBezTo>
                  <a:pt x="9621" y="395"/>
                  <a:pt x="9615" y="372"/>
                  <a:pt x="9615" y="347"/>
                </a:cubicBezTo>
                <a:lnTo>
                  <a:pt x="9615" y="347"/>
                </a:lnTo>
                <a:cubicBezTo>
                  <a:pt x="9615" y="324"/>
                  <a:pt x="9620" y="302"/>
                  <a:pt x="9631" y="282"/>
                </a:cubicBezTo>
                <a:lnTo>
                  <a:pt x="9631" y="282"/>
                </a:lnTo>
                <a:cubicBezTo>
                  <a:pt x="9641" y="263"/>
                  <a:pt x="9655" y="246"/>
                  <a:pt x="9674" y="233"/>
                </a:cubicBezTo>
                <a:lnTo>
                  <a:pt x="9674" y="233"/>
                </a:lnTo>
                <a:cubicBezTo>
                  <a:pt x="9687" y="223"/>
                  <a:pt x="9706" y="215"/>
                  <a:pt x="9730" y="208"/>
                </a:cubicBezTo>
                <a:lnTo>
                  <a:pt x="9730" y="208"/>
                </a:lnTo>
                <a:cubicBezTo>
                  <a:pt x="9753" y="201"/>
                  <a:pt x="9779" y="197"/>
                  <a:pt x="9806" y="197"/>
                </a:cubicBezTo>
                <a:lnTo>
                  <a:pt x="9806" y="197"/>
                </a:lnTo>
                <a:cubicBezTo>
                  <a:pt x="9847" y="197"/>
                  <a:pt x="9882" y="203"/>
                  <a:pt x="9913" y="215"/>
                </a:cubicBezTo>
                <a:lnTo>
                  <a:pt x="9913" y="215"/>
                </a:lnTo>
                <a:cubicBezTo>
                  <a:pt x="9944" y="226"/>
                  <a:pt x="9966" y="242"/>
                  <a:pt x="9981" y="262"/>
                </a:cubicBezTo>
                <a:lnTo>
                  <a:pt x="9981" y="262"/>
                </a:lnTo>
                <a:cubicBezTo>
                  <a:pt x="9996" y="282"/>
                  <a:pt x="10006" y="309"/>
                  <a:pt x="10011" y="343"/>
                </a:cubicBezTo>
                <a:lnTo>
                  <a:pt x="10011" y="343"/>
                </a:lnTo>
                <a:lnTo>
                  <a:pt x="9925" y="354"/>
                </a:lnTo>
                <a:cubicBezTo>
                  <a:pt x="9921" y="327"/>
                  <a:pt x="9910" y="307"/>
                  <a:pt x="9891" y="292"/>
                </a:cubicBezTo>
                <a:lnTo>
                  <a:pt x="9891" y="292"/>
                </a:lnTo>
                <a:cubicBezTo>
                  <a:pt x="9872" y="277"/>
                  <a:pt x="9846" y="270"/>
                  <a:pt x="9812" y="270"/>
                </a:cubicBezTo>
                <a:lnTo>
                  <a:pt x="9812" y="270"/>
                </a:lnTo>
                <a:cubicBezTo>
                  <a:pt x="9771" y="270"/>
                  <a:pt x="9743" y="277"/>
                  <a:pt x="9726" y="290"/>
                </a:cubicBezTo>
                <a:lnTo>
                  <a:pt x="9726" y="290"/>
                </a:lnTo>
                <a:cubicBezTo>
                  <a:pt x="9709" y="303"/>
                  <a:pt x="9700" y="319"/>
                  <a:pt x="9700" y="336"/>
                </a:cubicBezTo>
                <a:lnTo>
                  <a:pt x="9700" y="336"/>
                </a:lnTo>
                <a:cubicBezTo>
                  <a:pt x="9700" y="348"/>
                  <a:pt x="9703" y="358"/>
                  <a:pt x="9710" y="367"/>
                </a:cubicBezTo>
                <a:lnTo>
                  <a:pt x="9710" y="367"/>
                </a:lnTo>
                <a:cubicBezTo>
                  <a:pt x="9717" y="376"/>
                  <a:pt x="9729" y="384"/>
                  <a:pt x="9744" y="391"/>
                </a:cubicBezTo>
                <a:lnTo>
                  <a:pt x="9744" y="391"/>
                </a:lnTo>
                <a:cubicBezTo>
                  <a:pt x="9753" y="394"/>
                  <a:pt x="9779" y="401"/>
                  <a:pt x="9822" y="413"/>
                </a:cubicBezTo>
                <a:lnTo>
                  <a:pt x="9822" y="413"/>
                </a:lnTo>
                <a:cubicBezTo>
                  <a:pt x="9884" y="430"/>
                  <a:pt x="9927" y="443"/>
                  <a:pt x="9952" y="454"/>
                </a:cubicBezTo>
                <a:lnTo>
                  <a:pt x="9952" y="454"/>
                </a:lnTo>
                <a:cubicBezTo>
                  <a:pt x="9977" y="465"/>
                  <a:pt x="9996" y="480"/>
                  <a:pt x="10010" y="500"/>
                </a:cubicBezTo>
                <a:lnTo>
                  <a:pt x="10010" y="500"/>
                </a:lnTo>
                <a:cubicBezTo>
                  <a:pt x="10024" y="520"/>
                  <a:pt x="10031" y="545"/>
                  <a:pt x="10031" y="575"/>
                </a:cubicBezTo>
                <a:lnTo>
                  <a:pt x="10031" y="575"/>
                </a:lnTo>
                <a:cubicBezTo>
                  <a:pt x="10031" y="604"/>
                  <a:pt x="10022" y="632"/>
                  <a:pt x="10005" y="658"/>
                </a:cubicBezTo>
                <a:lnTo>
                  <a:pt x="10005" y="658"/>
                </a:lnTo>
                <a:cubicBezTo>
                  <a:pt x="9988" y="684"/>
                  <a:pt x="9963" y="704"/>
                  <a:pt x="9931" y="718"/>
                </a:cubicBezTo>
                <a:lnTo>
                  <a:pt x="9931" y="718"/>
                </a:lnTo>
                <a:cubicBezTo>
                  <a:pt x="9899" y="732"/>
                  <a:pt x="9863" y="739"/>
                  <a:pt x="9822" y="739"/>
                </a:cubicBezTo>
                <a:lnTo>
                  <a:pt x="9822" y="739"/>
                </a:lnTo>
                <a:cubicBezTo>
                  <a:pt x="9755" y="739"/>
                  <a:pt x="9703" y="725"/>
                  <a:pt x="9668" y="697"/>
                </a:cubicBezTo>
                <a:lnTo>
                  <a:pt x="9668" y="697"/>
                </a:lnTo>
                <a:cubicBezTo>
                  <a:pt x="9633" y="669"/>
                  <a:pt x="9610" y="628"/>
                  <a:pt x="9600" y="573"/>
                </a:cubicBezTo>
                <a:lnTo>
                  <a:pt x="9600" y="573"/>
                </a:lnTo>
                <a:close/>
                <a:moveTo>
                  <a:pt x="10389" y="539"/>
                </a:moveTo>
                <a:lnTo>
                  <a:pt x="10477" y="527"/>
                </a:lnTo>
                <a:cubicBezTo>
                  <a:pt x="10487" y="577"/>
                  <a:pt x="10504" y="613"/>
                  <a:pt x="10529" y="635"/>
                </a:cubicBezTo>
                <a:lnTo>
                  <a:pt x="10529" y="635"/>
                </a:lnTo>
                <a:cubicBezTo>
                  <a:pt x="10553" y="656"/>
                  <a:pt x="10582" y="667"/>
                  <a:pt x="10617" y="667"/>
                </a:cubicBezTo>
                <a:lnTo>
                  <a:pt x="10617" y="667"/>
                </a:lnTo>
                <a:cubicBezTo>
                  <a:pt x="10658" y="667"/>
                  <a:pt x="10693" y="653"/>
                  <a:pt x="10722" y="625"/>
                </a:cubicBezTo>
                <a:lnTo>
                  <a:pt x="10722" y="625"/>
                </a:lnTo>
                <a:cubicBezTo>
                  <a:pt x="10751" y="596"/>
                  <a:pt x="10765" y="561"/>
                  <a:pt x="10765" y="518"/>
                </a:cubicBezTo>
                <a:lnTo>
                  <a:pt x="10765" y="518"/>
                </a:lnTo>
                <a:cubicBezTo>
                  <a:pt x="10765" y="478"/>
                  <a:pt x="10752" y="445"/>
                  <a:pt x="10725" y="418"/>
                </a:cubicBezTo>
                <a:lnTo>
                  <a:pt x="10725" y="418"/>
                </a:lnTo>
                <a:cubicBezTo>
                  <a:pt x="10699" y="392"/>
                  <a:pt x="10666" y="379"/>
                  <a:pt x="10625" y="379"/>
                </a:cubicBezTo>
                <a:lnTo>
                  <a:pt x="10625" y="379"/>
                </a:lnTo>
                <a:cubicBezTo>
                  <a:pt x="10608" y="379"/>
                  <a:pt x="10587" y="382"/>
                  <a:pt x="10562" y="389"/>
                </a:cubicBezTo>
                <a:lnTo>
                  <a:pt x="10562" y="389"/>
                </a:lnTo>
                <a:lnTo>
                  <a:pt x="10572" y="312"/>
                </a:lnTo>
                <a:cubicBezTo>
                  <a:pt x="10578" y="312"/>
                  <a:pt x="10583" y="312"/>
                  <a:pt x="10586" y="312"/>
                </a:cubicBezTo>
                <a:lnTo>
                  <a:pt x="10586" y="312"/>
                </a:lnTo>
                <a:cubicBezTo>
                  <a:pt x="10624" y="312"/>
                  <a:pt x="10658" y="302"/>
                  <a:pt x="10687" y="283"/>
                </a:cubicBezTo>
                <a:lnTo>
                  <a:pt x="10687" y="283"/>
                </a:lnTo>
                <a:cubicBezTo>
                  <a:pt x="10717" y="264"/>
                  <a:pt x="10732" y="234"/>
                  <a:pt x="10732" y="193"/>
                </a:cubicBezTo>
                <a:lnTo>
                  <a:pt x="10732" y="193"/>
                </a:lnTo>
                <a:cubicBezTo>
                  <a:pt x="10732" y="161"/>
                  <a:pt x="10721" y="134"/>
                  <a:pt x="10700" y="113"/>
                </a:cubicBezTo>
                <a:lnTo>
                  <a:pt x="10700" y="113"/>
                </a:lnTo>
                <a:cubicBezTo>
                  <a:pt x="10678" y="92"/>
                  <a:pt x="10650" y="81"/>
                  <a:pt x="10615" y="81"/>
                </a:cubicBezTo>
                <a:lnTo>
                  <a:pt x="10615" y="81"/>
                </a:lnTo>
                <a:cubicBezTo>
                  <a:pt x="10581" y="81"/>
                  <a:pt x="10553" y="92"/>
                  <a:pt x="10530" y="113"/>
                </a:cubicBezTo>
                <a:lnTo>
                  <a:pt x="10530" y="113"/>
                </a:lnTo>
                <a:cubicBezTo>
                  <a:pt x="10507" y="134"/>
                  <a:pt x="10493" y="167"/>
                  <a:pt x="10486" y="210"/>
                </a:cubicBezTo>
                <a:lnTo>
                  <a:pt x="10486" y="210"/>
                </a:lnTo>
                <a:lnTo>
                  <a:pt x="10398" y="194"/>
                </a:lnTo>
                <a:cubicBezTo>
                  <a:pt x="10409" y="135"/>
                  <a:pt x="10433" y="90"/>
                  <a:pt x="10471" y="57"/>
                </a:cubicBezTo>
                <a:lnTo>
                  <a:pt x="10471" y="57"/>
                </a:lnTo>
                <a:cubicBezTo>
                  <a:pt x="10509" y="25"/>
                  <a:pt x="10556" y="9"/>
                  <a:pt x="10613" y="9"/>
                </a:cubicBezTo>
                <a:lnTo>
                  <a:pt x="10613" y="9"/>
                </a:lnTo>
                <a:cubicBezTo>
                  <a:pt x="10652" y="9"/>
                  <a:pt x="10688" y="17"/>
                  <a:pt x="10721" y="34"/>
                </a:cubicBezTo>
                <a:lnTo>
                  <a:pt x="10721" y="34"/>
                </a:lnTo>
                <a:cubicBezTo>
                  <a:pt x="10754" y="51"/>
                  <a:pt x="10779" y="74"/>
                  <a:pt x="10797" y="103"/>
                </a:cubicBezTo>
                <a:lnTo>
                  <a:pt x="10797" y="103"/>
                </a:lnTo>
                <a:cubicBezTo>
                  <a:pt x="10814" y="132"/>
                  <a:pt x="10823" y="162"/>
                  <a:pt x="10823" y="195"/>
                </a:cubicBezTo>
                <a:lnTo>
                  <a:pt x="10823" y="195"/>
                </a:lnTo>
                <a:cubicBezTo>
                  <a:pt x="10823" y="226"/>
                  <a:pt x="10815" y="254"/>
                  <a:pt x="10798" y="279"/>
                </a:cubicBezTo>
                <a:lnTo>
                  <a:pt x="10798" y="279"/>
                </a:lnTo>
                <a:cubicBezTo>
                  <a:pt x="10781" y="304"/>
                  <a:pt x="10757" y="325"/>
                  <a:pt x="10724" y="340"/>
                </a:cubicBezTo>
                <a:lnTo>
                  <a:pt x="10724" y="340"/>
                </a:lnTo>
                <a:cubicBezTo>
                  <a:pt x="10767" y="349"/>
                  <a:pt x="10800" y="370"/>
                  <a:pt x="10823" y="401"/>
                </a:cubicBezTo>
                <a:lnTo>
                  <a:pt x="10823" y="401"/>
                </a:lnTo>
                <a:cubicBezTo>
                  <a:pt x="10846" y="432"/>
                  <a:pt x="10858" y="470"/>
                  <a:pt x="10858" y="516"/>
                </a:cubicBezTo>
                <a:lnTo>
                  <a:pt x="10858" y="516"/>
                </a:lnTo>
                <a:cubicBezTo>
                  <a:pt x="10858" y="579"/>
                  <a:pt x="10835" y="632"/>
                  <a:pt x="10790" y="675"/>
                </a:cubicBezTo>
                <a:lnTo>
                  <a:pt x="10790" y="675"/>
                </a:lnTo>
                <a:cubicBezTo>
                  <a:pt x="10744" y="718"/>
                  <a:pt x="10686" y="740"/>
                  <a:pt x="10617" y="740"/>
                </a:cubicBezTo>
                <a:lnTo>
                  <a:pt x="10617" y="740"/>
                </a:lnTo>
                <a:cubicBezTo>
                  <a:pt x="10554" y="740"/>
                  <a:pt x="10501" y="721"/>
                  <a:pt x="10460" y="684"/>
                </a:cubicBezTo>
                <a:lnTo>
                  <a:pt x="10460" y="684"/>
                </a:lnTo>
                <a:cubicBezTo>
                  <a:pt x="10419" y="647"/>
                  <a:pt x="10395" y="598"/>
                  <a:pt x="10389" y="539"/>
                </a:cubicBezTo>
                <a:lnTo>
                  <a:pt x="10389" y="539"/>
                </a:lnTo>
                <a:close/>
                <a:moveTo>
                  <a:pt x="11769" y="477"/>
                </a:moveTo>
                <a:lnTo>
                  <a:pt x="11864" y="500"/>
                </a:lnTo>
                <a:cubicBezTo>
                  <a:pt x="11844" y="578"/>
                  <a:pt x="11808" y="637"/>
                  <a:pt x="11757" y="678"/>
                </a:cubicBezTo>
                <a:lnTo>
                  <a:pt x="11757" y="678"/>
                </a:lnTo>
                <a:cubicBezTo>
                  <a:pt x="11705" y="719"/>
                  <a:pt x="11642" y="740"/>
                  <a:pt x="11567" y="740"/>
                </a:cubicBezTo>
                <a:lnTo>
                  <a:pt x="11567" y="740"/>
                </a:lnTo>
                <a:cubicBezTo>
                  <a:pt x="11490" y="740"/>
                  <a:pt x="11428" y="724"/>
                  <a:pt x="11379" y="693"/>
                </a:cubicBezTo>
                <a:lnTo>
                  <a:pt x="11379" y="693"/>
                </a:lnTo>
                <a:cubicBezTo>
                  <a:pt x="11331" y="661"/>
                  <a:pt x="11294" y="615"/>
                  <a:pt x="11269" y="556"/>
                </a:cubicBezTo>
                <a:lnTo>
                  <a:pt x="11269" y="556"/>
                </a:lnTo>
                <a:cubicBezTo>
                  <a:pt x="11244" y="497"/>
                  <a:pt x="11231" y="433"/>
                  <a:pt x="11231" y="364"/>
                </a:cubicBezTo>
                <a:lnTo>
                  <a:pt x="11231" y="364"/>
                </a:lnTo>
                <a:cubicBezTo>
                  <a:pt x="11231" y="289"/>
                  <a:pt x="11245" y="224"/>
                  <a:pt x="11274" y="169"/>
                </a:cubicBezTo>
                <a:lnTo>
                  <a:pt x="11274" y="169"/>
                </a:lnTo>
                <a:cubicBezTo>
                  <a:pt x="11302" y="114"/>
                  <a:pt x="11342" y="72"/>
                  <a:pt x="11395" y="43"/>
                </a:cubicBezTo>
                <a:lnTo>
                  <a:pt x="11395" y="43"/>
                </a:lnTo>
                <a:cubicBezTo>
                  <a:pt x="11448" y="14"/>
                  <a:pt x="11506" y="0"/>
                  <a:pt x="11569" y="0"/>
                </a:cubicBezTo>
                <a:lnTo>
                  <a:pt x="11569" y="0"/>
                </a:lnTo>
                <a:cubicBezTo>
                  <a:pt x="11640" y="0"/>
                  <a:pt x="11701" y="18"/>
                  <a:pt x="11750" y="54"/>
                </a:cubicBezTo>
                <a:lnTo>
                  <a:pt x="11750" y="54"/>
                </a:lnTo>
                <a:cubicBezTo>
                  <a:pt x="11799" y="91"/>
                  <a:pt x="11833" y="142"/>
                  <a:pt x="11852" y="208"/>
                </a:cubicBezTo>
                <a:lnTo>
                  <a:pt x="11852" y="208"/>
                </a:lnTo>
                <a:lnTo>
                  <a:pt x="11758" y="230"/>
                </a:lnTo>
                <a:cubicBezTo>
                  <a:pt x="11741" y="178"/>
                  <a:pt x="11717" y="140"/>
                  <a:pt x="11686" y="116"/>
                </a:cubicBezTo>
                <a:lnTo>
                  <a:pt x="11686" y="116"/>
                </a:lnTo>
                <a:cubicBezTo>
                  <a:pt x="11655" y="93"/>
                  <a:pt x="11615" y="81"/>
                  <a:pt x="11567" y="81"/>
                </a:cubicBezTo>
                <a:lnTo>
                  <a:pt x="11567" y="81"/>
                </a:lnTo>
                <a:cubicBezTo>
                  <a:pt x="11512" y="81"/>
                  <a:pt x="11466" y="94"/>
                  <a:pt x="11429" y="120"/>
                </a:cubicBezTo>
                <a:lnTo>
                  <a:pt x="11429" y="120"/>
                </a:lnTo>
                <a:cubicBezTo>
                  <a:pt x="11392" y="147"/>
                  <a:pt x="11366" y="182"/>
                  <a:pt x="11351" y="226"/>
                </a:cubicBezTo>
                <a:lnTo>
                  <a:pt x="11351" y="226"/>
                </a:lnTo>
                <a:cubicBezTo>
                  <a:pt x="11336" y="271"/>
                  <a:pt x="11329" y="317"/>
                  <a:pt x="11329" y="364"/>
                </a:cubicBezTo>
                <a:lnTo>
                  <a:pt x="11329" y="364"/>
                </a:lnTo>
                <a:cubicBezTo>
                  <a:pt x="11329" y="425"/>
                  <a:pt x="11338" y="478"/>
                  <a:pt x="11355" y="523"/>
                </a:cubicBezTo>
                <a:lnTo>
                  <a:pt x="11355" y="523"/>
                </a:lnTo>
                <a:cubicBezTo>
                  <a:pt x="11373" y="568"/>
                  <a:pt x="11401" y="602"/>
                  <a:pt x="11438" y="625"/>
                </a:cubicBezTo>
                <a:lnTo>
                  <a:pt x="11438" y="625"/>
                </a:lnTo>
                <a:cubicBezTo>
                  <a:pt x="11475" y="648"/>
                  <a:pt x="11516" y="659"/>
                  <a:pt x="11560" y="659"/>
                </a:cubicBezTo>
                <a:lnTo>
                  <a:pt x="11560" y="659"/>
                </a:lnTo>
                <a:cubicBezTo>
                  <a:pt x="11613" y="659"/>
                  <a:pt x="11657" y="644"/>
                  <a:pt x="11694" y="613"/>
                </a:cubicBezTo>
                <a:lnTo>
                  <a:pt x="11694" y="613"/>
                </a:lnTo>
                <a:cubicBezTo>
                  <a:pt x="11731" y="582"/>
                  <a:pt x="11756" y="537"/>
                  <a:pt x="11769" y="477"/>
                </a:cubicBezTo>
                <a:lnTo>
                  <a:pt x="11769" y="477"/>
                </a:lnTo>
                <a:close/>
                <a:moveTo>
                  <a:pt x="11965" y="927"/>
                </a:moveTo>
                <a:lnTo>
                  <a:pt x="11956" y="845"/>
                </a:lnTo>
                <a:cubicBezTo>
                  <a:pt x="11975" y="850"/>
                  <a:pt x="11991" y="853"/>
                  <a:pt x="12006" y="853"/>
                </a:cubicBezTo>
                <a:lnTo>
                  <a:pt x="12006" y="853"/>
                </a:lnTo>
                <a:cubicBezTo>
                  <a:pt x="12025" y="853"/>
                  <a:pt x="12041" y="850"/>
                  <a:pt x="12053" y="843"/>
                </a:cubicBezTo>
                <a:lnTo>
                  <a:pt x="12053" y="843"/>
                </a:lnTo>
                <a:cubicBezTo>
                  <a:pt x="12064" y="836"/>
                  <a:pt x="12074" y="827"/>
                  <a:pt x="12082" y="815"/>
                </a:cubicBezTo>
                <a:lnTo>
                  <a:pt x="12082" y="815"/>
                </a:lnTo>
                <a:cubicBezTo>
                  <a:pt x="12087" y="806"/>
                  <a:pt x="12096" y="785"/>
                  <a:pt x="12108" y="750"/>
                </a:cubicBezTo>
                <a:lnTo>
                  <a:pt x="12108" y="750"/>
                </a:lnTo>
                <a:cubicBezTo>
                  <a:pt x="12110" y="745"/>
                  <a:pt x="12113" y="738"/>
                  <a:pt x="12116" y="729"/>
                </a:cubicBezTo>
                <a:lnTo>
                  <a:pt x="12116" y="729"/>
                </a:lnTo>
                <a:lnTo>
                  <a:pt x="11919" y="209"/>
                </a:lnTo>
                <a:lnTo>
                  <a:pt x="12014" y="209"/>
                </a:lnTo>
                <a:lnTo>
                  <a:pt x="12122" y="509"/>
                </a:lnTo>
                <a:cubicBezTo>
                  <a:pt x="12136" y="547"/>
                  <a:pt x="12149" y="587"/>
                  <a:pt x="12160" y="629"/>
                </a:cubicBezTo>
                <a:lnTo>
                  <a:pt x="12160" y="629"/>
                </a:lnTo>
                <a:cubicBezTo>
                  <a:pt x="12170" y="589"/>
                  <a:pt x="12182" y="550"/>
                  <a:pt x="12196" y="511"/>
                </a:cubicBezTo>
                <a:lnTo>
                  <a:pt x="12196" y="511"/>
                </a:lnTo>
                <a:lnTo>
                  <a:pt x="12307" y="209"/>
                </a:lnTo>
                <a:lnTo>
                  <a:pt x="12395" y="209"/>
                </a:lnTo>
                <a:lnTo>
                  <a:pt x="12197" y="736"/>
                </a:lnTo>
                <a:cubicBezTo>
                  <a:pt x="12176" y="793"/>
                  <a:pt x="12160" y="833"/>
                  <a:pt x="12148" y="854"/>
                </a:cubicBezTo>
                <a:lnTo>
                  <a:pt x="12148" y="854"/>
                </a:lnTo>
                <a:cubicBezTo>
                  <a:pt x="12133" y="883"/>
                  <a:pt x="12115" y="904"/>
                  <a:pt x="12094" y="918"/>
                </a:cubicBezTo>
                <a:lnTo>
                  <a:pt x="12094" y="918"/>
                </a:lnTo>
                <a:cubicBezTo>
                  <a:pt x="12074" y="931"/>
                  <a:pt x="12050" y="938"/>
                  <a:pt x="12022" y="938"/>
                </a:cubicBezTo>
                <a:lnTo>
                  <a:pt x="12022" y="938"/>
                </a:lnTo>
                <a:cubicBezTo>
                  <a:pt x="12005" y="938"/>
                  <a:pt x="11986" y="934"/>
                  <a:pt x="11965" y="927"/>
                </a:cubicBezTo>
                <a:lnTo>
                  <a:pt x="11965" y="927"/>
                </a:lnTo>
                <a:close/>
                <a:moveTo>
                  <a:pt x="12808" y="538"/>
                </a:moveTo>
                <a:lnTo>
                  <a:pt x="12894" y="549"/>
                </a:lnTo>
                <a:cubicBezTo>
                  <a:pt x="12885" y="608"/>
                  <a:pt x="12861" y="655"/>
                  <a:pt x="12822" y="689"/>
                </a:cubicBezTo>
                <a:lnTo>
                  <a:pt x="12822" y="689"/>
                </a:lnTo>
                <a:cubicBezTo>
                  <a:pt x="12783" y="722"/>
                  <a:pt x="12735" y="739"/>
                  <a:pt x="12678" y="739"/>
                </a:cubicBezTo>
                <a:lnTo>
                  <a:pt x="12678" y="739"/>
                </a:lnTo>
                <a:cubicBezTo>
                  <a:pt x="12607" y="739"/>
                  <a:pt x="12550" y="716"/>
                  <a:pt x="12507" y="670"/>
                </a:cubicBezTo>
                <a:lnTo>
                  <a:pt x="12507" y="670"/>
                </a:lnTo>
                <a:cubicBezTo>
                  <a:pt x="12464" y="623"/>
                  <a:pt x="12442" y="557"/>
                  <a:pt x="12442" y="470"/>
                </a:cubicBezTo>
                <a:lnTo>
                  <a:pt x="12442" y="470"/>
                </a:lnTo>
                <a:cubicBezTo>
                  <a:pt x="12442" y="414"/>
                  <a:pt x="12451" y="365"/>
                  <a:pt x="12470" y="323"/>
                </a:cubicBezTo>
                <a:lnTo>
                  <a:pt x="12470" y="323"/>
                </a:lnTo>
                <a:cubicBezTo>
                  <a:pt x="12489" y="281"/>
                  <a:pt x="12517" y="250"/>
                  <a:pt x="12555" y="229"/>
                </a:cubicBezTo>
                <a:lnTo>
                  <a:pt x="12555" y="229"/>
                </a:lnTo>
                <a:cubicBezTo>
                  <a:pt x="12593" y="208"/>
                  <a:pt x="12634" y="197"/>
                  <a:pt x="12679" y="197"/>
                </a:cubicBezTo>
                <a:lnTo>
                  <a:pt x="12679" y="197"/>
                </a:lnTo>
                <a:cubicBezTo>
                  <a:pt x="12735" y="197"/>
                  <a:pt x="12781" y="211"/>
                  <a:pt x="12817" y="240"/>
                </a:cubicBezTo>
                <a:lnTo>
                  <a:pt x="12817" y="240"/>
                </a:lnTo>
                <a:cubicBezTo>
                  <a:pt x="12853" y="269"/>
                  <a:pt x="12876" y="309"/>
                  <a:pt x="12886" y="361"/>
                </a:cubicBezTo>
                <a:lnTo>
                  <a:pt x="12886" y="361"/>
                </a:lnTo>
                <a:lnTo>
                  <a:pt x="12800" y="375"/>
                </a:lnTo>
                <a:cubicBezTo>
                  <a:pt x="12792" y="340"/>
                  <a:pt x="12778" y="313"/>
                  <a:pt x="12757" y="296"/>
                </a:cubicBezTo>
                <a:lnTo>
                  <a:pt x="12757" y="296"/>
                </a:lnTo>
                <a:cubicBezTo>
                  <a:pt x="12736" y="279"/>
                  <a:pt x="12711" y="270"/>
                  <a:pt x="12682" y="270"/>
                </a:cubicBezTo>
                <a:lnTo>
                  <a:pt x="12682" y="270"/>
                </a:lnTo>
                <a:cubicBezTo>
                  <a:pt x="12638" y="270"/>
                  <a:pt x="12602" y="286"/>
                  <a:pt x="12574" y="317"/>
                </a:cubicBezTo>
                <a:lnTo>
                  <a:pt x="12574" y="317"/>
                </a:lnTo>
                <a:cubicBezTo>
                  <a:pt x="12547" y="349"/>
                  <a:pt x="12533" y="399"/>
                  <a:pt x="12533" y="468"/>
                </a:cubicBezTo>
                <a:lnTo>
                  <a:pt x="12533" y="468"/>
                </a:lnTo>
                <a:cubicBezTo>
                  <a:pt x="12533" y="537"/>
                  <a:pt x="12546" y="588"/>
                  <a:pt x="12573" y="620"/>
                </a:cubicBezTo>
                <a:lnTo>
                  <a:pt x="12573" y="620"/>
                </a:lnTo>
                <a:cubicBezTo>
                  <a:pt x="12600" y="651"/>
                  <a:pt x="12634" y="667"/>
                  <a:pt x="12677" y="667"/>
                </a:cubicBezTo>
                <a:lnTo>
                  <a:pt x="12677" y="667"/>
                </a:lnTo>
                <a:cubicBezTo>
                  <a:pt x="12712" y="667"/>
                  <a:pt x="12741" y="656"/>
                  <a:pt x="12764" y="635"/>
                </a:cubicBezTo>
                <a:lnTo>
                  <a:pt x="12764" y="635"/>
                </a:lnTo>
                <a:cubicBezTo>
                  <a:pt x="12787" y="614"/>
                  <a:pt x="12801" y="582"/>
                  <a:pt x="12808" y="538"/>
                </a:cubicBezTo>
                <a:lnTo>
                  <a:pt x="12808" y="538"/>
                </a:lnTo>
                <a:close/>
                <a:moveTo>
                  <a:pt x="12967" y="728"/>
                </a:moveTo>
                <a:lnTo>
                  <a:pt x="12967" y="12"/>
                </a:lnTo>
                <a:lnTo>
                  <a:pt x="13055" y="12"/>
                </a:lnTo>
                <a:lnTo>
                  <a:pt x="13055" y="728"/>
                </a:lnTo>
                <a:lnTo>
                  <a:pt x="12967" y="728"/>
                </a:lnTo>
                <a:close/>
                <a:moveTo>
                  <a:pt x="13546" y="561"/>
                </a:moveTo>
                <a:lnTo>
                  <a:pt x="13637" y="572"/>
                </a:lnTo>
                <a:cubicBezTo>
                  <a:pt x="13623" y="625"/>
                  <a:pt x="13597" y="666"/>
                  <a:pt x="13558" y="695"/>
                </a:cubicBezTo>
                <a:lnTo>
                  <a:pt x="13558" y="695"/>
                </a:lnTo>
                <a:cubicBezTo>
                  <a:pt x="13519" y="724"/>
                  <a:pt x="13470" y="739"/>
                  <a:pt x="13409" y="739"/>
                </a:cubicBezTo>
                <a:lnTo>
                  <a:pt x="13409" y="739"/>
                </a:lnTo>
                <a:cubicBezTo>
                  <a:pt x="13333" y="739"/>
                  <a:pt x="13273" y="716"/>
                  <a:pt x="13229" y="669"/>
                </a:cubicBezTo>
                <a:lnTo>
                  <a:pt x="13229" y="669"/>
                </a:lnTo>
                <a:cubicBezTo>
                  <a:pt x="13184" y="622"/>
                  <a:pt x="13162" y="557"/>
                  <a:pt x="13162" y="473"/>
                </a:cubicBezTo>
                <a:lnTo>
                  <a:pt x="13162" y="473"/>
                </a:lnTo>
                <a:cubicBezTo>
                  <a:pt x="13162" y="386"/>
                  <a:pt x="13184" y="318"/>
                  <a:pt x="13229" y="270"/>
                </a:cubicBezTo>
                <a:lnTo>
                  <a:pt x="13229" y="270"/>
                </a:lnTo>
                <a:cubicBezTo>
                  <a:pt x="13274" y="221"/>
                  <a:pt x="13333" y="197"/>
                  <a:pt x="13404" y="197"/>
                </a:cubicBezTo>
                <a:lnTo>
                  <a:pt x="13404" y="197"/>
                </a:lnTo>
                <a:cubicBezTo>
                  <a:pt x="13473" y="197"/>
                  <a:pt x="13530" y="221"/>
                  <a:pt x="13574" y="268"/>
                </a:cubicBezTo>
                <a:lnTo>
                  <a:pt x="13574" y="268"/>
                </a:lnTo>
                <a:cubicBezTo>
                  <a:pt x="13618" y="315"/>
                  <a:pt x="13640" y="382"/>
                  <a:pt x="13640" y="467"/>
                </a:cubicBezTo>
                <a:lnTo>
                  <a:pt x="13640" y="467"/>
                </a:lnTo>
                <a:cubicBezTo>
                  <a:pt x="13640" y="472"/>
                  <a:pt x="13640" y="480"/>
                  <a:pt x="13640" y="491"/>
                </a:cubicBezTo>
                <a:lnTo>
                  <a:pt x="13640" y="491"/>
                </a:lnTo>
                <a:lnTo>
                  <a:pt x="13253" y="491"/>
                </a:lnTo>
                <a:cubicBezTo>
                  <a:pt x="13256" y="548"/>
                  <a:pt x="13272" y="591"/>
                  <a:pt x="13301" y="622"/>
                </a:cubicBezTo>
                <a:lnTo>
                  <a:pt x="13301" y="622"/>
                </a:lnTo>
                <a:cubicBezTo>
                  <a:pt x="13330" y="652"/>
                  <a:pt x="13367" y="667"/>
                  <a:pt x="13410" y="667"/>
                </a:cubicBezTo>
                <a:lnTo>
                  <a:pt x="13410" y="667"/>
                </a:lnTo>
                <a:cubicBezTo>
                  <a:pt x="13442" y="667"/>
                  <a:pt x="13469" y="659"/>
                  <a:pt x="13492" y="642"/>
                </a:cubicBezTo>
                <a:lnTo>
                  <a:pt x="13492" y="642"/>
                </a:lnTo>
                <a:cubicBezTo>
                  <a:pt x="13515" y="625"/>
                  <a:pt x="13533" y="598"/>
                  <a:pt x="13546" y="561"/>
                </a:cubicBezTo>
                <a:lnTo>
                  <a:pt x="13546" y="561"/>
                </a:lnTo>
                <a:close/>
                <a:moveTo>
                  <a:pt x="13258" y="418"/>
                </a:moveTo>
                <a:lnTo>
                  <a:pt x="13547" y="418"/>
                </a:lnTo>
                <a:cubicBezTo>
                  <a:pt x="13543" y="375"/>
                  <a:pt x="13532" y="342"/>
                  <a:pt x="13514" y="320"/>
                </a:cubicBezTo>
                <a:lnTo>
                  <a:pt x="13514" y="320"/>
                </a:lnTo>
                <a:cubicBezTo>
                  <a:pt x="13486" y="287"/>
                  <a:pt x="13450" y="270"/>
                  <a:pt x="13405" y="270"/>
                </a:cubicBezTo>
                <a:lnTo>
                  <a:pt x="13405" y="270"/>
                </a:lnTo>
                <a:cubicBezTo>
                  <a:pt x="13365" y="270"/>
                  <a:pt x="13331" y="283"/>
                  <a:pt x="13303" y="310"/>
                </a:cubicBezTo>
                <a:lnTo>
                  <a:pt x="13303" y="310"/>
                </a:lnTo>
                <a:cubicBezTo>
                  <a:pt x="13276" y="337"/>
                  <a:pt x="13261" y="373"/>
                  <a:pt x="13258" y="418"/>
                </a:cubicBezTo>
                <a:lnTo>
                  <a:pt x="13258" y="418"/>
                </a:lnTo>
                <a:close/>
                <a:moveTo>
                  <a:pt x="13712" y="573"/>
                </a:moveTo>
                <a:lnTo>
                  <a:pt x="13799" y="559"/>
                </a:lnTo>
                <a:cubicBezTo>
                  <a:pt x="13804" y="594"/>
                  <a:pt x="13818" y="620"/>
                  <a:pt x="13840" y="639"/>
                </a:cubicBezTo>
                <a:lnTo>
                  <a:pt x="13840" y="639"/>
                </a:lnTo>
                <a:cubicBezTo>
                  <a:pt x="13863" y="658"/>
                  <a:pt x="13894" y="667"/>
                  <a:pt x="13934" y="667"/>
                </a:cubicBezTo>
                <a:lnTo>
                  <a:pt x="13934" y="667"/>
                </a:lnTo>
                <a:cubicBezTo>
                  <a:pt x="13974" y="667"/>
                  <a:pt x="14004" y="659"/>
                  <a:pt x="14023" y="642"/>
                </a:cubicBezTo>
                <a:lnTo>
                  <a:pt x="14023" y="642"/>
                </a:lnTo>
                <a:cubicBezTo>
                  <a:pt x="14043" y="626"/>
                  <a:pt x="14053" y="607"/>
                  <a:pt x="14053" y="584"/>
                </a:cubicBezTo>
                <a:lnTo>
                  <a:pt x="14053" y="584"/>
                </a:lnTo>
                <a:cubicBezTo>
                  <a:pt x="14053" y="565"/>
                  <a:pt x="14044" y="549"/>
                  <a:pt x="14027" y="538"/>
                </a:cubicBezTo>
                <a:lnTo>
                  <a:pt x="14027" y="538"/>
                </a:lnTo>
                <a:cubicBezTo>
                  <a:pt x="14015" y="530"/>
                  <a:pt x="13985" y="520"/>
                  <a:pt x="13937" y="508"/>
                </a:cubicBezTo>
                <a:lnTo>
                  <a:pt x="13937" y="508"/>
                </a:lnTo>
                <a:cubicBezTo>
                  <a:pt x="13872" y="491"/>
                  <a:pt x="13828" y="477"/>
                  <a:pt x="13803" y="466"/>
                </a:cubicBezTo>
                <a:lnTo>
                  <a:pt x="13803" y="466"/>
                </a:lnTo>
                <a:cubicBezTo>
                  <a:pt x="13778" y="454"/>
                  <a:pt x="13759" y="437"/>
                  <a:pt x="13746" y="416"/>
                </a:cubicBezTo>
                <a:lnTo>
                  <a:pt x="13746" y="416"/>
                </a:lnTo>
                <a:cubicBezTo>
                  <a:pt x="13733" y="395"/>
                  <a:pt x="13727" y="372"/>
                  <a:pt x="13727" y="347"/>
                </a:cubicBezTo>
                <a:lnTo>
                  <a:pt x="13727" y="347"/>
                </a:lnTo>
                <a:cubicBezTo>
                  <a:pt x="13727" y="324"/>
                  <a:pt x="13732" y="302"/>
                  <a:pt x="13743" y="282"/>
                </a:cubicBezTo>
                <a:lnTo>
                  <a:pt x="13743" y="282"/>
                </a:lnTo>
                <a:cubicBezTo>
                  <a:pt x="13754" y="263"/>
                  <a:pt x="13768" y="246"/>
                  <a:pt x="13786" y="233"/>
                </a:cubicBezTo>
                <a:lnTo>
                  <a:pt x="13786" y="233"/>
                </a:lnTo>
                <a:cubicBezTo>
                  <a:pt x="13800" y="223"/>
                  <a:pt x="13819" y="215"/>
                  <a:pt x="13842" y="208"/>
                </a:cubicBezTo>
                <a:lnTo>
                  <a:pt x="13842" y="208"/>
                </a:lnTo>
                <a:cubicBezTo>
                  <a:pt x="13865" y="201"/>
                  <a:pt x="13891" y="197"/>
                  <a:pt x="13918" y="197"/>
                </a:cubicBezTo>
                <a:lnTo>
                  <a:pt x="13918" y="197"/>
                </a:lnTo>
                <a:cubicBezTo>
                  <a:pt x="13959" y="197"/>
                  <a:pt x="13994" y="203"/>
                  <a:pt x="14025" y="215"/>
                </a:cubicBezTo>
                <a:lnTo>
                  <a:pt x="14025" y="215"/>
                </a:lnTo>
                <a:cubicBezTo>
                  <a:pt x="14056" y="226"/>
                  <a:pt x="14078" y="242"/>
                  <a:pt x="14093" y="262"/>
                </a:cubicBezTo>
                <a:lnTo>
                  <a:pt x="14093" y="262"/>
                </a:lnTo>
                <a:cubicBezTo>
                  <a:pt x="14108" y="282"/>
                  <a:pt x="14118" y="309"/>
                  <a:pt x="14124" y="343"/>
                </a:cubicBezTo>
                <a:lnTo>
                  <a:pt x="14124" y="343"/>
                </a:lnTo>
                <a:lnTo>
                  <a:pt x="14038" y="354"/>
                </a:lnTo>
                <a:cubicBezTo>
                  <a:pt x="14034" y="327"/>
                  <a:pt x="14023" y="307"/>
                  <a:pt x="14004" y="292"/>
                </a:cubicBezTo>
                <a:lnTo>
                  <a:pt x="14004" y="292"/>
                </a:lnTo>
                <a:cubicBezTo>
                  <a:pt x="13985" y="277"/>
                  <a:pt x="13959" y="270"/>
                  <a:pt x="13924" y="270"/>
                </a:cubicBezTo>
                <a:lnTo>
                  <a:pt x="13924" y="270"/>
                </a:lnTo>
                <a:cubicBezTo>
                  <a:pt x="13884" y="270"/>
                  <a:pt x="13855" y="277"/>
                  <a:pt x="13838" y="290"/>
                </a:cubicBezTo>
                <a:lnTo>
                  <a:pt x="13838" y="290"/>
                </a:lnTo>
                <a:cubicBezTo>
                  <a:pt x="13821" y="303"/>
                  <a:pt x="13812" y="319"/>
                  <a:pt x="13812" y="336"/>
                </a:cubicBezTo>
                <a:lnTo>
                  <a:pt x="13812" y="336"/>
                </a:lnTo>
                <a:cubicBezTo>
                  <a:pt x="13812" y="348"/>
                  <a:pt x="13816" y="358"/>
                  <a:pt x="13823" y="367"/>
                </a:cubicBezTo>
                <a:lnTo>
                  <a:pt x="13823" y="367"/>
                </a:lnTo>
                <a:cubicBezTo>
                  <a:pt x="13830" y="376"/>
                  <a:pt x="13841" y="384"/>
                  <a:pt x="13856" y="391"/>
                </a:cubicBezTo>
                <a:lnTo>
                  <a:pt x="13856" y="391"/>
                </a:lnTo>
                <a:cubicBezTo>
                  <a:pt x="13865" y="394"/>
                  <a:pt x="13891" y="401"/>
                  <a:pt x="13934" y="413"/>
                </a:cubicBezTo>
                <a:lnTo>
                  <a:pt x="13934" y="413"/>
                </a:lnTo>
                <a:cubicBezTo>
                  <a:pt x="13996" y="430"/>
                  <a:pt x="14039" y="443"/>
                  <a:pt x="14064" y="454"/>
                </a:cubicBezTo>
                <a:lnTo>
                  <a:pt x="14064" y="454"/>
                </a:lnTo>
                <a:cubicBezTo>
                  <a:pt x="14089" y="465"/>
                  <a:pt x="14108" y="480"/>
                  <a:pt x="14122" y="500"/>
                </a:cubicBezTo>
                <a:lnTo>
                  <a:pt x="14122" y="500"/>
                </a:lnTo>
                <a:cubicBezTo>
                  <a:pt x="14136" y="520"/>
                  <a:pt x="14143" y="545"/>
                  <a:pt x="14143" y="575"/>
                </a:cubicBezTo>
                <a:lnTo>
                  <a:pt x="14143" y="575"/>
                </a:lnTo>
                <a:cubicBezTo>
                  <a:pt x="14143" y="604"/>
                  <a:pt x="14134" y="632"/>
                  <a:pt x="14117" y="658"/>
                </a:cubicBezTo>
                <a:lnTo>
                  <a:pt x="14117" y="658"/>
                </a:lnTo>
                <a:cubicBezTo>
                  <a:pt x="14100" y="684"/>
                  <a:pt x="14076" y="704"/>
                  <a:pt x="14043" y="718"/>
                </a:cubicBezTo>
                <a:lnTo>
                  <a:pt x="14043" y="718"/>
                </a:lnTo>
                <a:cubicBezTo>
                  <a:pt x="14011" y="732"/>
                  <a:pt x="13975" y="739"/>
                  <a:pt x="13934" y="739"/>
                </a:cubicBezTo>
                <a:lnTo>
                  <a:pt x="13934" y="739"/>
                </a:lnTo>
                <a:cubicBezTo>
                  <a:pt x="13867" y="739"/>
                  <a:pt x="13815" y="725"/>
                  <a:pt x="13780" y="697"/>
                </a:cubicBezTo>
                <a:lnTo>
                  <a:pt x="13780" y="697"/>
                </a:lnTo>
                <a:cubicBezTo>
                  <a:pt x="13745" y="669"/>
                  <a:pt x="13722" y="628"/>
                  <a:pt x="13712" y="573"/>
                </a:cubicBezTo>
                <a:lnTo>
                  <a:pt x="13712" y="573"/>
                </a:lnTo>
                <a:close/>
                <a:moveTo>
                  <a:pt x="14294" y="550"/>
                </a:moveTo>
                <a:lnTo>
                  <a:pt x="14268" y="170"/>
                </a:lnTo>
                <a:lnTo>
                  <a:pt x="14268" y="12"/>
                </a:lnTo>
                <a:lnTo>
                  <a:pt x="14376" y="12"/>
                </a:lnTo>
                <a:lnTo>
                  <a:pt x="14376" y="170"/>
                </a:lnTo>
                <a:lnTo>
                  <a:pt x="14351" y="550"/>
                </a:lnTo>
                <a:lnTo>
                  <a:pt x="14294" y="550"/>
                </a:lnTo>
                <a:close/>
                <a:moveTo>
                  <a:pt x="14271" y="728"/>
                </a:moveTo>
                <a:lnTo>
                  <a:pt x="14271" y="627"/>
                </a:lnTo>
                <a:lnTo>
                  <a:pt x="14373" y="627"/>
                </a:lnTo>
                <a:lnTo>
                  <a:pt x="14373" y="728"/>
                </a:lnTo>
                <a:lnTo>
                  <a:pt x="14271" y="728"/>
                </a:lnTo>
                <a:close/>
              </a:path>
            </a:pathLst>
          </a:custGeom>
          <a:solidFill>
            <a:srgbClr val="FF0000"/>
          </a:solidFill>
          <a:ln w="19050" cap="flat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0" name="Shape 280"/>
          <p:cNvSpPr>
            <a:spLocks noChangeArrowheads="1"/>
          </p:cNvSpPr>
          <p:nvPr/>
        </p:nvSpPr>
        <p:spPr bwMode="auto">
          <a:xfrm>
            <a:off x="438150" y="5038725"/>
            <a:ext cx="8248650" cy="595313"/>
          </a:xfrm>
          <a:prstGeom prst="rect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281" name="Shape 281"/>
          <p:cNvSpPr>
            <a:spLocks/>
          </p:cNvSpPr>
          <p:nvPr/>
        </p:nvSpPr>
        <p:spPr bwMode="auto">
          <a:xfrm>
            <a:off x="466725" y="6016625"/>
            <a:ext cx="8191500" cy="407988"/>
          </a:xfrm>
          <a:custGeom>
            <a:avLst/>
            <a:gdLst>
              <a:gd name="T0" fmla="*/ 0 w 18840"/>
              <a:gd name="T1" fmla="*/ 0 h 938"/>
              <a:gd name="T2" fmla="*/ 18840 w 18840"/>
              <a:gd name="T3" fmla="*/ 938 h 938"/>
            </a:gdLst>
            <a:ahLst/>
            <a:cxnLst>
              <a:cxn ang="0">
                <a:pos x="358" y="447"/>
              </a:cxn>
              <a:cxn ang="0">
                <a:pos x="358" y="363"/>
              </a:cxn>
              <a:cxn ang="0">
                <a:pos x="662" y="362"/>
              </a:cxn>
              <a:cxn ang="0">
                <a:pos x="662" y="628"/>
              </a:cxn>
              <a:cxn ang="0">
                <a:pos x="518" y="712"/>
              </a:cxn>
              <a:cxn ang="0">
                <a:pos x="518" y="712"/>
              </a:cxn>
              <a:cxn ang="0">
                <a:pos x="365" y="740"/>
              </a:cxn>
              <a:cxn ang="0">
                <a:pos x="352" y="740"/>
              </a:cxn>
              <a:cxn ang="0">
                <a:pos x="174" y="695"/>
              </a:cxn>
              <a:cxn ang="0">
                <a:pos x="174" y="695"/>
              </a:cxn>
              <a:cxn ang="0">
                <a:pos x="43" y="564"/>
              </a:cxn>
              <a:cxn ang="0">
                <a:pos x="44" y="564"/>
              </a:cxn>
              <a:cxn ang="0">
                <a:pos x="0" y="373"/>
              </a:cxn>
              <a:cxn ang="0">
                <a:pos x="0" y="374"/>
              </a:cxn>
              <a:cxn ang="0">
                <a:pos x="43" y="178"/>
              </a:cxn>
              <a:cxn ang="0">
                <a:pos x="44" y="178"/>
              </a:cxn>
              <a:cxn ang="0">
                <a:pos x="169" y="43"/>
              </a:cxn>
              <a:cxn ang="0">
                <a:pos x="169" y="44"/>
              </a:cxn>
              <a:cxn ang="0">
                <a:pos x="358" y="0"/>
              </a:cxn>
              <a:cxn ang="0">
                <a:pos x="344" y="0"/>
              </a:cxn>
              <a:cxn ang="0">
                <a:pos x="498" y="25"/>
              </a:cxn>
              <a:cxn ang="0">
                <a:pos x="499" y="25"/>
              </a:cxn>
              <a:cxn ang="0">
                <a:pos x="597" y="95"/>
              </a:cxn>
              <a:cxn ang="0">
                <a:pos x="597" y="95"/>
              </a:cxn>
              <a:cxn ang="0">
                <a:pos x="651" y="212"/>
              </a:cxn>
              <a:cxn ang="0">
                <a:pos x="565" y="235"/>
              </a:cxn>
              <a:cxn ang="0">
                <a:pos x="591" y="161"/>
              </a:cxn>
              <a:cxn ang="0">
                <a:pos x="525" y="149"/>
              </a:cxn>
              <a:cxn ang="0">
                <a:pos x="525" y="150"/>
              </a:cxn>
              <a:cxn ang="0">
                <a:pos x="457" y="99"/>
              </a:cxn>
              <a:cxn ang="0">
                <a:pos x="457" y="100"/>
              </a:cxn>
              <a:cxn ang="0">
                <a:pos x="358" y="81"/>
              </a:cxn>
              <a:cxn ang="0">
                <a:pos x="353" y="81"/>
              </a:cxn>
              <a:cxn ang="0">
                <a:pos x="246" y="100"/>
              </a:cxn>
              <a:cxn ang="0">
                <a:pos x="246" y="101"/>
              </a:cxn>
              <a:cxn ang="0">
                <a:pos x="170" y="152"/>
              </a:cxn>
              <a:cxn ang="0">
                <a:pos x="170" y="153"/>
              </a:cxn>
              <a:cxn ang="0">
                <a:pos x="125" y="223"/>
              </a:cxn>
              <a:cxn ang="0">
                <a:pos x="119" y="238"/>
              </a:cxn>
              <a:cxn ang="0">
                <a:pos x="97" y="367"/>
              </a:cxn>
              <a:cxn ang="0">
                <a:pos x="97" y="377"/>
              </a:cxn>
              <a:cxn ang="0">
                <a:pos x="130" y="527"/>
              </a:cxn>
              <a:cxn ang="0">
                <a:pos x="130" y="528"/>
              </a:cxn>
              <a:cxn ang="0">
                <a:pos x="226" y="623"/>
              </a:cxn>
              <a:cxn ang="0">
                <a:pos x="226" y="623"/>
              </a:cxn>
              <a:cxn ang="0">
                <a:pos x="360" y="654"/>
              </a:cxn>
              <a:cxn ang="0">
                <a:pos x="355" y="654"/>
              </a:cxn>
              <a:cxn ang="0">
                <a:pos x="480" y="631"/>
              </a:cxn>
              <a:cxn ang="0">
                <a:pos x="480" y="631"/>
              </a:cxn>
              <a:cxn ang="0">
                <a:pos x="569" y="580"/>
              </a:cxn>
              <a:cxn ang="0">
                <a:pos x="569" y="447"/>
              </a:cxn>
              <a:cxn ang="0">
                <a:pos x="358" y="447"/>
              </a:cxn>
              <a:cxn ang="0">
                <a:pos x="788" y="728"/>
              </a:cxn>
            </a:cxnLst>
            <a:rect l="T0" t="T1" r="T2" b="T3"/>
            <a:pathLst>
              <a:path w="18840" h="938" extrusionOk="0">
                <a:moveTo>
                  <a:pt x="358" y="447"/>
                </a:moveTo>
                <a:lnTo>
                  <a:pt x="358" y="363"/>
                </a:lnTo>
                <a:lnTo>
                  <a:pt x="662" y="362"/>
                </a:lnTo>
                <a:lnTo>
                  <a:pt x="662" y="628"/>
                </a:lnTo>
                <a:cubicBezTo>
                  <a:pt x="615" y="665"/>
                  <a:pt x="567" y="693"/>
                  <a:pt x="518" y="712"/>
                </a:cubicBezTo>
                <a:lnTo>
                  <a:pt x="518" y="712"/>
                </a:lnTo>
                <a:cubicBezTo>
                  <a:pt x="468" y="731"/>
                  <a:pt x="417" y="740"/>
                  <a:pt x="365" y="740"/>
                </a:cubicBezTo>
                <a:lnTo>
                  <a:pt x="365" y="740"/>
                </a:lnTo>
                <a:cubicBezTo>
                  <a:pt x="295" y="740"/>
                  <a:pt x="231" y="725"/>
                  <a:pt x="174" y="695"/>
                </a:cubicBezTo>
                <a:lnTo>
                  <a:pt x="174" y="695"/>
                </a:lnTo>
                <a:cubicBezTo>
                  <a:pt x="116" y="664"/>
                  <a:pt x="72" y="621"/>
                  <a:pt x="43" y="564"/>
                </a:cubicBezTo>
                <a:lnTo>
                  <a:pt x="43" y="564"/>
                </a:lnTo>
                <a:cubicBezTo>
                  <a:pt x="14" y="507"/>
                  <a:pt x="0" y="444"/>
                  <a:pt x="0" y="373"/>
                </a:cubicBezTo>
                <a:lnTo>
                  <a:pt x="0" y="373"/>
                </a:lnTo>
                <a:cubicBezTo>
                  <a:pt x="0" y="304"/>
                  <a:pt x="14" y="239"/>
                  <a:pt x="43" y="178"/>
                </a:cubicBezTo>
                <a:lnTo>
                  <a:pt x="43" y="178"/>
                </a:lnTo>
                <a:cubicBezTo>
                  <a:pt x="72" y="117"/>
                  <a:pt x="114" y="72"/>
                  <a:pt x="169" y="43"/>
                </a:cubicBezTo>
                <a:lnTo>
                  <a:pt x="169" y="43"/>
                </a:lnTo>
                <a:cubicBezTo>
                  <a:pt x="224" y="14"/>
                  <a:pt x="287" y="0"/>
                  <a:pt x="358" y="0"/>
                </a:cubicBezTo>
                <a:lnTo>
                  <a:pt x="358" y="0"/>
                </a:lnTo>
                <a:cubicBezTo>
                  <a:pt x="410" y="0"/>
                  <a:pt x="457" y="8"/>
                  <a:pt x="498" y="25"/>
                </a:cubicBezTo>
                <a:lnTo>
                  <a:pt x="498" y="25"/>
                </a:lnTo>
                <a:cubicBezTo>
                  <a:pt x="540" y="42"/>
                  <a:pt x="573" y="65"/>
                  <a:pt x="597" y="95"/>
                </a:cubicBezTo>
                <a:lnTo>
                  <a:pt x="597" y="95"/>
                </a:lnTo>
                <a:cubicBezTo>
                  <a:pt x="620" y="125"/>
                  <a:pt x="638" y="164"/>
                  <a:pt x="651" y="212"/>
                </a:cubicBezTo>
                <a:lnTo>
                  <a:pt x="651" y="212"/>
                </a:lnTo>
                <a:lnTo>
                  <a:pt x="565" y="235"/>
                </a:lnTo>
                <a:cubicBezTo>
                  <a:pt x="554" y="199"/>
                  <a:pt x="541" y="170"/>
                  <a:pt x="525" y="149"/>
                </a:cubicBezTo>
                <a:lnTo>
                  <a:pt x="525" y="149"/>
                </a:lnTo>
                <a:cubicBezTo>
                  <a:pt x="509" y="128"/>
                  <a:pt x="486" y="112"/>
                  <a:pt x="457" y="99"/>
                </a:cubicBezTo>
                <a:lnTo>
                  <a:pt x="457" y="99"/>
                </a:lnTo>
                <a:cubicBezTo>
                  <a:pt x="428" y="87"/>
                  <a:pt x="395" y="81"/>
                  <a:pt x="358" y="81"/>
                </a:cubicBezTo>
                <a:lnTo>
                  <a:pt x="358" y="81"/>
                </a:lnTo>
                <a:cubicBezTo>
                  <a:pt x="315" y="81"/>
                  <a:pt x="277" y="87"/>
                  <a:pt x="246" y="100"/>
                </a:cubicBezTo>
                <a:lnTo>
                  <a:pt x="246" y="100"/>
                </a:lnTo>
                <a:cubicBezTo>
                  <a:pt x="215" y="113"/>
                  <a:pt x="189" y="131"/>
                  <a:pt x="170" y="152"/>
                </a:cubicBezTo>
                <a:lnTo>
                  <a:pt x="170" y="152"/>
                </a:lnTo>
                <a:cubicBezTo>
                  <a:pt x="151" y="174"/>
                  <a:pt x="136" y="198"/>
                  <a:pt x="125" y="223"/>
                </a:cubicBezTo>
                <a:lnTo>
                  <a:pt x="125" y="223"/>
                </a:lnTo>
                <a:cubicBezTo>
                  <a:pt x="106" y="268"/>
                  <a:pt x="97" y="316"/>
                  <a:pt x="97" y="367"/>
                </a:cubicBezTo>
                <a:lnTo>
                  <a:pt x="97" y="367"/>
                </a:lnTo>
                <a:cubicBezTo>
                  <a:pt x="97" y="431"/>
                  <a:pt x="108" y="484"/>
                  <a:pt x="130" y="527"/>
                </a:cubicBezTo>
                <a:lnTo>
                  <a:pt x="130" y="527"/>
                </a:lnTo>
                <a:cubicBezTo>
                  <a:pt x="152" y="570"/>
                  <a:pt x="184" y="602"/>
                  <a:pt x="226" y="623"/>
                </a:cubicBezTo>
                <a:lnTo>
                  <a:pt x="226" y="623"/>
                </a:lnTo>
                <a:cubicBezTo>
                  <a:pt x="268" y="644"/>
                  <a:pt x="313" y="654"/>
                  <a:pt x="360" y="654"/>
                </a:cubicBezTo>
                <a:lnTo>
                  <a:pt x="360" y="654"/>
                </a:lnTo>
                <a:cubicBezTo>
                  <a:pt x="401" y="654"/>
                  <a:pt x="441" y="646"/>
                  <a:pt x="480" y="631"/>
                </a:cubicBezTo>
                <a:lnTo>
                  <a:pt x="480" y="631"/>
                </a:lnTo>
                <a:cubicBezTo>
                  <a:pt x="519" y="615"/>
                  <a:pt x="549" y="598"/>
                  <a:pt x="569" y="580"/>
                </a:cubicBezTo>
                <a:lnTo>
                  <a:pt x="569" y="580"/>
                </a:lnTo>
                <a:lnTo>
                  <a:pt x="569" y="447"/>
                </a:lnTo>
                <a:lnTo>
                  <a:pt x="358" y="447"/>
                </a:lnTo>
                <a:close/>
                <a:moveTo>
                  <a:pt x="788" y="728"/>
                </a:moveTo>
                <a:lnTo>
                  <a:pt x="788" y="12"/>
                </a:lnTo>
                <a:lnTo>
                  <a:pt x="876" y="12"/>
                </a:lnTo>
                <a:lnTo>
                  <a:pt x="876" y="728"/>
                </a:lnTo>
                <a:lnTo>
                  <a:pt x="788" y="728"/>
                </a:lnTo>
                <a:close/>
                <a:moveTo>
                  <a:pt x="979" y="468"/>
                </a:moveTo>
                <a:cubicBezTo>
                  <a:pt x="979" y="372"/>
                  <a:pt x="1006" y="301"/>
                  <a:pt x="1060" y="255"/>
                </a:cubicBezTo>
                <a:lnTo>
                  <a:pt x="1060" y="255"/>
                </a:lnTo>
                <a:cubicBezTo>
                  <a:pt x="1104" y="216"/>
                  <a:pt x="1158" y="197"/>
                  <a:pt x="1223" y="197"/>
                </a:cubicBezTo>
                <a:lnTo>
                  <a:pt x="1223" y="197"/>
                </a:lnTo>
                <a:cubicBezTo>
                  <a:pt x="1294" y="197"/>
                  <a:pt x="1352" y="220"/>
                  <a:pt x="1397" y="267"/>
                </a:cubicBezTo>
                <a:lnTo>
                  <a:pt x="1397" y="267"/>
                </a:lnTo>
                <a:cubicBezTo>
                  <a:pt x="1442" y="314"/>
                  <a:pt x="1465" y="378"/>
                  <a:pt x="1465" y="461"/>
                </a:cubicBezTo>
                <a:lnTo>
                  <a:pt x="1465" y="461"/>
                </a:lnTo>
                <a:cubicBezTo>
                  <a:pt x="1465" y="528"/>
                  <a:pt x="1455" y="580"/>
                  <a:pt x="1435" y="618"/>
                </a:cubicBezTo>
                <a:lnTo>
                  <a:pt x="1435" y="618"/>
                </a:lnTo>
                <a:cubicBezTo>
                  <a:pt x="1415" y="657"/>
                  <a:pt x="1386" y="687"/>
                  <a:pt x="1348" y="708"/>
                </a:cubicBezTo>
                <a:lnTo>
                  <a:pt x="1348" y="708"/>
                </a:lnTo>
                <a:cubicBezTo>
                  <a:pt x="1310" y="729"/>
                  <a:pt x="1268" y="739"/>
                  <a:pt x="1223" y="739"/>
                </a:cubicBezTo>
                <a:lnTo>
                  <a:pt x="1223" y="739"/>
                </a:lnTo>
                <a:cubicBezTo>
                  <a:pt x="1150" y="739"/>
                  <a:pt x="1092" y="716"/>
                  <a:pt x="1047" y="669"/>
                </a:cubicBezTo>
                <a:lnTo>
                  <a:pt x="1047" y="669"/>
                </a:lnTo>
                <a:cubicBezTo>
                  <a:pt x="1002" y="623"/>
                  <a:pt x="979" y="556"/>
                  <a:pt x="979" y="468"/>
                </a:cubicBezTo>
                <a:lnTo>
                  <a:pt x="979" y="468"/>
                </a:lnTo>
                <a:close/>
                <a:moveTo>
                  <a:pt x="1070" y="468"/>
                </a:moveTo>
                <a:cubicBezTo>
                  <a:pt x="1070" y="535"/>
                  <a:pt x="1084" y="584"/>
                  <a:pt x="1113" y="617"/>
                </a:cubicBezTo>
                <a:lnTo>
                  <a:pt x="1113" y="617"/>
                </a:lnTo>
                <a:cubicBezTo>
                  <a:pt x="1142" y="650"/>
                  <a:pt x="1179" y="667"/>
                  <a:pt x="1223" y="667"/>
                </a:cubicBezTo>
                <a:lnTo>
                  <a:pt x="1223" y="667"/>
                </a:lnTo>
                <a:cubicBezTo>
                  <a:pt x="1266" y="667"/>
                  <a:pt x="1303" y="650"/>
                  <a:pt x="1332" y="617"/>
                </a:cubicBezTo>
                <a:lnTo>
                  <a:pt x="1332" y="617"/>
                </a:lnTo>
                <a:cubicBezTo>
                  <a:pt x="1361" y="584"/>
                  <a:pt x="1375" y="533"/>
                  <a:pt x="1375" y="465"/>
                </a:cubicBezTo>
                <a:lnTo>
                  <a:pt x="1375" y="465"/>
                </a:lnTo>
                <a:cubicBezTo>
                  <a:pt x="1375" y="401"/>
                  <a:pt x="1360" y="353"/>
                  <a:pt x="1331" y="320"/>
                </a:cubicBezTo>
                <a:lnTo>
                  <a:pt x="1331" y="320"/>
                </a:lnTo>
                <a:cubicBezTo>
                  <a:pt x="1302" y="287"/>
                  <a:pt x="1266" y="270"/>
                  <a:pt x="1223" y="270"/>
                </a:cubicBezTo>
                <a:lnTo>
                  <a:pt x="1223" y="270"/>
                </a:lnTo>
                <a:cubicBezTo>
                  <a:pt x="1179" y="270"/>
                  <a:pt x="1142" y="286"/>
                  <a:pt x="1113" y="319"/>
                </a:cubicBezTo>
                <a:lnTo>
                  <a:pt x="1113" y="319"/>
                </a:lnTo>
                <a:cubicBezTo>
                  <a:pt x="1084" y="352"/>
                  <a:pt x="1070" y="402"/>
                  <a:pt x="1070" y="468"/>
                </a:cubicBezTo>
                <a:lnTo>
                  <a:pt x="1070" y="468"/>
                </a:lnTo>
                <a:close/>
                <a:moveTo>
                  <a:pt x="1649" y="728"/>
                </a:moveTo>
                <a:lnTo>
                  <a:pt x="1568" y="728"/>
                </a:lnTo>
                <a:lnTo>
                  <a:pt x="1568" y="12"/>
                </a:lnTo>
                <a:lnTo>
                  <a:pt x="1656" y="12"/>
                </a:lnTo>
                <a:lnTo>
                  <a:pt x="1656" y="267"/>
                </a:lnTo>
                <a:cubicBezTo>
                  <a:pt x="1693" y="220"/>
                  <a:pt x="1740" y="197"/>
                  <a:pt x="1798" y="197"/>
                </a:cubicBezTo>
                <a:lnTo>
                  <a:pt x="1798" y="197"/>
                </a:lnTo>
                <a:cubicBezTo>
                  <a:pt x="1830" y="197"/>
                  <a:pt x="1860" y="204"/>
                  <a:pt x="1888" y="217"/>
                </a:cubicBezTo>
                <a:lnTo>
                  <a:pt x="1888" y="217"/>
                </a:lnTo>
                <a:cubicBezTo>
                  <a:pt x="1917" y="230"/>
                  <a:pt x="1940" y="248"/>
                  <a:pt x="1959" y="271"/>
                </a:cubicBezTo>
                <a:lnTo>
                  <a:pt x="1959" y="271"/>
                </a:lnTo>
                <a:cubicBezTo>
                  <a:pt x="1977" y="294"/>
                  <a:pt x="1991" y="322"/>
                  <a:pt x="2002" y="355"/>
                </a:cubicBezTo>
                <a:lnTo>
                  <a:pt x="2002" y="355"/>
                </a:lnTo>
                <a:cubicBezTo>
                  <a:pt x="2013" y="388"/>
                  <a:pt x="2018" y="423"/>
                  <a:pt x="2018" y="460"/>
                </a:cubicBezTo>
                <a:lnTo>
                  <a:pt x="2018" y="460"/>
                </a:lnTo>
                <a:cubicBezTo>
                  <a:pt x="2018" y="549"/>
                  <a:pt x="1996" y="618"/>
                  <a:pt x="1952" y="666"/>
                </a:cubicBezTo>
                <a:lnTo>
                  <a:pt x="1952" y="666"/>
                </a:lnTo>
                <a:cubicBezTo>
                  <a:pt x="1908" y="715"/>
                  <a:pt x="1855" y="739"/>
                  <a:pt x="1793" y="739"/>
                </a:cubicBezTo>
                <a:lnTo>
                  <a:pt x="1793" y="739"/>
                </a:lnTo>
                <a:cubicBezTo>
                  <a:pt x="1732" y="739"/>
                  <a:pt x="1684" y="714"/>
                  <a:pt x="1649" y="663"/>
                </a:cubicBezTo>
                <a:lnTo>
                  <a:pt x="1649" y="663"/>
                </a:lnTo>
                <a:lnTo>
                  <a:pt x="1649" y="728"/>
                </a:lnTo>
                <a:close/>
                <a:moveTo>
                  <a:pt x="1648" y="464"/>
                </a:moveTo>
                <a:cubicBezTo>
                  <a:pt x="1648" y="527"/>
                  <a:pt x="1657" y="572"/>
                  <a:pt x="1674" y="599"/>
                </a:cubicBezTo>
                <a:lnTo>
                  <a:pt x="1674" y="599"/>
                </a:lnTo>
                <a:cubicBezTo>
                  <a:pt x="1701" y="644"/>
                  <a:pt x="1739" y="667"/>
                  <a:pt x="1786" y="667"/>
                </a:cubicBezTo>
                <a:lnTo>
                  <a:pt x="1786" y="667"/>
                </a:lnTo>
                <a:cubicBezTo>
                  <a:pt x="1825" y="667"/>
                  <a:pt x="1858" y="650"/>
                  <a:pt x="1886" y="617"/>
                </a:cubicBezTo>
                <a:lnTo>
                  <a:pt x="1886" y="617"/>
                </a:lnTo>
                <a:cubicBezTo>
                  <a:pt x="1914" y="584"/>
                  <a:pt x="1928" y="534"/>
                  <a:pt x="1928" y="468"/>
                </a:cubicBezTo>
                <a:lnTo>
                  <a:pt x="1928" y="468"/>
                </a:lnTo>
                <a:cubicBezTo>
                  <a:pt x="1928" y="400"/>
                  <a:pt x="1914" y="350"/>
                  <a:pt x="1887" y="318"/>
                </a:cubicBezTo>
                <a:lnTo>
                  <a:pt x="1887" y="318"/>
                </a:lnTo>
                <a:cubicBezTo>
                  <a:pt x="1860" y="286"/>
                  <a:pt x="1828" y="270"/>
                  <a:pt x="1790" y="270"/>
                </a:cubicBezTo>
                <a:lnTo>
                  <a:pt x="1790" y="270"/>
                </a:lnTo>
                <a:cubicBezTo>
                  <a:pt x="1751" y="270"/>
                  <a:pt x="1718" y="287"/>
                  <a:pt x="1690" y="320"/>
                </a:cubicBezTo>
                <a:lnTo>
                  <a:pt x="1690" y="320"/>
                </a:lnTo>
                <a:cubicBezTo>
                  <a:pt x="1662" y="353"/>
                  <a:pt x="1648" y="401"/>
                  <a:pt x="1648" y="464"/>
                </a:cubicBezTo>
                <a:lnTo>
                  <a:pt x="1648" y="464"/>
                </a:lnTo>
                <a:close/>
                <a:moveTo>
                  <a:pt x="2463" y="664"/>
                </a:moveTo>
                <a:cubicBezTo>
                  <a:pt x="2430" y="691"/>
                  <a:pt x="2399" y="711"/>
                  <a:pt x="2369" y="722"/>
                </a:cubicBezTo>
                <a:lnTo>
                  <a:pt x="2369" y="722"/>
                </a:lnTo>
                <a:cubicBezTo>
                  <a:pt x="2339" y="733"/>
                  <a:pt x="2307" y="739"/>
                  <a:pt x="2272" y="739"/>
                </a:cubicBezTo>
                <a:lnTo>
                  <a:pt x="2272" y="739"/>
                </a:lnTo>
                <a:cubicBezTo>
                  <a:pt x="2215" y="739"/>
                  <a:pt x="2172" y="725"/>
                  <a:pt x="2141" y="697"/>
                </a:cubicBezTo>
                <a:lnTo>
                  <a:pt x="2141" y="697"/>
                </a:lnTo>
                <a:cubicBezTo>
                  <a:pt x="2110" y="670"/>
                  <a:pt x="2095" y="634"/>
                  <a:pt x="2095" y="591"/>
                </a:cubicBezTo>
                <a:lnTo>
                  <a:pt x="2095" y="591"/>
                </a:lnTo>
                <a:cubicBezTo>
                  <a:pt x="2095" y="566"/>
                  <a:pt x="2101" y="542"/>
                  <a:pt x="2112" y="521"/>
                </a:cubicBezTo>
                <a:lnTo>
                  <a:pt x="2112" y="521"/>
                </a:lnTo>
                <a:cubicBezTo>
                  <a:pt x="2123" y="500"/>
                  <a:pt x="2138" y="484"/>
                  <a:pt x="2157" y="471"/>
                </a:cubicBezTo>
                <a:lnTo>
                  <a:pt x="2157" y="471"/>
                </a:lnTo>
                <a:cubicBezTo>
                  <a:pt x="2176" y="458"/>
                  <a:pt x="2198" y="449"/>
                  <a:pt x="2221" y="442"/>
                </a:cubicBezTo>
                <a:lnTo>
                  <a:pt x="2221" y="442"/>
                </a:lnTo>
                <a:cubicBezTo>
                  <a:pt x="2238" y="437"/>
                  <a:pt x="2264" y="433"/>
                  <a:pt x="2299" y="429"/>
                </a:cubicBezTo>
                <a:lnTo>
                  <a:pt x="2299" y="429"/>
                </a:lnTo>
                <a:cubicBezTo>
                  <a:pt x="2370" y="420"/>
                  <a:pt x="2422" y="410"/>
                  <a:pt x="2456" y="398"/>
                </a:cubicBezTo>
                <a:lnTo>
                  <a:pt x="2456" y="398"/>
                </a:lnTo>
                <a:cubicBezTo>
                  <a:pt x="2456" y="386"/>
                  <a:pt x="2456" y="378"/>
                  <a:pt x="2456" y="375"/>
                </a:cubicBezTo>
                <a:lnTo>
                  <a:pt x="2456" y="375"/>
                </a:lnTo>
                <a:cubicBezTo>
                  <a:pt x="2456" y="340"/>
                  <a:pt x="2448" y="315"/>
                  <a:pt x="2431" y="300"/>
                </a:cubicBezTo>
                <a:lnTo>
                  <a:pt x="2431" y="300"/>
                </a:lnTo>
                <a:cubicBezTo>
                  <a:pt x="2408" y="280"/>
                  <a:pt x="2375" y="270"/>
                  <a:pt x="2331" y="270"/>
                </a:cubicBezTo>
                <a:lnTo>
                  <a:pt x="2331" y="270"/>
                </a:lnTo>
                <a:cubicBezTo>
                  <a:pt x="2290" y="270"/>
                  <a:pt x="2259" y="277"/>
                  <a:pt x="2239" y="292"/>
                </a:cubicBezTo>
                <a:lnTo>
                  <a:pt x="2239" y="292"/>
                </a:lnTo>
                <a:cubicBezTo>
                  <a:pt x="2220" y="306"/>
                  <a:pt x="2205" y="332"/>
                  <a:pt x="2196" y="369"/>
                </a:cubicBezTo>
                <a:lnTo>
                  <a:pt x="2196" y="369"/>
                </a:lnTo>
                <a:lnTo>
                  <a:pt x="2110" y="357"/>
                </a:lnTo>
                <a:cubicBezTo>
                  <a:pt x="2118" y="320"/>
                  <a:pt x="2131" y="291"/>
                  <a:pt x="2148" y="268"/>
                </a:cubicBezTo>
                <a:lnTo>
                  <a:pt x="2148" y="268"/>
                </a:lnTo>
                <a:cubicBezTo>
                  <a:pt x="2166" y="245"/>
                  <a:pt x="2192" y="228"/>
                  <a:pt x="2226" y="216"/>
                </a:cubicBezTo>
                <a:lnTo>
                  <a:pt x="2226" y="216"/>
                </a:lnTo>
                <a:cubicBezTo>
                  <a:pt x="2260" y="203"/>
                  <a:pt x="2299" y="197"/>
                  <a:pt x="2344" y="197"/>
                </a:cubicBezTo>
                <a:lnTo>
                  <a:pt x="2344" y="197"/>
                </a:lnTo>
                <a:cubicBezTo>
                  <a:pt x="2388" y="197"/>
                  <a:pt x="2424" y="202"/>
                  <a:pt x="2452" y="213"/>
                </a:cubicBezTo>
                <a:lnTo>
                  <a:pt x="2452" y="213"/>
                </a:lnTo>
                <a:cubicBezTo>
                  <a:pt x="2479" y="224"/>
                  <a:pt x="2500" y="237"/>
                  <a:pt x="2513" y="252"/>
                </a:cubicBezTo>
                <a:lnTo>
                  <a:pt x="2513" y="252"/>
                </a:lnTo>
                <a:cubicBezTo>
                  <a:pt x="2526" y="268"/>
                  <a:pt x="2535" y="288"/>
                  <a:pt x="2540" y="312"/>
                </a:cubicBezTo>
                <a:lnTo>
                  <a:pt x="2540" y="312"/>
                </a:lnTo>
                <a:cubicBezTo>
                  <a:pt x="2543" y="327"/>
                  <a:pt x="2544" y="354"/>
                  <a:pt x="2544" y="393"/>
                </a:cubicBezTo>
                <a:lnTo>
                  <a:pt x="2544" y="393"/>
                </a:lnTo>
                <a:lnTo>
                  <a:pt x="2544" y="510"/>
                </a:lnTo>
                <a:cubicBezTo>
                  <a:pt x="2544" y="592"/>
                  <a:pt x="2546" y="644"/>
                  <a:pt x="2550" y="665"/>
                </a:cubicBezTo>
                <a:lnTo>
                  <a:pt x="2550" y="665"/>
                </a:lnTo>
                <a:cubicBezTo>
                  <a:pt x="2554" y="687"/>
                  <a:pt x="2561" y="708"/>
                  <a:pt x="2572" y="728"/>
                </a:cubicBezTo>
                <a:lnTo>
                  <a:pt x="2572" y="728"/>
                </a:lnTo>
                <a:lnTo>
                  <a:pt x="2480" y="728"/>
                </a:lnTo>
                <a:cubicBezTo>
                  <a:pt x="2471" y="709"/>
                  <a:pt x="2466" y="688"/>
                  <a:pt x="2463" y="664"/>
                </a:cubicBezTo>
                <a:lnTo>
                  <a:pt x="2463" y="664"/>
                </a:lnTo>
                <a:close/>
                <a:moveTo>
                  <a:pt x="2456" y="467"/>
                </a:moveTo>
                <a:cubicBezTo>
                  <a:pt x="2424" y="480"/>
                  <a:pt x="2376" y="491"/>
                  <a:pt x="2312" y="500"/>
                </a:cubicBezTo>
                <a:lnTo>
                  <a:pt x="2312" y="500"/>
                </a:lnTo>
                <a:cubicBezTo>
                  <a:pt x="2276" y="505"/>
                  <a:pt x="2250" y="511"/>
                  <a:pt x="2235" y="518"/>
                </a:cubicBezTo>
                <a:lnTo>
                  <a:pt x="2235" y="518"/>
                </a:lnTo>
                <a:cubicBezTo>
                  <a:pt x="2220" y="525"/>
                  <a:pt x="2209" y="534"/>
                  <a:pt x="2201" y="547"/>
                </a:cubicBezTo>
                <a:lnTo>
                  <a:pt x="2201" y="547"/>
                </a:lnTo>
                <a:cubicBezTo>
                  <a:pt x="2192" y="559"/>
                  <a:pt x="2188" y="573"/>
                  <a:pt x="2188" y="588"/>
                </a:cubicBezTo>
                <a:lnTo>
                  <a:pt x="2188" y="588"/>
                </a:lnTo>
                <a:cubicBezTo>
                  <a:pt x="2188" y="612"/>
                  <a:pt x="2197" y="632"/>
                  <a:pt x="2215" y="647"/>
                </a:cubicBezTo>
                <a:lnTo>
                  <a:pt x="2215" y="647"/>
                </a:lnTo>
                <a:cubicBezTo>
                  <a:pt x="2233" y="662"/>
                  <a:pt x="2259" y="670"/>
                  <a:pt x="2293" y="670"/>
                </a:cubicBezTo>
                <a:lnTo>
                  <a:pt x="2293" y="670"/>
                </a:lnTo>
                <a:cubicBezTo>
                  <a:pt x="2327" y="670"/>
                  <a:pt x="2357" y="663"/>
                  <a:pt x="2383" y="648"/>
                </a:cubicBezTo>
                <a:lnTo>
                  <a:pt x="2383" y="648"/>
                </a:lnTo>
                <a:cubicBezTo>
                  <a:pt x="2410" y="633"/>
                  <a:pt x="2429" y="613"/>
                  <a:pt x="2441" y="587"/>
                </a:cubicBezTo>
                <a:lnTo>
                  <a:pt x="2441" y="587"/>
                </a:lnTo>
                <a:cubicBezTo>
                  <a:pt x="2451" y="568"/>
                  <a:pt x="2456" y="539"/>
                  <a:pt x="2456" y="500"/>
                </a:cubicBezTo>
                <a:lnTo>
                  <a:pt x="2456" y="500"/>
                </a:lnTo>
                <a:lnTo>
                  <a:pt x="2456" y="467"/>
                </a:lnTo>
                <a:close/>
                <a:moveTo>
                  <a:pt x="2679" y="728"/>
                </a:moveTo>
                <a:lnTo>
                  <a:pt x="2679" y="12"/>
                </a:lnTo>
                <a:lnTo>
                  <a:pt x="2767" y="12"/>
                </a:lnTo>
                <a:lnTo>
                  <a:pt x="2767" y="728"/>
                </a:lnTo>
                <a:lnTo>
                  <a:pt x="2679" y="728"/>
                </a:lnTo>
                <a:close/>
                <a:moveTo>
                  <a:pt x="3181" y="728"/>
                </a:moveTo>
                <a:lnTo>
                  <a:pt x="3181" y="209"/>
                </a:lnTo>
                <a:lnTo>
                  <a:pt x="3259" y="209"/>
                </a:lnTo>
                <a:lnTo>
                  <a:pt x="3259" y="282"/>
                </a:lnTo>
                <a:cubicBezTo>
                  <a:pt x="3276" y="257"/>
                  <a:pt x="3297" y="236"/>
                  <a:pt x="3324" y="220"/>
                </a:cubicBezTo>
                <a:lnTo>
                  <a:pt x="3324" y="220"/>
                </a:lnTo>
                <a:cubicBezTo>
                  <a:pt x="3351" y="205"/>
                  <a:pt x="3382" y="197"/>
                  <a:pt x="3416" y="197"/>
                </a:cubicBezTo>
                <a:lnTo>
                  <a:pt x="3416" y="197"/>
                </a:lnTo>
                <a:cubicBezTo>
                  <a:pt x="3455" y="197"/>
                  <a:pt x="3486" y="205"/>
                  <a:pt x="3511" y="221"/>
                </a:cubicBezTo>
                <a:lnTo>
                  <a:pt x="3511" y="221"/>
                </a:lnTo>
                <a:cubicBezTo>
                  <a:pt x="3536" y="237"/>
                  <a:pt x="3553" y="259"/>
                  <a:pt x="3563" y="288"/>
                </a:cubicBezTo>
                <a:lnTo>
                  <a:pt x="3563" y="288"/>
                </a:lnTo>
                <a:cubicBezTo>
                  <a:pt x="3604" y="227"/>
                  <a:pt x="3658" y="197"/>
                  <a:pt x="3723" y="197"/>
                </a:cubicBezTo>
                <a:lnTo>
                  <a:pt x="3723" y="197"/>
                </a:lnTo>
                <a:cubicBezTo>
                  <a:pt x="3774" y="197"/>
                  <a:pt x="3814" y="211"/>
                  <a:pt x="3842" y="240"/>
                </a:cubicBezTo>
                <a:lnTo>
                  <a:pt x="3842" y="240"/>
                </a:lnTo>
                <a:cubicBezTo>
                  <a:pt x="3869" y="269"/>
                  <a:pt x="3883" y="313"/>
                  <a:pt x="3883" y="372"/>
                </a:cubicBezTo>
                <a:lnTo>
                  <a:pt x="3883" y="372"/>
                </a:lnTo>
                <a:lnTo>
                  <a:pt x="3883" y="728"/>
                </a:lnTo>
                <a:lnTo>
                  <a:pt x="3796" y="728"/>
                </a:lnTo>
                <a:lnTo>
                  <a:pt x="3796" y="401"/>
                </a:lnTo>
                <a:cubicBezTo>
                  <a:pt x="3796" y="366"/>
                  <a:pt x="3793" y="340"/>
                  <a:pt x="3787" y="325"/>
                </a:cubicBezTo>
                <a:lnTo>
                  <a:pt x="3787" y="325"/>
                </a:lnTo>
                <a:cubicBezTo>
                  <a:pt x="3782" y="310"/>
                  <a:pt x="3771" y="297"/>
                  <a:pt x="3756" y="288"/>
                </a:cubicBezTo>
                <a:lnTo>
                  <a:pt x="3756" y="288"/>
                </a:lnTo>
                <a:cubicBezTo>
                  <a:pt x="3741" y="278"/>
                  <a:pt x="3724" y="273"/>
                  <a:pt x="3704" y="273"/>
                </a:cubicBezTo>
                <a:lnTo>
                  <a:pt x="3704" y="273"/>
                </a:lnTo>
                <a:cubicBezTo>
                  <a:pt x="3667" y="273"/>
                  <a:pt x="3637" y="285"/>
                  <a:pt x="3613" y="310"/>
                </a:cubicBezTo>
                <a:lnTo>
                  <a:pt x="3613" y="310"/>
                </a:lnTo>
                <a:cubicBezTo>
                  <a:pt x="3589" y="334"/>
                  <a:pt x="3577" y="373"/>
                  <a:pt x="3577" y="426"/>
                </a:cubicBezTo>
                <a:lnTo>
                  <a:pt x="3577" y="426"/>
                </a:lnTo>
                <a:lnTo>
                  <a:pt x="3577" y="728"/>
                </a:lnTo>
                <a:lnTo>
                  <a:pt x="3489" y="728"/>
                </a:lnTo>
                <a:lnTo>
                  <a:pt x="3489" y="391"/>
                </a:lnTo>
                <a:cubicBezTo>
                  <a:pt x="3489" y="352"/>
                  <a:pt x="3482" y="322"/>
                  <a:pt x="3467" y="303"/>
                </a:cubicBezTo>
                <a:lnTo>
                  <a:pt x="3467" y="303"/>
                </a:lnTo>
                <a:cubicBezTo>
                  <a:pt x="3453" y="283"/>
                  <a:pt x="3430" y="273"/>
                  <a:pt x="3397" y="273"/>
                </a:cubicBezTo>
                <a:lnTo>
                  <a:pt x="3397" y="273"/>
                </a:lnTo>
                <a:cubicBezTo>
                  <a:pt x="3372" y="273"/>
                  <a:pt x="3349" y="280"/>
                  <a:pt x="3328" y="293"/>
                </a:cubicBezTo>
                <a:lnTo>
                  <a:pt x="3328" y="293"/>
                </a:lnTo>
                <a:cubicBezTo>
                  <a:pt x="3307" y="306"/>
                  <a:pt x="3292" y="325"/>
                  <a:pt x="3283" y="350"/>
                </a:cubicBezTo>
                <a:lnTo>
                  <a:pt x="3283" y="350"/>
                </a:lnTo>
                <a:cubicBezTo>
                  <a:pt x="3274" y="375"/>
                  <a:pt x="3269" y="411"/>
                  <a:pt x="3269" y="458"/>
                </a:cubicBezTo>
                <a:lnTo>
                  <a:pt x="3269" y="458"/>
                </a:lnTo>
                <a:lnTo>
                  <a:pt x="3269" y="728"/>
                </a:lnTo>
                <a:lnTo>
                  <a:pt x="3181" y="728"/>
                </a:lnTo>
                <a:close/>
                <a:moveTo>
                  <a:pt x="4369" y="561"/>
                </a:moveTo>
                <a:lnTo>
                  <a:pt x="4459" y="572"/>
                </a:lnTo>
                <a:cubicBezTo>
                  <a:pt x="4445" y="625"/>
                  <a:pt x="4419" y="666"/>
                  <a:pt x="4380" y="695"/>
                </a:cubicBezTo>
                <a:lnTo>
                  <a:pt x="4380" y="695"/>
                </a:lnTo>
                <a:cubicBezTo>
                  <a:pt x="4341" y="724"/>
                  <a:pt x="4292" y="739"/>
                  <a:pt x="4231" y="739"/>
                </a:cubicBezTo>
                <a:lnTo>
                  <a:pt x="4231" y="739"/>
                </a:lnTo>
                <a:cubicBezTo>
                  <a:pt x="4156" y="739"/>
                  <a:pt x="4096" y="716"/>
                  <a:pt x="4051" y="669"/>
                </a:cubicBezTo>
                <a:lnTo>
                  <a:pt x="4051" y="669"/>
                </a:lnTo>
                <a:cubicBezTo>
                  <a:pt x="4006" y="622"/>
                  <a:pt x="3984" y="557"/>
                  <a:pt x="3984" y="473"/>
                </a:cubicBezTo>
                <a:lnTo>
                  <a:pt x="3984" y="473"/>
                </a:lnTo>
                <a:cubicBezTo>
                  <a:pt x="3984" y="386"/>
                  <a:pt x="4007" y="318"/>
                  <a:pt x="4052" y="270"/>
                </a:cubicBezTo>
                <a:lnTo>
                  <a:pt x="4052" y="270"/>
                </a:lnTo>
                <a:cubicBezTo>
                  <a:pt x="4097" y="221"/>
                  <a:pt x="4155" y="197"/>
                  <a:pt x="4227" y="197"/>
                </a:cubicBezTo>
                <a:lnTo>
                  <a:pt x="4227" y="197"/>
                </a:lnTo>
                <a:cubicBezTo>
                  <a:pt x="4296" y="197"/>
                  <a:pt x="4353" y="221"/>
                  <a:pt x="4396" y="268"/>
                </a:cubicBezTo>
                <a:lnTo>
                  <a:pt x="4396" y="268"/>
                </a:lnTo>
                <a:cubicBezTo>
                  <a:pt x="4440" y="315"/>
                  <a:pt x="4462" y="382"/>
                  <a:pt x="4462" y="467"/>
                </a:cubicBezTo>
                <a:lnTo>
                  <a:pt x="4462" y="467"/>
                </a:lnTo>
                <a:cubicBezTo>
                  <a:pt x="4462" y="472"/>
                  <a:pt x="4462" y="480"/>
                  <a:pt x="4462" y="491"/>
                </a:cubicBezTo>
                <a:lnTo>
                  <a:pt x="4462" y="491"/>
                </a:lnTo>
                <a:lnTo>
                  <a:pt x="4075" y="491"/>
                </a:lnTo>
                <a:cubicBezTo>
                  <a:pt x="4078" y="548"/>
                  <a:pt x="4095" y="591"/>
                  <a:pt x="4124" y="622"/>
                </a:cubicBezTo>
                <a:lnTo>
                  <a:pt x="4124" y="622"/>
                </a:lnTo>
                <a:cubicBezTo>
                  <a:pt x="4153" y="652"/>
                  <a:pt x="4189" y="667"/>
                  <a:pt x="4232" y="667"/>
                </a:cubicBezTo>
                <a:lnTo>
                  <a:pt x="4232" y="667"/>
                </a:lnTo>
                <a:cubicBezTo>
                  <a:pt x="4264" y="667"/>
                  <a:pt x="4291" y="659"/>
                  <a:pt x="4314" y="642"/>
                </a:cubicBezTo>
                <a:lnTo>
                  <a:pt x="4314" y="642"/>
                </a:lnTo>
                <a:cubicBezTo>
                  <a:pt x="4337" y="625"/>
                  <a:pt x="4356" y="598"/>
                  <a:pt x="4369" y="561"/>
                </a:cubicBezTo>
                <a:lnTo>
                  <a:pt x="4369" y="561"/>
                </a:lnTo>
                <a:close/>
                <a:moveTo>
                  <a:pt x="4080" y="418"/>
                </a:moveTo>
                <a:lnTo>
                  <a:pt x="4370" y="418"/>
                </a:lnTo>
                <a:cubicBezTo>
                  <a:pt x="4366" y="375"/>
                  <a:pt x="4355" y="342"/>
                  <a:pt x="4336" y="320"/>
                </a:cubicBezTo>
                <a:lnTo>
                  <a:pt x="4336" y="320"/>
                </a:lnTo>
                <a:cubicBezTo>
                  <a:pt x="4308" y="287"/>
                  <a:pt x="4272" y="270"/>
                  <a:pt x="4228" y="270"/>
                </a:cubicBezTo>
                <a:lnTo>
                  <a:pt x="4228" y="270"/>
                </a:lnTo>
                <a:cubicBezTo>
                  <a:pt x="4187" y="270"/>
                  <a:pt x="4153" y="283"/>
                  <a:pt x="4126" y="310"/>
                </a:cubicBezTo>
                <a:lnTo>
                  <a:pt x="4126" y="310"/>
                </a:lnTo>
                <a:cubicBezTo>
                  <a:pt x="4098" y="337"/>
                  <a:pt x="4083" y="373"/>
                  <a:pt x="4080" y="418"/>
                </a:cubicBezTo>
                <a:lnTo>
                  <a:pt x="4080" y="418"/>
                </a:lnTo>
                <a:close/>
                <a:moveTo>
                  <a:pt x="4570" y="728"/>
                </a:moveTo>
                <a:lnTo>
                  <a:pt x="4570" y="209"/>
                </a:lnTo>
                <a:lnTo>
                  <a:pt x="4648" y="209"/>
                </a:lnTo>
                <a:lnTo>
                  <a:pt x="4648" y="282"/>
                </a:lnTo>
                <a:cubicBezTo>
                  <a:pt x="4665" y="257"/>
                  <a:pt x="4686" y="236"/>
                  <a:pt x="4713" y="220"/>
                </a:cubicBezTo>
                <a:lnTo>
                  <a:pt x="4713" y="220"/>
                </a:lnTo>
                <a:cubicBezTo>
                  <a:pt x="4740" y="205"/>
                  <a:pt x="4771" y="197"/>
                  <a:pt x="4806" y="197"/>
                </a:cubicBezTo>
                <a:lnTo>
                  <a:pt x="4806" y="197"/>
                </a:lnTo>
                <a:cubicBezTo>
                  <a:pt x="4844" y="197"/>
                  <a:pt x="4875" y="205"/>
                  <a:pt x="4900" y="221"/>
                </a:cubicBezTo>
                <a:lnTo>
                  <a:pt x="4900" y="221"/>
                </a:lnTo>
                <a:cubicBezTo>
                  <a:pt x="4925" y="237"/>
                  <a:pt x="4942" y="259"/>
                  <a:pt x="4952" y="288"/>
                </a:cubicBezTo>
                <a:lnTo>
                  <a:pt x="4952" y="288"/>
                </a:lnTo>
                <a:cubicBezTo>
                  <a:pt x="4993" y="227"/>
                  <a:pt x="5047" y="197"/>
                  <a:pt x="5112" y="197"/>
                </a:cubicBezTo>
                <a:lnTo>
                  <a:pt x="5112" y="197"/>
                </a:lnTo>
                <a:cubicBezTo>
                  <a:pt x="5163" y="197"/>
                  <a:pt x="5203" y="211"/>
                  <a:pt x="5231" y="240"/>
                </a:cubicBezTo>
                <a:lnTo>
                  <a:pt x="5231" y="240"/>
                </a:lnTo>
                <a:cubicBezTo>
                  <a:pt x="5258" y="269"/>
                  <a:pt x="5272" y="313"/>
                  <a:pt x="5272" y="372"/>
                </a:cubicBezTo>
                <a:lnTo>
                  <a:pt x="5272" y="372"/>
                </a:lnTo>
                <a:lnTo>
                  <a:pt x="5272" y="728"/>
                </a:lnTo>
                <a:lnTo>
                  <a:pt x="5185" y="728"/>
                </a:lnTo>
                <a:lnTo>
                  <a:pt x="5185" y="401"/>
                </a:lnTo>
                <a:cubicBezTo>
                  <a:pt x="5185" y="366"/>
                  <a:pt x="5182" y="340"/>
                  <a:pt x="5177" y="325"/>
                </a:cubicBezTo>
                <a:lnTo>
                  <a:pt x="5177" y="325"/>
                </a:lnTo>
                <a:cubicBezTo>
                  <a:pt x="5171" y="310"/>
                  <a:pt x="5160" y="297"/>
                  <a:pt x="5145" y="288"/>
                </a:cubicBezTo>
                <a:lnTo>
                  <a:pt x="5145" y="288"/>
                </a:lnTo>
                <a:cubicBezTo>
                  <a:pt x="5130" y="278"/>
                  <a:pt x="5113" y="273"/>
                  <a:pt x="5093" y="273"/>
                </a:cubicBezTo>
                <a:lnTo>
                  <a:pt x="5093" y="273"/>
                </a:lnTo>
                <a:cubicBezTo>
                  <a:pt x="5056" y="273"/>
                  <a:pt x="5026" y="285"/>
                  <a:pt x="5002" y="310"/>
                </a:cubicBezTo>
                <a:lnTo>
                  <a:pt x="5002" y="310"/>
                </a:lnTo>
                <a:cubicBezTo>
                  <a:pt x="4978" y="334"/>
                  <a:pt x="4966" y="373"/>
                  <a:pt x="4966" y="426"/>
                </a:cubicBezTo>
                <a:lnTo>
                  <a:pt x="4966" y="426"/>
                </a:lnTo>
                <a:lnTo>
                  <a:pt x="4966" y="728"/>
                </a:lnTo>
                <a:lnTo>
                  <a:pt x="4878" y="728"/>
                </a:lnTo>
                <a:lnTo>
                  <a:pt x="4878" y="391"/>
                </a:lnTo>
                <a:cubicBezTo>
                  <a:pt x="4878" y="352"/>
                  <a:pt x="4871" y="322"/>
                  <a:pt x="4856" y="303"/>
                </a:cubicBezTo>
                <a:lnTo>
                  <a:pt x="4856" y="303"/>
                </a:lnTo>
                <a:cubicBezTo>
                  <a:pt x="4842" y="283"/>
                  <a:pt x="4819" y="273"/>
                  <a:pt x="4786" y="273"/>
                </a:cubicBezTo>
                <a:lnTo>
                  <a:pt x="4786" y="273"/>
                </a:lnTo>
                <a:cubicBezTo>
                  <a:pt x="4761" y="273"/>
                  <a:pt x="4739" y="280"/>
                  <a:pt x="4718" y="293"/>
                </a:cubicBezTo>
                <a:lnTo>
                  <a:pt x="4718" y="293"/>
                </a:lnTo>
                <a:cubicBezTo>
                  <a:pt x="4697" y="306"/>
                  <a:pt x="4681" y="325"/>
                  <a:pt x="4672" y="350"/>
                </a:cubicBezTo>
                <a:lnTo>
                  <a:pt x="4672" y="350"/>
                </a:lnTo>
                <a:cubicBezTo>
                  <a:pt x="4663" y="375"/>
                  <a:pt x="4658" y="411"/>
                  <a:pt x="4658" y="458"/>
                </a:cubicBezTo>
                <a:lnTo>
                  <a:pt x="4658" y="458"/>
                </a:lnTo>
                <a:lnTo>
                  <a:pt x="4658" y="728"/>
                </a:lnTo>
                <a:lnTo>
                  <a:pt x="4570" y="728"/>
                </a:lnTo>
                <a:close/>
                <a:moveTo>
                  <a:pt x="5370" y="468"/>
                </a:moveTo>
                <a:cubicBezTo>
                  <a:pt x="5370" y="372"/>
                  <a:pt x="5397" y="301"/>
                  <a:pt x="5450" y="255"/>
                </a:cubicBezTo>
                <a:lnTo>
                  <a:pt x="5450" y="255"/>
                </a:lnTo>
                <a:cubicBezTo>
                  <a:pt x="5495" y="216"/>
                  <a:pt x="5549" y="197"/>
                  <a:pt x="5613" y="197"/>
                </a:cubicBezTo>
                <a:lnTo>
                  <a:pt x="5613" y="197"/>
                </a:lnTo>
                <a:cubicBezTo>
                  <a:pt x="5684" y="197"/>
                  <a:pt x="5743" y="220"/>
                  <a:pt x="5788" y="267"/>
                </a:cubicBezTo>
                <a:lnTo>
                  <a:pt x="5788" y="267"/>
                </a:lnTo>
                <a:cubicBezTo>
                  <a:pt x="5833" y="314"/>
                  <a:pt x="5856" y="378"/>
                  <a:pt x="5856" y="461"/>
                </a:cubicBezTo>
                <a:lnTo>
                  <a:pt x="5856" y="461"/>
                </a:lnTo>
                <a:cubicBezTo>
                  <a:pt x="5856" y="528"/>
                  <a:pt x="5846" y="580"/>
                  <a:pt x="5826" y="618"/>
                </a:cubicBezTo>
                <a:lnTo>
                  <a:pt x="5826" y="618"/>
                </a:lnTo>
                <a:cubicBezTo>
                  <a:pt x="5806" y="657"/>
                  <a:pt x="5777" y="687"/>
                  <a:pt x="5739" y="708"/>
                </a:cubicBezTo>
                <a:lnTo>
                  <a:pt x="5739" y="708"/>
                </a:lnTo>
                <a:cubicBezTo>
                  <a:pt x="5700" y="729"/>
                  <a:pt x="5658" y="739"/>
                  <a:pt x="5613" y="739"/>
                </a:cubicBezTo>
                <a:lnTo>
                  <a:pt x="5613" y="739"/>
                </a:lnTo>
                <a:cubicBezTo>
                  <a:pt x="5540" y="739"/>
                  <a:pt x="5482" y="716"/>
                  <a:pt x="5437" y="669"/>
                </a:cubicBezTo>
                <a:lnTo>
                  <a:pt x="5437" y="669"/>
                </a:lnTo>
                <a:cubicBezTo>
                  <a:pt x="5392" y="623"/>
                  <a:pt x="5370" y="556"/>
                  <a:pt x="5370" y="468"/>
                </a:cubicBezTo>
                <a:lnTo>
                  <a:pt x="5370" y="468"/>
                </a:lnTo>
                <a:close/>
                <a:moveTo>
                  <a:pt x="5460" y="468"/>
                </a:moveTo>
                <a:cubicBezTo>
                  <a:pt x="5460" y="535"/>
                  <a:pt x="5475" y="584"/>
                  <a:pt x="5504" y="617"/>
                </a:cubicBezTo>
                <a:lnTo>
                  <a:pt x="5504" y="617"/>
                </a:lnTo>
                <a:cubicBezTo>
                  <a:pt x="5533" y="650"/>
                  <a:pt x="5569" y="667"/>
                  <a:pt x="5613" y="667"/>
                </a:cubicBezTo>
                <a:lnTo>
                  <a:pt x="5613" y="667"/>
                </a:lnTo>
                <a:cubicBezTo>
                  <a:pt x="5657" y="667"/>
                  <a:pt x="5693" y="650"/>
                  <a:pt x="5722" y="617"/>
                </a:cubicBezTo>
                <a:lnTo>
                  <a:pt x="5722" y="617"/>
                </a:lnTo>
                <a:cubicBezTo>
                  <a:pt x="5751" y="584"/>
                  <a:pt x="5766" y="533"/>
                  <a:pt x="5766" y="465"/>
                </a:cubicBezTo>
                <a:lnTo>
                  <a:pt x="5766" y="465"/>
                </a:lnTo>
                <a:cubicBezTo>
                  <a:pt x="5766" y="401"/>
                  <a:pt x="5751" y="353"/>
                  <a:pt x="5722" y="320"/>
                </a:cubicBezTo>
                <a:lnTo>
                  <a:pt x="5722" y="320"/>
                </a:lnTo>
                <a:cubicBezTo>
                  <a:pt x="5693" y="287"/>
                  <a:pt x="5656" y="270"/>
                  <a:pt x="5613" y="270"/>
                </a:cubicBezTo>
                <a:lnTo>
                  <a:pt x="5613" y="270"/>
                </a:lnTo>
                <a:cubicBezTo>
                  <a:pt x="5569" y="270"/>
                  <a:pt x="5533" y="286"/>
                  <a:pt x="5504" y="319"/>
                </a:cubicBezTo>
                <a:lnTo>
                  <a:pt x="5504" y="319"/>
                </a:lnTo>
                <a:cubicBezTo>
                  <a:pt x="5475" y="352"/>
                  <a:pt x="5460" y="402"/>
                  <a:pt x="5460" y="468"/>
                </a:cubicBezTo>
                <a:lnTo>
                  <a:pt x="5460" y="468"/>
                </a:lnTo>
                <a:close/>
                <a:moveTo>
                  <a:pt x="5958" y="728"/>
                </a:moveTo>
                <a:lnTo>
                  <a:pt x="5958" y="209"/>
                </a:lnTo>
                <a:lnTo>
                  <a:pt x="6037" y="209"/>
                </a:lnTo>
                <a:lnTo>
                  <a:pt x="6037" y="288"/>
                </a:lnTo>
                <a:cubicBezTo>
                  <a:pt x="6057" y="251"/>
                  <a:pt x="6076" y="226"/>
                  <a:pt x="6093" y="215"/>
                </a:cubicBezTo>
                <a:lnTo>
                  <a:pt x="6093" y="215"/>
                </a:lnTo>
                <a:cubicBezTo>
                  <a:pt x="6110" y="203"/>
                  <a:pt x="6129" y="197"/>
                  <a:pt x="6149" y="197"/>
                </a:cubicBezTo>
                <a:lnTo>
                  <a:pt x="6149" y="197"/>
                </a:lnTo>
                <a:cubicBezTo>
                  <a:pt x="6179" y="197"/>
                  <a:pt x="6209" y="207"/>
                  <a:pt x="6240" y="226"/>
                </a:cubicBezTo>
                <a:lnTo>
                  <a:pt x="6240" y="226"/>
                </a:lnTo>
                <a:lnTo>
                  <a:pt x="6209" y="307"/>
                </a:lnTo>
                <a:cubicBezTo>
                  <a:pt x="6188" y="294"/>
                  <a:pt x="6166" y="288"/>
                  <a:pt x="6145" y="288"/>
                </a:cubicBezTo>
                <a:lnTo>
                  <a:pt x="6145" y="288"/>
                </a:lnTo>
                <a:cubicBezTo>
                  <a:pt x="6126" y="288"/>
                  <a:pt x="6108" y="294"/>
                  <a:pt x="6093" y="305"/>
                </a:cubicBezTo>
                <a:lnTo>
                  <a:pt x="6093" y="305"/>
                </a:lnTo>
                <a:cubicBezTo>
                  <a:pt x="6078" y="317"/>
                  <a:pt x="6067" y="333"/>
                  <a:pt x="6061" y="354"/>
                </a:cubicBezTo>
                <a:lnTo>
                  <a:pt x="6061" y="354"/>
                </a:lnTo>
                <a:cubicBezTo>
                  <a:pt x="6051" y="385"/>
                  <a:pt x="6046" y="419"/>
                  <a:pt x="6046" y="456"/>
                </a:cubicBezTo>
                <a:lnTo>
                  <a:pt x="6046" y="456"/>
                </a:lnTo>
                <a:lnTo>
                  <a:pt x="6046" y="728"/>
                </a:lnTo>
                <a:lnTo>
                  <a:pt x="5958" y="728"/>
                </a:lnTo>
                <a:close/>
                <a:moveTo>
                  <a:pt x="6288" y="927"/>
                </a:moveTo>
                <a:lnTo>
                  <a:pt x="6278" y="845"/>
                </a:lnTo>
                <a:cubicBezTo>
                  <a:pt x="6297" y="850"/>
                  <a:pt x="6314" y="853"/>
                  <a:pt x="6329" y="853"/>
                </a:cubicBezTo>
                <a:lnTo>
                  <a:pt x="6329" y="853"/>
                </a:lnTo>
                <a:cubicBezTo>
                  <a:pt x="6348" y="853"/>
                  <a:pt x="6364" y="850"/>
                  <a:pt x="6375" y="843"/>
                </a:cubicBezTo>
                <a:lnTo>
                  <a:pt x="6375" y="843"/>
                </a:lnTo>
                <a:cubicBezTo>
                  <a:pt x="6387" y="836"/>
                  <a:pt x="6397" y="827"/>
                  <a:pt x="6404" y="815"/>
                </a:cubicBezTo>
                <a:lnTo>
                  <a:pt x="6404" y="815"/>
                </a:lnTo>
                <a:cubicBezTo>
                  <a:pt x="6410" y="806"/>
                  <a:pt x="6419" y="785"/>
                  <a:pt x="6431" y="750"/>
                </a:cubicBezTo>
                <a:lnTo>
                  <a:pt x="6431" y="750"/>
                </a:lnTo>
                <a:cubicBezTo>
                  <a:pt x="6433" y="745"/>
                  <a:pt x="6436" y="738"/>
                  <a:pt x="6439" y="729"/>
                </a:cubicBezTo>
                <a:lnTo>
                  <a:pt x="6439" y="729"/>
                </a:lnTo>
                <a:lnTo>
                  <a:pt x="6242" y="209"/>
                </a:lnTo>
                <a:lnTo>
                  <a:pt x="6337" y="209"/>
                </a:lnTo>
                <a:lnTo>
                  <a:pt x="6445" y="509"/>
                </a:lnTo>
                <a:cubicBezTo>
                  <a:pt x="6459" y="547"/>
                  <a:pt x="6471" y="587"/>
                  <a:pt x="6482" y="629"/>
                </a:cubicBezTo>
                <a:lnTo>
                  <a:pt x="6482" y="629"/>
                </a:lnTo>
                <a:cubicBezTo>
                  <a:pt x="6493" y="589"/>
                  <a:pt x="6505" y="550"/>
                  <a:pt x="6519" y="511"/>
                </a:cubicBezTo>
                <a:lnTo>
                  <a:pt x="6519" y="511"/>
                </a:lnTo>
                <a:lnTo>
                  <a:pt x="6629" y="209"/>
                </a:lnTo>
                <a:lnTo>
                  <a:pt x="6717" y="209"/>
                </a:lnTo>
                <a:lnTo>
                  <a:pt x="6520" y="736"/>
                </a:lnTo>
                <a:cubicBezTo>
                  <a:pt x="6499" y="793"/>
                  <a:pt x="6482" y="833"/>
                  <a:pt x="6471" y="854"/>
                </a:cubicBezTo>
                <a:lnTo>
                  <a:pt x="6471" y="854"/>
                </a:lnTo>
                <a:cubicBezTo>
                  <a:pt x="6455" y="883"/>
                  <a:pt x="6437" y="904"/>
                  <a:pt x="6417" y="918"/>
                </a:cubicBezTo>
                <a:lnTo>
                  <a:pt x="6417" y="918"/>
                </a:lnTo>
                <a:cubicBezTo>
                  <a:pt x="6397" y="931"/>
                  <a:pt x="6373" y="938"/>
                  <a:pt x="6345" y="938"/>
                </a:cubicBezTo>
                <a:lnTo>
                  <a:pt x="6345" y="938"/>
                </a:lnTo>
                <a:cubicBezTo>
                  <a:pt x="6328" y="938"/>
                  <a:pt x="6309" y="934"/>
                  <a:pt x="6288" y="927"/>
                </a:cubicBezTo>
                <a:lnTo>
                  <a:pt x="6288" y="927"/>
                </a:lnTo>
                <a:close/>
                <a:moveTo>
                  <a:pt x="7408" y="664"/>
                </a:moveTo>
                <a:cubicBezTo>
                  <a:pt x="7375" y="691"/>
                  <a:pt x="7344" y="711"/>
                  <a:pt x="7314" y="722"/>
                </a:cubicBezTo>
                <a:lnTo>
                  <a:pt x="7314" y="722"/>
                </a:lnTo>
                <a:cubicBezTo>
                  <a:pt x="7284" y="733"/>
                  <a:pt x="7252" y="739"/>
                  <a:pt x="7217" y="739"/>
                </a:cubicBezTo>
                <a:lnTo>
                  <a:pt x="7217" y="739"/>
                </a:lnTo>
                <a:cubicBezTo>
                  <a:pt x="7160" y="739"/>
                  <a:pt x="7117" y="725"/>
                  <a:pt x="7086" y="697"/>
                </a:cubicBezTo>
                <a:lnTo>
                  <a:pt x="7086" y="697"/>
                </a:lnTo>
                <a:cubicBezTo>
                  <a:pt x="7055" y="670"/>
                  <a:pt x="7040" y="634"/>
                  <a:pt x="7040" y="591"/>
                </a:cubicBezTo>
                <a:lnTo>
                  <a:pt x="7040" y="591"/>
                </a:lnTo>
                <a:cubicBezTo>
                  <a:pt x="7040" y="566"/>
                  <a:pt x="7046" y="542"/>
                  <a:pt x="7057" y="521"/>
                </a:cubicBezTo>
                <a:lnTo>
                  <a:pt x="7057" y="521"/>
                </a:lnTo>
                <a:cubicBezTo>
                  <a:pt x="7069" y="500"/>
                  <a:pt x="7084" y="484"/>
                  <a:pt x="7103" y="471"/>
                </a:cubicBezTo>
                <a:lnTo>
                  <a:pt x="7103" y="471"/>
                </a:lnTo>
                <a:cubicBezTo>
                  <a:pt x="7122" y="458"/>
                  <a:pt x="7143" y="449"/>
                  <a:pt x="7166" y="442"/>
                </a:cubicBezTo>
                <a:lnTo>
                  <a:pt x="7166" y="442"/>
                </a:lnTo>
                <a:cubicBezTo>
                  <a:pt x="7183" y="437"/>
                  <a:pt x="7209" y="433"/>
                  <a:pt x="7244" y="429"/>
                </a:cubicBezTo>
                <a:lnTo>
                  <a:pt x="7244" y="429"/>
                </a:lnTo>
                <a:cubicBezTo>
                  <a:pt x="7315" y="420"/>
                  <a:pt x="7368" y="410"/>
                  <a:pt x="7401" y="398"/>
                </a:cubicBezTo>
                <a:lnTo>
                  <a:pt x="7401" y="398"/>
                </a:lnTo>
                <a:cubicBezTo>
                  <a:pt x="7401" y="386"/>
                  <a:pt x="7401" y="378"/>
                  <a:pt x="7401" y="375"/>
                </a:cubicBezTo>
                <a:lnTo>
                  <a:pt x="7401" y="375"/>
                </a:lnTo>
                <a:cubicBezTo>
                  <a:pt x="7401" y="340"/>
                  <a:pt x="7393" y="315"/>
                  <a:pt x="7376" y="300"/>
                </a:cubicBezTo>
                <a:lnTo>
                  <a:pt x="7376" y="300"/>
                </a:lnTo>
                <a:cubicBezTo>
                  <a:pt x="7354" y="280"/>
                  <a:pt x="7321" y="270"/>
                  <a:pt x="7276" y="270"/>
                </a:cubicBezTo>
                <a:lnTo>
                  <a:pt x="7276" y="270"/>
                </a:lnTo>
                <a:cubicBezTo>
                  <a:pt x="7235" y="270"/>
                  <a:pt x="7204" y="277"/>
                  <a:pt x="7185" y="292"/>
                </a:cubicBezTo>
                <a:lnTo>
                  <a:pt x="7185" y="292"/>
                </a:lnTo>
                <a:cubicBezTo>
                  <a:pt x="7165" y="306"/>
                  <a:pt x="7150" y="332"/>
                  <a:pt x="7141" y="369"/>
                </a:cubicBezTo>
                <a:lnTo>
                  <a:pt x="7141" y="369"/>
                </a:lnTo>
                <a:lnTo>
                  <a:pt x="7055" y="357"/>
                </a:lnTo>
                <a:cubicBezTo>
                  <a:pt x="7063" y="320"/>
                  <a:pt x="7076" y="291"/>
                  <a:pt x="7094" y="268"/>
                </a:cubicBezTo>
                <a:lnTo>
                  <a:pt x="7094" y="268"/>
                </a:lnTo>
                <a:cubicBezTo>
                  <a:pt x="7112" y="245"/>
                  <a:pt x="7138" y="228"/>
                  <a:pt x="7171" y="216"/>
                </a:cubicBezTo>
                <a:lnTo>
                  <a:pt x="7171" y="216"/>
                </a:lnTo>
                <a:cubicBezTo>
                  <a:pt x="7205" y="203"/>
                  <a:pt x="7244" y="197"/>
                  <a:pt x="7289" y="197"/>
                </a:cubicBezTo>
                <a:lnTo>
                  <a:pt x="7289" y="197"/>
                </a:lnTo>
                <a:cubicBezTo>
                  <a:pt x="7333" y="197"/>
                  <a:pt x="7369" y="202"/>
                  <a:pt x="7397" y="213"/>
                </a:cubicBezTo>
                <a:lnTo>
                  <a:pt x="7397" y="213"/>
                </a:lnTo>
                <a:cubicBezTo>
                  <a:pt x="7424" y="224"/>
                  <a:pt x="7445" y="237"/>
                  <a:pt x="7458" y="252"/>
                </a:cubicBezTo>
                <a:lnTo>
                  <a:pt x="7458" y="252"/>
                </a:lnTo>
                <a:cubicBezTo>
                  <a:pt x="7471" y="268"/>
                  <a:pt x="7480" y="288"/>
                  <a:pt x="7485" y="312"/>
                </a:cubicBezTo>
                <a:lnTo>
                  <a:pt x="7485" y="312"/>
                </a:lnTo>
                <a:cubicBezTo>
                  <a:pt x="7488" y="327"/>
                  <a:pt x="7490" y="354"/>
                  <a:pt x="7490" y="393"/>
                </a:cubicBezTo>
                <a:lnTo>
                  <a:pt x="7490" y="393"/>
                </a:lnTo>
                <a:lnTo>
                  <a:pt x="7490" y="510"/>
                </a:lnTo>
                <a:cubicBezTo>
                  <a:pt x="7490" y="592"/>
                  <a:pt x="7492" y="644"/>
                  <a:pt x="7495" y="665"/>
                </a:cubicBezTo>
                <a:lnTo>
                  <a:pt x="7495" y="665"/>
                </a:lnTo>
                <a:cubicBezTo>
                  <a:pt x="7499" y="687"/>
                  <a:pt x="7507" y="708"/>
                  <a:pt x="7518" y="728"/>
                </a:cubicBezTo>
                <a:lnTo>
                  <a:pt x="7518" y="728"/>
                </a:lnTo>
                <a:lnTo>
                  <a:pt x="7426" y="728"/>
                </a:lnTo>
                <a:cubicBezTo>
                  <a:pt x="7417" y="709"/>
                  <a:pt x="7411" y="688"/>
                  <a:pt x="7408" y="664"/>
                </a:cubicBezTo>
                <a:lnTo>
                  <a:pt x="7408" y="664"/>
                </a:lnTo>
                <a:close/>
                <a:moveTo>
                  <a:pt x="7401" y="467"/>
                </a:moveTo>
                <a:cubicBezTo>
                  <a:pt x="7369" y="480"/>
                  <a:pt x="7321" y="491"/>
                  <a:pt x="7257" y="500"/>
                </a:cubicBezTo>
                <a:lnTo>
                  <a:pt x="7257" y="500"/>
                </a:lnTo>
                <a:cubicBezTo>
                  <a:pt x="7221" y="505"/>
                  <a:pt x="7196" y="511"/>
                  <a:pt x="7181" y="518"/>
                </a:cubicBezTo>
                <a:lnTo>
                  <a:pt x="7181" y="518"/>
                </a:lnTo>
                <a:cubicBezTo>
                  <a:pt x="7166" y="525"/>
                  <a:pt x="7154" y="534"/>
                  <a:pt x="7146" y="547"/>
                </a:cubicBezTo>
                <a:lnTo>
                  <a:pt x="7146" y="547"/>
                </a:lnTo>
                <a:cubicBezTo>
                  <a:pt x="7138" y="559"/>
                  <a:pt x="7134" y="573"/>
                  <a:pt x="7134" y="588"/>
                </a:cubicBezTo>
                <a:lnTo>
                  <a:pt x="7134" y="588"/>
                </a:lnTo>
                <a:cubicBezTo>
                  <a:pt x="7134" y="612"/>
                  <a:pt x="7143" y="632"/>
                  <a:pt x="7160" y="647"/>
                </a:cubicBezTo>
                <a:lnTo>
                  <a:pt x="7160" y="647"/>
                </a:lnTo>
                <a:cubicBezTo>
                  <a:pt x="7178" y="662"/>
                  <a:pt x="7204" y="670"/>
                  <a:pt x="7238" y="670"/>
                </a:cubicBezTo>
                <a:lnTo>
                  <a:pt x="7238" y="670"/>
                </a:lnTo>
                <a:cubicBezTo>
                  <a:pt x="7272" y="670"/>
                  <a:pt x="7302" y="663"/>
                  <a:pt x="7329" y="648"/>
                </a:cubicBezTo>
                <a:lnTo>
                  <a:pt x="7329" y="648"/>
                </a:lnTo>
                <a:cubicBezTo>
                  <a:pt x="7355" y="633"/>
                  <a:pt x="7374" y="613"/>
                  <a:pt x="7387" y="587"/>
                </a:cubicBezTo>
                <a:lnTo>
                  <a:pt x="7387" y="587"/>
                </a:lnTo>
                <a:cubicBezTo>
                  <a:pt x="7396" y="568"/>
                  <a:pt x="7401" y="539"/>
                  <a:pt x="7401" y="500"/>
                </a:cubicBezTo>
                <a:lnTo>
                  <a:pt x="7401" y="500"/>
                </a:lnTo>
                <a:lnTo>
                  <a:pt x="7401" y="467"/>
                </a:lnTo>
                <a:close/>
                <a:moveTo>
                  <a:pt x="7964" y="538"/>
                </a:moveTo>
                <a:lnTo>
                  <a:pt x="8051" y="549"/>
                </a:lnTo>
                <a:cubicBezTo>
                  <a:pt x="8042" y="608"/>
                  <a:pt x="8017" y="655"/>
                  <a:pt x="7978" y="689"/>
                </a:cubicBezTo>
                <a:lnTo>
                  <a:pt x="7978" y="689"/>
                </a:lnTo>
                <a:cubicBezTo>
                  <a:pt x="7939" y="722"/>
                  <a:pt x="7892" y="739"/>
                  <a:pt x="7835" y="739"/>
                </a:cubicBezTo>
                <a:lnTo>
                  <a:pt x="7835" y="739"/>
                </a:lnTo>
                <a:cubicBezTo>
                  <a:pt x="7764" y="739"/>
                  <a:pt x="7707" y="716"/>
                  <a:pt x="7664" y="670"/>
                </a:cubicBezTo>
                <a:lnTo>
                  <a:pt x="7664" y="670"/>
                </a:lnTo>
                <a:cubicBezTo>
                  <a:pt x="7621" y="623"/>
                  <a:pt x="7599" y="557"/>
                  <a:pt x="7599" y="470"/>
                </a:cubicBezTo>
                <a:lnTo>
                  <a:pt x="7599" y="470"/>
                </a:lnTo>
                <a:cubicBezTo>
                  <a:pt x="7599" y="414"/>
                  <a:pt x="7608" y="365"/>
                  <a:pt x="7627" y="323"/>
                </a:cubicBezTo>
                <a:lnTo>
                  <a:pt x="7627" y="323"/>
                </a:lnTo>
                <a:cubicBezTo>
                  <a:pt x="7646" y="281"/>
                  <a:pt x="7674" y="250"/>
                  <a:pt x="7712" y="229"/>
                </a:cubicBezTo>
                <a:lnTo>
                  <a:pt x="7712" y="229"/>
                </a:lnTo>
                <a:cubicBezTo>
                  <a:pt x="7750" y="208"/>
                  <a:pt x="7791" y="197"/>
                  <a:pt x="7835" y="197"/>
                </a:cubicBezTo>
                <a:lnTo>
                  <a:pt x="7835" y="197"/>
                </a:lnTo>
                <a:cubicBezTo>
                  <a:pt x="7892" y="197"/>
                  <a:pt x="7938" y="211"/>
                  <a:pt x="7974" y="240"/>
                </a:cubicBezTo>
                <a:lnTo>
                  <a:pt x="7974" y="240"/>
                </a:lnTo>
                <a:cubicBezTo>
                  <a:pt x="8009" y="269"/>
                  <a:pt x="8032" y="309"/>
                  <a:pt x="8042" y="361"/>
                </a:cubicBezTo>
                <a:lnTo>
                  <a:pt x="8042" y="361"/>
                </a:lnTo>
                <a:lnTo>
                  <a:pt x="7957" y="375"/>
                </a:lnTo>
                <a:cubicBezTo>
                  <a:pt x="7949" y="340"/>
                  <a:pt x="7935" y="313"/>
                  <a:pt x="7914" y="296"/>
                </a:cubicBezTo>
                <a:lnTo>
                  <a:pt x="7914" y="296"/>
                </a:lnTo>
                <a:cubicBezTo>
                  <a:pt x="7893" y="279"/>
                  <a:pt x="7868" y="270"/>
                  <a:pt x="7839" y="270"/>
                </a:cubicBezTo>
                <a:lnTo>
                  <a:pt x="7839" y="270"/>
                </a:lnTo>
                <a:cubicBezTo>
                  <a:pt x="7794" y="270"/>
                  <a:pt x="7758" y="286"/>
                  <a:pt x="7731" y="317"/>
                </a:cubicBezTo>
                <a:lnTo>
                  <a:pt x="7731" y="317"/>
                </a:lnTo>
                <a:cubicBezTo>
                  <a:pt x="7703" y="349"/>
                  <a:pt x="7689" y="399"/>
                  <a:pt x="7689" y="468"/>
                </a:cubicBezTo>
                <a:lnTo>
                  <a:pt x="7689" y="468"/>
                </a:lnTo>
                <a:cubicBezTo>
                  <a:pt x="7689" y="537"/>
                  <a:pt x="7702" y="588"/>
                  <a:pt x="7729" y="620"/>
                </a:cubicBezTo>
                <a:lnTo>
                  <a:pt x="7729" y="620"/>
                </a:lnTo>
                <a:cubicBezTo>
                  <a:pt x="7756" y="651"/>
                  <a:pt x="7791" y="667"/>
                  <a:pt x="7834" y="667"/>
                </a:cubicBezTo>
                <a:lnTo>
                  <a:pt x="7834" y="667"/>
                </a:lnTo>
                <a:cubicBezTo>
                  <a:pt x="7869" y="667"/>
                  <a:pt x="7897" y="656"/>
                  <a:pt x="7920" y="635"/>
                </a:cubicBezTo>
                <a:lnTo>
                  <a:pt x="7920" y="635"/>
                </a:lnTo>
                <a:cubicBezTo>
                  <a:pt x="7943" y="614"/>
                  <a:pt x="7958" y="582"/>
                  <a:pt x="7964" y="538"/>
                </a:cubicBezTo>
                <a:lnTo>
                  <a:pt x="7964" y="538"/>
                </a:lnTo>
                <a:close/>
                <a:moveTo>
                  <a:pt x="8464" y="538"/>
                </a:moveTo>
                <a:lnTo>
                  <a:pt x="8551" y="549"/>
                </a:lnTo>
                <a:cubicBezTo>
                  <a:pt x="8542" y="608"/>
                  <a:pt x="8517" y="655"/>
                  <a:pt x="8478" y="689"/>
                </a:cubicBezTo>
                <a:lnTo>
                  <a:pt x="8478" y="689"/>
                </a:lnTo>
                <a:cubicBezTo>
                  <a:pt x="8439" y="722"/>
                  <a:pt x="8392" y="739"/>
                  <a:pt x="8335" y="739"/>
                </a:cubicBezTo>
                <a:lnTo>
                  <a:pt x="8335" y="739"/>
                </a:lnTo>
                <a:cubicBezTo>
                  <a:pt x="8264" y="739"/>
                  <a:pt x="8207" y="716"/>
                  <a:pt x="8164" y="670"/>
                </a:cubicBezTo>
                <a:lnTo>
                  <a:pt x="8164" y="670"/>
                </a:lnTo>
                <a:cubicBezTo>
                  <a:pt x="8121" y="623"/>
                  <a:pt x="8099" y="557"/>
                  <a:pt x="8099" y="470"/>
                </a:cubicBezTo>
                <a:lnTo>
                  <a:pt x="8099" y="470"/>
                </a:lnTo>
                <a:cubicBezTo>
                  <a:pt x="8099" y="414"/>
                  <a:pt x="8108" y="365"/>
                  <a:pt x="8127" y="323"/>
                </a:cubicBezTo>
                <a:lnTo>
                  <a:pt x="8127" y="323"/>
                </a:lnTo>
                <a:cubicBezTo>
                  <a:pt x="8146" y="281"/>
                  <a:pt x="8174" y="250"/>
                  <a:pt x="8212" y="229"/>
                </a:cubicBezTo>
                <a:lnTo>
                  <a:pt x="8212" y="229"/>
                </a:lnTo>
                <a:cubicBezTo>
                  <a:pt x="8250" y="208"/>
                  <a:pt x="8291" y="197"/>
                  <a:pt x="8335" y="197"/>
                </a:cubicBezTo>
                <a:lnTo>
                  <a:pt x="8335" y="197"/>
                </a:lnTo>
                <a:cubicBezTo>
                  <a:pt x="8392" y="197"/>
                  <a:pt x="8438" y="211"/>
                  <a:pt x="8474" y="240"/>
                </a:cubicBezTo>
                <a:lnTo>
                  <a:pt x="8474" y="240"/>
                </a:lnTo>
                <a:cubicBezTo>
                  <a:pt x="8509" y="269"/>
                  <a:pt x="8532" y="309"/>
                  <a:pt x="8542" y="361"/>
                </a:cubicBezTo>
                <a:lnTo>
                  <a:pt x="8542" y="361"/>
                </a:lnTo>
                <a:lnTo>
                  <a:pt x="8457" y="375"/>
                </a:lnTo>
                <a:cubicBezTo>
                  <a:pt x="8449" y="340"/>
                  <a:pt x="8435" y="313"/>
                  <a:pt x="8414" y="296"/>
                </a:cubicBezTo>
                <a:lnTo>
                  <a:pt x="8414" y="296"/>
                </a:lnTo>
                <a:cubicBezTo>
                  <a:pt x="8393" y="279"/>
                  <a:pt x="8368" y="270"/>
                  <a:pt x="8339" y="270"/>
                </a:cubicBezTo>
                <a:lnTo>
                  <a:pt x="8339" y="270"/>
                </a:lnTo>
                <a:cubicBezTo>
                  <a:pt x="8294" y="270"/>
                  <a:pt x="8258" y="286"/>
                  <a:pt x="8231" y="317"/>
                </a:cubicBezTo>
                <a:lnTo>
                  <a:pt x="8231" y="317"/>
                </a:lnTo>
                <a:cubicBezTo>
                  <a:pt x="8203" y="349"/>
                  <a:pt x="8189" y="399"/>
                  <a:pt x="8189" y="468"/>
                </a:cubicBezTo>
                <a:lnTo>
                  <a:pt x="8189" y="468"/>
                </a:lnTo>
                <a:cubicBezTo>
                  <a:pt x="8189" y="537"/>
                  <a:pt x="8202" y="588"/>
                  <a:pt x="8229" y="620"/>
                </a:cubicBezTo>
                <a:lnTo>
                  <a:pt x="8229" y="620"/>
                </a:lnTo>
                <a:cubicBezTo>
                  <a:pt x="8256" y="651"/>
                  <a:pt x="8291" y="667"/>
                  <a:pt x="8334" y="667"/>
                </a:cubicBezTo>
                <a:lnTo>
                  <a:pt x="8334" y="667"/>
                </a:lnTo>
                <a:cubicBezTo>
                  <a:pt x="8369" y="667"/>
                  <a:pt x="8397" y="656"/>
                  <a:pt x="8420" y="635"/>
                </a:cubicBezTo>
                <a:lnTo>
                  <a:pt x="8420" y="635"/>
                </a:lnTo>
                <a:cubicBezTo>
                  <a:pt x="8443" y="614"/>
                  <a:pt x="8458" y="582"/>
                  <a:pt x="8464" y="538"/>
                </a:cubicBezTo>
                <a:lnTo>
                  <a:pt x="8464" y="538"/>
                </a:lnTo>
                <a:close/>
                <a:moveTo>
                  <a:pt x="8981" y="561"/>
                </a:moveTo>
                <a:lnTo>
                  <a:pt x="9072" y="572"/>
                </a:lnTo>
                <a:cubicBezTo>
                  <a:pt x="9057" y="625"/>
                  <a:pt x="9031" y="666"/>
                  <a:pt x="8992" y="695"/>
                </a:cubicBezTo>
                <a:lnTo>
                  <a:pt x="8992" y="695"/>
                </a:lnTo>
                <a:cubicBezTo>
                  <a:pt x="8953" y="724"/>
                  <a:pt x="8904" y="739"/>
                  <a:pt x="8844" y="739"/>
                </a:cubicBezTo>
                <a:lnTo>
                  <a:pt x="8844" y="739"/>
                </a:lnTo>
                <a:cubicBezTo>
                  <a:pt x="8768" y="739"/>
                  <a:pt x="8708" y="716"/>
                  <a:pt x="8663" y="669"/>
                </a:cubicBezTo>
                <a:lnTo>
                  <a:pt x="8663" y="669"/>
                </a:lnTo>
                <a:cubicBezTo>
                  <a:pt x="8619" y="622"/>
                  <a:pt x="8597" y="557"/>
                  <a:pt x="8597" y="473"/>
                </a:cubicBezTo>
                <a:lnTo>
                  <a:pt x="8597" y="473"/>
                </a:lnTo>
                <a:cubicBezTo>
                  <a:pt x="8597" y="386"/>
                  <a:pt x="8619" y="318"/>
                  <a:pt x="8664" y="270"/>
                </a:cubicBezTo>
                <a:lnTo>
                  <a:pt x="8664" y="270"/>
                </a:lnTo>
                <a:cubicBezTo>
                  <a:pt x="8709" y="221"/>
                  <a:pt x="8767" y="197"/>
                  <a:pt x="8839" y="197"/>
                </a:cubicBezTo>
                <a:lnTo>
                  <a:pt x="8839" y="197"/>
                </a:lnTo>
                <a:cubicBezTo>
                  <a:pt x="8908" y="197"/>
                  <a:pt x="8965" y="221"/>
                  <a:pt x="9009" y="268"/>
                </a:cubicBezTo>
                <a:lnTo>
                  <a:pt x="9009" y="268"/>
                </a:lnTo>
                <a:cubicBezTo>
                  <a:pt x="9053" y="315"/>
                  <a:pt x="9075" y="382"/>
                  <a:pt x="9075" y="467"/>
                </a:cubicBezTo>
                <a:lnTo>
                  <a:pt x="9075" y="467"/>
                </a:lnTo>
                <a:cubicBezTo>
                  <a:pt x="9075" y="472"/>
                  <a:pt x="9075" y="480"/>
                  <a:pt x="9074" y="491"/>
                </a:cubicBezTo>
                <a:lnTo>
                  <a:pt x="9074" y="491"/>
                </a:lnTo>
                <a:lnTo>
                  <a:pt x="8687" y="491"/>
                </a:lnTo>
                <a:cubicBezTo>
                  <a:pt x="8690" y="548"/>
                  <a:pt x="8707" y="591"/>
                  <a:pt x="8736" y="622"/>
                </a:cubicBezTo>
                <a:lnTo>
                  <a:pt x="8736" y="622"/>
                </a:lnTo>
                <a:cubicBezTo>
                  <a:pt x="8765" y="652"/>
                  <a:pt x="8801" y="667"/>
                  <a:pt x="8844" y="667"/>
                </a:cubicBezTo>
                <a:lnTo>
                  <a:pt x="8844" y="667"/>
                </a:lnTo>
                <a:cubicBezTo>
                  <a:pt x="8877" y="667"/>
                  <a:pt x="8904" y="659"/>
                  <a:pt x="8927" y="642"/>
                </a:cubicBezTo>
                <a:lnTo>
                  <a:pt x="8927" y="642"/>
                </a:lnTo>
                <a:cubicBezTo>
                  <a:pt x="8950" y="625"/>
                  <a:pt x="8968" y="598"/>
                  <a:pt x="8981" y="561"/>
                </a:cubicBezTo>
                <a:lnTo>
                  <a:pt x="8981" y="561"/>
                </a:lnTo>
                <a:close/>
                <a:moveTo>
                  <a:pt x="8692" y="418"/>
                </a:moveTo>
                <a:lnTo>
                  <a:pt x="8982" y="418"/>
                </a:lnTo>
                <a:cubicBezTo>
                  <a:pt x="8978" y="375"/>
                  <a:pt x="8967" y="342"/>
                  <a:pt x="8949" y="320"/>
                </a:cubicBezTo>
                <a:lnTo>
                  <a:pt x="8949" y="320"/>
                </a:lnTo>
                <a:cubicBezTo>
                  <a:pt x="8921" y="287"/>
                  <a:pt x="8885" y="270"/>
                  <a:pt x="8840" y="270"/>
                </a:cubicBezTo>
                <a:lnTo>
                  <a:pt x="8840" y="270"/>
                </a:lnTo>
                <a:cubicBezTo>
                  <a:pt x="8799" y="270"/>
                  <a:pt x="8765" y="283"/>
                  <a:pt x="8738" y="310"/>
                </a:cubicBezTo>
                <a:lnTo>
                  <a:pt x="8738" y="310"/>
                </a:lnTo>
                <a:cubicBezTo>
                  <a:pt x="8711" y="337"/>
                  <a:pt x="8695" y="373"/>
                  <a:pt x="8692" y="418"/>
                </a:cubicBezTo>
                <a:lnTo>
                  <a:pt x="8692" y="418"/>
                </a:lnTo>
                <a:close/>
                <a:moveTo>
                  <a:pt x="9147" y="573"/>
                </a:moveTo>
                <a:lnTo>
                  <a:pt x="9234" y="559"/>
                </a:lnTo>
                <a:cubicBezTo>
                  <a:pt x="9239" y="594"/>
                  <a:pt x="9252" y="620"/>
                  <a:pt x="9275" y="639"/>
                </a:cubicBezTo>
                <a:lnTo>
                  <a:pt x="9275" y="639"/>
                </a:lnTo>
                <a:cubicBezTo>
                  <a:pt x="9297" y="658"/>
                  <a:pt x="9328" y="667"/>
                  <a:pt x="9368" y="667"/>
                </a:cubicBezTo>
                <a:lnTo>
                  <a:pt x="9368" y="667"/>
                </a:lnTo>
                <a:cubicBezTo>
                  <a:pt x="9409" y="667"/>
                  <a:pt x="9439" y="659"/>
                  <a:pt x="9458" y="642"/>
                </a:cubicBezTo>
                <a:lnTo>
                  <a:pt x="9458" y="642"/>
                </a:lnTo>
                <a:cubicBezTo>
                  <a:pt x="9477" y="626"/>
                  <a:pt x="9487" y="607"/>
                  <a:pt x="9487" y="584"/>
                </a:cubicBezTo>
                <a:lnTo>
                  <a:pt x="9487" y="584"/>
                </a:lnTo>
                <a:cubicBezTo>
                  <a:pt x="9487" y="565"/>
                  <a:pt x="9478" y="549"/>
                  <a:pt x="9461" y="538"/>
                </a:cubicBezTo>
                <a:lnTo>
                  <a:pt x="9461" y="538"/>
                </a:lnTo>
                <a:cubicBezTo>
                  <a:pt x="9449" y="530"/>
                  <a:pt x="9419" y="520"/>
                  <a:pt x="9372" y="508"/>
                </a:cubicBezTo>
                <a:lnTo>
                  <a:pt x="9372" y="508"/>
                </a:lnTo>
                <a:cubicBezTo>
                  <a:pt x="9307" y="491"/>
                  <a:pt x="9263" y="477"/>
                  <a:pt x="9238" y="466"/>
                </a:cubicBezTo>
                <a:lnTo>
                  <a:pt x="9238" y="466"/>
                </a:lnTo>
                <a:cubicBezTo>
                  <a:pt x="9213" y="454"/>
                  <a:pt x="9194" y="437"/>
                  <a:pt x="9181" y="416"/>
                </a:cubicBezTo>
                <a:lnTo>
                  <a:pt x="9181" y="416"/>
                </a:lnTo>
                <a:cubicBezTo>
                  <a:pt x="9168" y="395"/>
                  <a:pt x="9162" y="372"/>
                  <a:pt x="9162" y="347"/>
                </a:cubicBezTo>
                <a:lnTo>
                  <a:pt x="9162" y="347"/>
                </a:lnTo>
                <a:cubicBezTo>
                  <a:pt x="9162" y="324"/>
                  <a:pt x="9167" y="302"/>
                  <a:pt x="9177" y="282"/>
                </a:cubicBezTo>
                <a:lnTo>
                  <a:pt x="9177" y="282"/>
                </a:lnTo>
                <a:cubicBezTo>
                  <a:pt x="9188" y="263"/>
                  <a:pt x="9202" y="246"/>
                  <a:pt x="9221" y="233"/>
                </a:cubicBezTo>
                <a:lnTo>
                  <a:pt x="9221" y="233"/>
                </a:lnTo>
                <a:cubicBezTo>
                  <a:pt x="9234" y="223"/>
                  <a:pt x="9253" y="215"/>
                  <a:pt x="9277" y="208"/>
                </a:cubicBezTo>
                <a:lnTo>
                  <a:pt x="9277" y="208"/>
                </a:lnTo>
                <a:cubicBezTo>
                  <a:pt x="9300" y="201"/>
                  <a:pt x="9326" y="197"/>
                  <a:pt x="9353" y="197"/>
                </a:cubicBezTo>
                <a:lnTo>
                  <a:pt x="9353" y="197"/>
                </a:lnTo>
                <a:cubicBezTo>
                  <a:pt x="9394" y="197"/>
                  <a:pt x="9429" y="203"/>
                  <a:pt x="9460" y="215"/>
                </a:cubicBezTo>
                <a:lnTo>
                  <a:pt x="9460" y="215"/>
                </a:lnTo>
                <a:cubicBezTo>
                  <a:pt x="9491" y="226"/>
                  <a:pt x="9513" y="242"/>
                  <a:pt x="9528" y="262"/>
                </a:cubicBezTo>
                <a:lnTo>
                  <a:pt x="9528" y="262"/>
                </a:lnTo>
                <a:cubicBezTo>
                  <a:pt x="9543" y="282"/>
                  <a:pt x="9553" y="309"/>
                  <a:pt x="9558" y="343"/>
                </a:cubicBezTo>
                <a:lnTo>
                  <a:pt x="9558" y="343"/>
                </a:lnTo>
                <a:lnTo>
                  <a:pt x="9472" y="354"/>
                </a:lnTo>
                <a:cubicBezTo>
                  <a:pt x="9468" y="327"/>
                  <a:pt x="9457" y="307"/>
                  <a:pt x="9438" y="292"/>
                </a:cubicBezTo>
                <a:lnTo>
                  <a:pt x="9438" y="292"/>
                </a:lnTo>
                <a:cubicBezTo>
                  <a:pt x="9419" y="277"/>
                  <a:pt x="9393" y="270"/>
                  <a:pt x="9359" y="270"/>
                </a:cubicBezTo>
                <a:lnTo>
                  <a:pt x="9359" y="270"/>
                </a:lnTo>
                <a:cubicBezTo>
                  <a:pt x="9318" y="270"/>
                  <a:pt x="9289" y="277"/>
                  <a:pt x="9272" y="290"/>
                </a:cubicBezTo>
                <a:lnTo>
                  <a:pt x="9272" y="290"/>
                </a:lnTo>
                <a:cubicBezTo>
                  <a:pt x="9255" y="303"/>
                  <a:pt x="9247" y="319"/>
                  <a:pt x="9247" y="336"/>
                </a:cubicBezTo>
                <a:lnTo>
                  <a:pt x="9247" y="336"/>
                </a:lnTo>
                <a:cubicBezTo>
                  <a:pt x="9247" y="348"/>
                  <a:pt x="9250" y="358"/>
                  <a:pt x="9257" y="367"/>
                </a:cubicBezTo>
                <a:lnTo>
                  <a:pt x="9257" y="367"/>
                </a:lnTo>
                <a:cubicBezTo>
                  <a:pt x="9264" y="376"/>
                  <a:pt x="9276" y="384"/>
                  <a:pt x="9291" y="391"/>
                </a:cubicBezTo>
                <a:lnTo>
                  <a:pt x="9291" y="391"/>
                </a:lnTo>
                <a:cubicBezTo>
                  <a:pt x="9300" y="394"/>
                  <a:pt x="9326" y="401"/>
                  <a:pt x="9369" y="413"/>
                </a:cubicBezTo>
                <a:lnTo>
                  <a:pt x="9369" y="413"/>
                </a:lnTo>
                <a:cubicBezTo>
                  <a:pt x="9431" y="430"/>
                  <a:pt x="9474" y="443"/>
                  <a:pt x="9499" y="454"/>
                </a:cubicBezTo>
                <a:lnTo>
                  <a:pt x="9499" y="454"/>
                </a:lnTo>
                <a:cubicBezTo>
                  <a:pt x="9524" y="465"/>
                  <a:pt x="9543" y="480"/>
                  <a:pt x="9557" y="500"/>
                </a:cubicBezTo>
                <a:lnTo>
                  <a:pt x="9557" y="500"/>
                </a:lnTo>
                <a:cubicBezTo>
                  <a:pt x="9571" y="520"/>
                  <a:pt x="9578" y="545"/>
                  <a:pt x="9578" y="575"/>
                </a:cubicBezTo>
                <a:lnTo>
                  <a:pt x="9578" y="575"/>
                </a:lnTo>
                <a:cubicBezTo>
                  <a:pt x="9578" y="604"/>
                  <a:pt x="9569" y="632"/>
                  <a:pt x="9552" y="658"/>
                </a:cubicBezTo>
                <a:lnTo>
                  <a:pt x="9552" y="658"/>
                </a:lnTo>
                <a:cubicBezTo>
                  <a:pt x="9535" y="684"/>
                  <a:pt x="9510" y="704"/>
                  <a:pt x="9478" y="718"/>
                </a:cubicBezTo>
                <a:lnTo>
                  <a:pt x="9478" y="718"/>
                </a:lnTo>
                <a:cubicBezTo>
                  <a:pt x="9446" y="732"/>
                  <a:pt x="9410" y="739"/>
                  <a:pt x="9369" y="739"/>
                </a:cubicBezTo>
                <a:lnTo>
                  <a:pt x="9369" y="739"/>
                </a:lnTo>
                <a:cubicBezTo>
                  <a:pt x="9302" y="739"/>
                  <a:pt x="9250" y="725"/>
                  <a:pt x="9215" y="697"/>
                </a:cubicBezTo>
                <a:lnTo>
                  <a:pt x="9215" y="697"/>
                </a:lnTo>
                <a:cubicBezTo>
                  <a:pt x="9180" y="669"/>
                  <a:pt x="9157" y="628"/>
                  <a:pt x="9147" y="573"/>
                </a:cubicBezTo>
                <a:lnTo>
                  <a:pt x="9147" y="573"/>
                </a:lnTo>
                <a:close/>
                <a:moveTo>
                  <a:pt x="9647" y="573"/>
                </a:moveTo>
                <a:lnTo>
                  <a:pt x="9734" y="559"/>
                </a:lnTo>
                <a:cubicBezTo>
                  <a:pt x="9739" y="594"/>
                  <a:pt x="9752" y="620"/>
                  <a:pt x="9775" y="639"/>
                </a:cubicBezTo>
                <a:lnTo>
                  <a:pt x="9775" y="639"/>
                </a:lnTo>
                <a:cubicBezTo>
                  <a:pt x="9797" y="658"/>
                  <a:pt x="9828" y="667"/>
                  <a:pt x="9868" y="667"/>
                </a:cubicBezTo>
                <a:lnTo>
                  <a:pt x="9868" y="667"/>
                </a:lnTo>
                <a:cubicBezTo>
                  <a:pt x="9909" y="667"/>
                  <a:pt x="9939" y="659"/>
                  <a:pt x="9958" y="642"/>
                </a:cubicBezTo>
                <a:lnTo>
                  <a:pt x="9958" y="642"/>
                </a:lnTo>
                <a:cubicBezTo>
                  <a:pt x="9977" y="626"/>
                  <a:pt x="9987" y="607"/>
                  <a:pt x="9987" y="584"/>
                </a:cubicBezTo>
                <a:lnTo>
                  <a:pt x="9987" y="584"/>
                </a:lnTo>
                <a:cubicBezTo>
                  <a:pt x="9987" y="565"/>
                  <a:pt x="9978" y="549"/>
                  <a:pt x="9961" y="538"/>
                </a:cubicBezTo>
                <a:lnTo>
                  <a:pt x="9961" y="538"/>
                </a:lnTo>
                <a:cubicBezTo>
                  <a:pt x="9949" y="530"/>
                  <a:pt x="9919" y="520"/>
                  <a:pt x="9872" y="508"/>
                </a:cubicBezTo>
                <a:lnTo>
                  <a:pt x="9872" y="508"/>
                </a:lnTo>
                <a:cubicBezTo>
                  <a:pt x="9807" y="491"/>
                  <a:pt x="9763" y="477"/>
                  <a:pt x="9738" y="466"/>
                </a:cubicBezTo>
                <a:lnTo>
                  <a:pt x="9738" y="466"/>
                </a:lnTo>
                <a:cubicBezTo>
                  <a:pt x="9713" y="454"/>
                  <a:pt x="9694" y="437"/>
                  <a:pt x="9681" y="416"/>
                </a:cubicBezTo>
                <a:lnTo>
                  <a:pt x="9681" y="416"/>
                </a:lnTo>
                <a:cubicBezTo>
                  <a:pt x="9668" y="395"/>
                  <a:pt x="9662" y="372"/>
                  <a:pt x="9662" y="347"/>
                </a:cubicBezTo>
                <a:lnTo>
                  <a:pt x="9662" y="347"/>
                </a:lnTo>
                <a:cubicBezTo>
                  <a:pt x="9662" y="324"/>
                  <a:pt x="9667" y="302"/>
                  <a:pt x="9677" y="282"/>
                </a:cubicBezTo>
                <a:lnTo>
                  <a:pt x="9677" y="282"/>
                </a:lnTo>
                <a:cubicBezTo>
                  <a:pt x="9688" y="263"/>
                  <a:pt x="9702" y="246"/>
                  <a:pt x="9721" y="233"/>
                </a:cubicBezTo>
                <a:lnTo>
                  <a:pt x="9721" y="233"/>
                </a:lnTo>
                <a:cubicBezTo>
                  <a:pt x="9734" y="223"/>
                  <a:pt x="9753" y="215"/>
                  <a:pt x="9777" y="208"/>
                </a:cubicBezTo>
                <a:lnTo>
                  <a:pt x="9777" y="208"/>
                </a:lnTo>
                <a:cubicBezTo>
                  <a:pt x="9800" y="201"/>
                  <a:pt x="9826" y="197"/>
                  <a:pt x="9853" y="197"/>
                </a:cubicBezTo>
                <a:lnTo>
                  <a:pt x="9853" y="197"/>
                </a:lnTo>
                <a:cubicBezTo>
                  <a:pt x="9894" y="197"/>
                  <a:pt x="9929" y="203"/>
                  <a:pt x="9960" y="215"/>
                </a:cubicBezTo>
                <a:lnTo>
                  <a:pt x="9960" y="215"/>
                </a:lnTo>
                <a:cubicBezTo>
                  <a:pt x="9991" y="226"/>
                  <a:pt x="10013" y="242"/>
                  <a:pt x="10028" y="262"/>
                </a:cubicBezTo>
                <a:lnTo>
                  <a:pt x="10028" y="262"/>
                </a:lnTo>
                <a:cubicBezTo>
                  <a:pt x="10043" y="282"/>
                  <a:pt x="10053" y="309"/>
                  <a:pt x="10058" y="343"/>
                </a:cubicBezTo>
                <a:lnTo>
                  <a:pt x="10058" y="343"/>
                </a:lnTo>
                <a:lnTo>
                  <a:pt x="9972" y="354"/>
                </a:lnTo>
                <a:cubicBezTo>
                  <a:pt x="9968" y="327"/>
                  <a:pt x="9957" y="307"/>
                  <a:pt x="9938" y="292"/>
                </a:cubicBezTo>
                <a:lnTo>
                  <a:pt x="9938" y="292"/>
                </a:lnTo>
                <a:cubicBezTo>
                  <a:pt x="9919" y="277"/>
                  <a:pt x="9893" y="270"/>
                  <a:pt x="9859" y="270"/>
                </a:cubicBezTo>
                <a:lnTo>
                  <a:pt x="9859" y="270"/>
                </a:lnTo>
                <a:cubicBezTo>
                  <a:pt x="9818" y="270"/>
                  <a:pt x="9789" y="277"/>
                  <a:pt x="9772" y="290"/>
                </a:cubicBezTo>
                <a:lnTo>
                  <a:pt x="9772" y="290"/>
                </a:lnTo>
                <a:cubicBezTo>
                  <a:pt x="9755" y="303"/>
                  <a:pt x="9747" y="319"/>
                  <a:pt x="9747" y="336"/>
                </a:cubicBezTo>
                <a:lnTo>
                  <a:pt x="9747" y="336"/>
                </a:lnTo>
                <a:cubicBezTo>
                  <a:pt x="9747" y="348"/>
                  <a:pt x="9750" y="358"/>
                  <a:pt x="9757" y="367"/>
                </a:cubicBezTo>
                <a:lnTo>
                  <a:pt x="9757" y="367"/>
                </a:lnTo>
                <a:cubicBezTo>
                  <a:pt x="9764" y="376"/>
                  <a:pt x="9776" y="384"/>
                  <a:pt x="9791" y="391"/>
                </a:cubicBezTo>
                <a:lnTo>
                  <a:pt x="9791" y="391"/>
                </a:lnTo>
                <a:cubicBezTo>
                  <a:pt x="9800" y="394"/>
                  <a:pt x="9826" y="401"/>
                  <a:pt x="9869" y="413"/>
                </a:cubicBezTo>
                <a:lnTo>
                  <a:pt x="9869" y="413"/>
                </a:lnTo>
                <a:cubicBezTo>
                  <a:pt x="9931" y="430"/>
                  <a:pt x="9974" y="443"/>
                  <a:pt x="9999" y="454"/>
                </a:cubicBezTo>
                <a:lnTo>
                  <a:pt x="9999" y="454"/>
                </a:lnTo>
                <a:cubicBezTo>
                  <a:pt x="10024" y="465"/>
                  <a:pt x="10043" y="480"/>
                  <a:pt x="10057" y="500"/>
                </a:cubicBezTo>
                <a:lnTo>
                  <a:pt x="10057" y="500"/>
                </a:lnTo>
                <a:cubicBezTo>
                  <a:pt x="10071" y="520"/>
                  <a:pt x="10078" y="545"/>
                  <a:pt x="10078" y="575"/>
                </a:cubicBezTo>
                <a:lnTo>
                  <a:pt x="10078" y="575"/>
                </a:lnTo>
                <a:cubicBezTo>
                  <a:pt x="10078" y="604"/>
                  <a:pt x="10069" y="632"/>
                  <a:pt x="10052" y="658"/>
                </a:cubicBezTo>
                <a:lnTo>
                  <a:pt x="10052" y="658"/>
                </a:lnTo>
                <a:cubicBezTo>
                  <a:pt x="10035" y="684"/>
                  <a:pt x="10010" y="704"/>
                  <a:pt x="9978" y="718"/>
                </a:cubicBezTo>
                <a:lnTo>
                  <a:pt x="9978" y="718"/>
                </a:lnTo>
                <a:cubicBezTo>
                  <a:pt x="9946" y="732"/>
                  <a:pt x="9910" y="739"/>
                  <a:pt x="9869" y="739"/>
                </a:cubicBezTo>
                <a:lnTo>
                  <a:pt x="9869" y="739"/>
                </a:lnTo>
                <a:cubicBezTo>
                  <a:pt x="9802" y="739"/>
                  <a:pt x="9750" y="725"/>
                  <a:pt x="9715" y="697"/>
                </a:cubicBezTo>
                <a:lnTo>
                  <a:pt x="9715" y="697"/>
                </a:lnTo>
                <a:cubicBezTo>
                  <a:pt x="9680" y="669"/>
                  <a:pt x="9657" y="628"/>
                  <a:pt x="9647" y="573"/>
                </a:cubicBezTo>
                <a:lnTo>
                  <a:pt x="9647" y="573"/>
                </a:lnTo>
                <a:close/>
                <a:moveTo>
                  <a:pt x="10652" y="649"/>
                </a:moveTo>
                <a:lnTo>
                  <a:pt x="10665" y="727"/>
                </a:lnTo>
                <a:cubicBezTo>
                  <a:pt x="10640" y="732"/>
                  <a:pt x="10617" y="734"/>
                  <a:pt x="10598" y="734"/>
                </a:cubicBezTo>
                <a:lnTo>
                  <a:pt x="10598" y="734"/>
                </a:lnTo>
                <a:cubicBezTo>
                  <a:pt x="10566" y="734"/>
                  <a:pt x="10541" y="729"/>
                  <a:pt x="10524" y="719"/>
                </a:cubicBezTo>
                <a:lnTo>
                  <a:pt x="10524" y="719"/>
                </a:lnTo>
                <a:cubicBezTo>
                  <a:pt x="10507" y="709"/>
                  <a:pt x="10494" y="696"/>
                  <a:pt x="10487" y="679"/>
                </a:cubicBezTo>
                <a:lnTo>
                  <a:pt x="10487" y="679"/>
                </a:lnTo>
                <a:cubicBezTo>
                  <a:pt x="10480" y="663"/>
                  <a:pt x="10476" y="629"/>
                  <a:pt x="10476" y="576"/>
                </a:cubicBezTo>
                <a:lnTo>
                  <a:pt x="10476" y="576"/>
                </a:lnTo>
                <a:lnTo>
                  <a:pt x="10476" y="277"/>
                </a:lnTo>
                <a:lnTo>
                  <a:pt x="10412" y="277"/>
                </a:lnTo>
                <a:lnTo>
                  <a:pt x="10412" y="209"/>
                </a:lnTo>
                <a:lnTo>
                  <a:pt x="10476" y="209"/>
                </a:lnTo>
                <a:lnTo>
                  <a:pt x="10476" y="81"/>
                </a:lnTo>
                <a:lnTo>
                  <a:pt x="10563" y="28"/>
                </a:lnTo>
                <a:lnTo>
                  <a:pt x="10563" y="209"/>
                </a:lnTo>
                <a:lnTo>
                  <a:pt x="10652" y="209"/>
                </a:lnTo>
                <a:lnTo>
                  <a:pt x="10652" y="277"/>
                </a:lnTo>
                <a:lnTo>
                  <a:pt x="10563" y="277"/>
                </a:lnTo>
                <a:lnTo>
                  <a:pt x="10563" y="581"/>
                </a:lnTo>
                <a:cubicBezTo>
                  <a:pt x="10563" y="606"/>
                  <a:pt x="10565" y="622"/>
                  <a:pt x="10568" y="629"/>
                </a:cubicBezTo>
                <a:lnTo>
                  <a:pt x="10568" y="629"/>
                </a:lnTo>
                <a:cubicBezTo>
                  <a:pt x="10571" y="636"/>
                  <a:pt x="10576" y="642"/>
                  <a:pt x="10583" y="646"/>
                </a:cubicBezTo>
                <a:lnTo>
                  <a:pt x="10583" y="646"/>
                </a:lnTo>
                <a:cubicBezTo>
                  <a:pt x="10590" y="650"/>
                  <a:pt x="10600" y="652"/>
                  <a:pt x="10613" y="652"/>
                </a:cubicBezTo>
                <a:lnTo>
                  <a:pt x="10613" y="652"/>
                </a:lnTo>
                <a:cubicBezTo>
                  <a:pt x="10623" y="652"/>
                  <a:pt x="10636" y="651"/>
                  <a:pt x="10652" y="649"/>
                </a:cubicBezTo>
                <a:lnTo>
                  <a:pt x="10652" y="649"/>
                </a:lnTo>
                <a:close/>
                <a:moveTo>
                  <a:pt x="11076" y="664"/>
                </a:moveTo>
                <a:cubicBezTo>
                  <a:pt x="11043" y="691"/>
                  <a:pt x="11012" y="711"/>
                  <a:pt x="10982" y="722"/>
                </a:cubicBezTo>
                <a:lnTo>
                  <a:pt x="10982" y="722"/>
                </a:lnTo>
                <a:cubicBezTo>
                  <a:pt x="10952" y="733"/>
                  <a:pt x="10920" y="739"/>
                  <a:pt x="10885" y="739"/>
                </a:cubicBezTo>
                <a:lnTo>
                  <a:pt x="10885" y="739"/>
                </a:lnTo>
                <a:cubicBezTo>
                  <a:pt x="10828" y="739"/>
                  <a:pt x="10785" y="725"/>
                  <a:pt x="10754" y="697"/>
                </a:cubicBezTo>
                <a:lnTo>
                  <a:pt x="10754" y="697"/>
                </a:lnTo>
                <a:cubicBezTo>
                  <a:pt x="10723" y="670"/>
                  <a:pt x="10708" y="634"/>
                  <a:pt x="10708" y="591"/>
                </a:cubicBezTo>
                <a:lnTo>
                  <a:pt x="10708" y="591"/>
                </a:lnTo>
                <a:cubicBezTo>
                  <a:pt x="10708" y="566"/>
                  <a:pt x="10714" y="542"/>
                  <a:pt x="10725" y="521"/>
                </a:cubicBezTo>
                <a:lnTo>
                  <a:pt x="10725" y="521"/>
                </a:lnTo>
                <a:cubicBezTo>
                  <a:pt x="10737" y="500"/>
                  <a:pt x="10752" y="484"/>
                  <a:pt x="10771" y="471"/>
                </a:cubicBezTo>
                <a:lnTo>
                  <a:pt x="10771" y="471"/>
                </a:lnTo>
                <a:cubicBezTo>
                  <a:pt x="10790" y="458"/>
                  <a:pt x="10811" y="449"/>
                  <a:pt x="10834" y="442"/>
                </a:cubicBezTo>
                <a:lnTo>
                  <a:pt x="10834" y="442"/>
                </a:lnTo>
                <a:cubicBezTo>
                  <a:pt x="10851" y="437"/>
                  <a:pt x="10877" y="433"/>
                  <a:pt x="10912" y="429"/>
                </a:cubicBezTo>
                <a:lnTo>
                  <a:pt x="10912" y="429"/>
                </a:lnTo>
                <a:cubicBezTo>
                  <a:pt x="10983" y="420"/>
                  <a:pt x="11036" y="410"/>
                  <a:pt x="11069" y="398"/>
                </a:cubicBezTo>
                <a:lnTo>
                  <a:pt x="11069" y="398"/>
                </a:lnTo>
                <a:cubicBezTo>
                  <a:pt x="11069" y="386"/>
                  <a:pt x="11069" y="378"/>
                  <a:pt x="11069" y="375"/>
                </a:cubicBezTo>
                <a:lnTo>
                  <a:pt x="11069" y="375"/>
                </a:lnTo>
                <a:cubicBezTo>
                  <a:pt x="11069" y="340"/>
                  <a:pt x="11061" y="315"/>
                  <a:pt x="11044" y="300"/>
                </a:cubicBezTo>
                <a:lnTo>
                  <a:pt x="11044" y="300"/>
                </a:lnTo>
                <a:cubicBezTo>
                  <a:pt x="11022" y="280"/>
                  <a:pt x="10989" y="270"/>
                  <a:pt x="10944" y="270"/>
                </a:cubicBezTo>
                <a:lnTo>
                  <a:pt x="10944" y="270"/>
                </a:lnTo>
                <a:cubicBezTo>
                  <a:pt x="10903" y="270"/>
                  <a:pt x="10872" y="277"/>
                  <a:pt x="10853" y="292"/>
                </a:cubicBezTo>
                <a:lnTo>
                  <a:pt x="10853" y="292"/>
                </a:lnTo>
                <a:cubicBezTo>
                  <a:pt x="10833" y="306"/>
                  <a:pt x="10818" y="332"/>
                  <a:pt x="10809" y="369"/>
                </a:cubicBezTo>
                <a:lnTo>
                  <a:pt x="10809" y="369"/>
                </a:lnTo>
                <a:lnTo>
                  <a:pt x="10723" y="357"/>
                </a:lnTo>
                <a:cubicBezTo>
                  <a:pt x="10731" y="320"/>
                  <a:pt x="10744" y="291"/>
                  <a:pt x="10762" y="268"/>
                </a:cubicBezTo>
                <a:lnTo>
                  <a:pt x="10762" y="268"/>
                </a:lnTo>
                <a:cubicBezTo>
                  <a:pt x="10780" y="245"/>
                  <a:pt x="10806" y="228"/>
                  <a:pt x="10839" y="216"/>
                </a:cubicBezTo>
                <a:lnTo>
                  <a:pt x="10839" y="216"/>
                </a:lnTo>
                <a:cubicBezTo>
                  <a:pt x="10873" y="203"/>
                  <a:pt x="10912" y="197"/>
                  <a:pt x="10957" y="197"/>
                </a:cubicBezTo>
                <a:lnTo>
                  <a:pt x="10957" y="197"/>
                </a:lnTo>
                <a:cubicBezTo>
                  <a:pt x="11001" y="197"/>
                  <a:pt x="11037" y="202"/>
                  <a:pt x="11065" y="213"/>
                </a:cubicBezTo>
                <a:lnTo>
                  <a:pt x="11065" y="213"/>
                </a:lnTo>
                <a:cubicBezTo>
                  <a:pt x="11092" y="224"/>
                  <a:pt x="11113" y="237"/>
                  <a:pt x="11126" y="252"/>
                </a:cubicBezTo>
                <a:lnTo>
                  <a:pt x="11126" y="252"/>
                </a:lnTo>
                <a:cubicBezTo>
                  <a:pt x="11139" y="268"/>
                  <a:pt x="11148" y="288"/>
                  <a:pt x="11153" y="312"/>
                </a:cubicBezTo>
                <a:lnTo>
                  <a:pt x="11153" y="312"/>
                </a:lnTo>
                <a:cubicBezTo>
                  <a:pt x="11156" y="327"/>
                  <a:pt x="11158" y="354"/>
                  <a:pt x="11158" y="393"/>
                </a:cubicBezTo>
                <a:lnTo>
                  <a:pt x="11158" y="393"/>
                </a:lnTo>
                <a:lnTo>
                  <a:pt x="11158" y="510"/>
                </a:lnTo>
                <a:cubicBezTo>
                  <a:pt x="11158" y="592"/>
                  <a:pt x="11160" y="644"/>
                  <a:pt x="11163" y="665"/>
                </a:cubicBezTo>
                <a:lnTo>
                  <a:pt x="11163" y="665"/>
                </a:lnTo>
                <a:cubicBezTo>
                  <a:pt x="11167" y="687"/>
                  <a:pt x="11175" y="708"/>
                  <a:pt x="11186" y="728"/>
                </a:cubicBezTo>
                <a:lnTo>
                  <a:pt x="11186" y="728"/>
                </a:lnTo>
                <a:lnTo>
                  <a:pt x="11094" y="728"/>
                </a:lnTo>
                <a:cubicBezTo>
                  <a:pt x="11085" y="709"/>
                  <a:pt x="11079" y="688"/>
                  <a:pt x="11076" y="664"/>
                </a:cubicBezTo>
                <a:lnTo>
                  <a:pt x="11076" y="664"/>
                </a:lnTo>
                <a:close/>
                <a:moveTo>
                  <a:pt x="11069" y="467"/>
                </a:moveTo>
                <a:cubicBezTo>
                  <a:pt x="11037" y="480"/>
                  <a:pt x="10989" y="491"/>
                  <a:pt x="10925" y="500"/>
                </a:cubicBezTo>
                <a:lnTo>
                  <a:pt x="10925" y="500"/>
                </a:lnTo>
                <a:cubicBezTo>
                  <a:pt x="10889" y="505"/>
                  <a:pt x="10864" y="511"/>
                  <a:pt x="10849" y="518"/>
                </a:cubicBezTo>
                <a:lnTo>
                  <a:pt x="10849" y="518"/>
                </a:lnTo>
                <a:cubicBezTo>
                  <a:pt x="10834" y="525"/>
                  <a:pt x="10822" y="534"/>
                  <a:pt x="10814" y="547"/>
                </a:cubicBezTo>
                <a:lnTo>
                  <a:pt x="10814" y="547"/>
                </a:lnTo>
                <a:cubicBezTo>
                  <a:pt x="10806" y="559"/>
                  <a:pt x="10802" y="573"/>
                  <a:pt x="10802" y="588"/>
                </a:cubicBezTo>
                <a:lnTo>
                  <a:pt x="10802" y="588"/>
                </a:lnTo>
                <a:cubicBezTo>
                  <a:pt x="10802" y="612"/>
                  <a:pt x="10811" y="632"/>
                  <a:pt x="10828" y="647"/>
                </a:cubicBezTo>
                <a:lnTo>
                  <a:pt x="10828" y="647"/>
                </a:lnTo>
                <a:cubicBezTo>
                  <a:pt x="10846" y="662"/>
                  <a:pt x="10872" y="670"/>
                  <a:pt x="10906" y="670"/>
                </a:cubicBezTo>
                <a:lnTo>
                  <a:pt x="10906" y="670"/>
                </a:lnTo>
                <a:cubicBezTo>
                  <a:pt x="10940" y="670"/>
                  <a:pt x="10970" y="663"/>
                  <a:pt x="10997" y="648"/>
                </a:cubicBezTo>
                <a:lnTo>
                  <a:pt x="10997" y="648"/>
                </a:lnTo>
                <a:cubicBezTo>
                  <a:pt x="11023" y="633"/>
                  <a:pt x="11042" y="613"/>
                  <a:pt x="11055" y="587"/>
                </a:cubicBezTo>
                <a:lnTo>
                  <a:pt x="11055" y="587"/>
                </a:lnTo>
                <a:cubicBezTo>
                  <a:pt x="11064" y="568"/>
                  <a:pt x="11069" y="539"/>
                  <a:pt x="11069" y="500"/>
                </a:cubicBezTo>
                <a:lnTo>
                  <a:pt x="11069" y="500"/>
                </a:lnTo>
                <a:lnTo>
                  <a:pt x="11069" y="467"/>
                </a:lnTo>
                <a:close/>
                <a:moveTo>
                  <a:pt x="11294" y="728"/>
                </a:moveTo>
                <a:lnTo>
                  <a:pt x="11294" y="12"/>
                </a:lnTo>
                <a:lnTo>
                  <a:pt x="11382" y="12"/>
                </a:lnTo>
                <a:lnTo>
                  <a:pt x="11382" y="420"/>
                </a:lnTo>
                <a:lnTo>
                  <a:pt x="11590" y="209"/>
                </a:lnTo>
                <a:lnTo>
                  <a:pt x="11704" y="209"/>
                </a:lnTo>
                <a:lnTo>
                  <a:pt x="11506" y="401"/>
                </a:lnTo>
                <a:lnTo>
                  <a:pt x="11724" y="728"/>
                </a:lnTo>
                <a:lnTo>
                  <a:pt x="11616" y="728"/>
                </a:lnTo>
                <a:lnTo>
                  <a:pt x="11444" y="462"/>
                </a:lnTo>
                <a:lnTo>
                  <a:pt x="11382" y="522"/>
                </a:lnTo>
                <a:lnTo>
                  <a:pt x="11382" y="728"/>
                </a:lnTo>
                <a:lnTo>
                  <a:pt x="11294" y="728"/>
                </a:lnTo>
                <a:close/>
                <a:moveTo>
                  <a:pt x="12149" y="561"/>
                </a:moveTo>
                <a:lnTo>
                  <a:pt x="12240" y="572"/>
                </a:lnTo>
                <a:cubicBezTo>
                  <a:pt x="12225" y="625"/>
                  <a:pt x="12199" y="666"/>
                  <a:pt x="12160" y="695"/>
                </a:cubicBezTo>
                <a:lnTo>
                  <a:pt x="12160" y="695"/>
                </a:lnTo>
                <a:cubicBezTo>
                  <a:pt x="12121" y="724"/>
                  <a:pt x="12072" y="739"/>
                  <a:pt x="12012" y="739"/>
                </a:cubicBezTo>
                <a:lnTo>
                  <a:pt x="12012" y="739"/>
                </a:lnTo>
                <a:cubicBezTo>
                  <a:pt x="11936" y="739"/>
                  <a:pt x="11876" y="716"/>
                  <a:pt x="11831" y="669"/>
                </a:cubicBezTo>
                <a:lnTo>
                  <a:pt x="11831" y="669"/>
                </a:lnTo>
                <a:cubicBezTo>
                  <a:pt x="11787" y="622"/>
                  <a:pt x="11765" y="557"/>
                  <a:pt x="11765" y="473"/>
                </a:cubicBezTo>
                <a:lnTo>
                  <a:pt x="11765" y="473"/>
                </a:lnTo>
                <a:cubicBezTo>
                  <a:pt x="11765" y="386"/>
                  <a:pt x="11787" y="318"/>
                  <a:pt x="11832" y="270"/>
                </a:cubicBezTo>
                <a:lnTo>
                  <a:pt x="11832" y="270"/>
                </a:lnTo>
                <a:cubicBezTo>
                  <a:pt x="11877" y="221"/>
                  <a:pt x="11935" y="197"/>
                  <a:pt x="12007" y="197"/>
                </a:cubicBezTo>
                <a:lnTo>
                  <a:pt x="12007" y="197"/>
                </a:lnTo>
                <a:cubicBezTo>
                  <a:pt x="12076" y="197"/>
                  <a:pt x="12133" y="221"/>
                  <a:pt x="12177" y="268"/>
                </a:cubicBezTo>
                <a:lnTo>
                  <a:pt x="12177" y="268"/>
                </a:lnTo>
                <a:cubicBezTo>
                  <a:pt x="12221" y="315"/>
                  <a:pt x="12243" y="382"/>
                  <a:pt x="12243" y="467"/>
                </a:cubicBezTo>
                <a:lnTo>
                  <a:pt x="12243" y="467"/>
                </a:lnTo>
                <a:cubicBezTo>
                  <a:pt x="12243" y="472"/>
                  <a:pt x="12243" y="480"/>
                  <a:pt x="12242" y="491"/>
                </a:cubicBezTo>
                <a:lnTo>
                  <a:pt x="12242" y="491"/>
                </a:lnTo>
                <a:lnTo>
                  <a:pt x="11855" y="491"/>
                </a:lnTo>
                <a:cubicBezTo>
                  <a:pt x="11858" y="548"/>
                  <a:pt x="11875" y="591"/>
                  <a:pt x="11904" y="622"/>
                </a:cubicBezTo>
                <a:lnTo>
                  <a:pt x="11904" y="622"/>
                </a:lnTo>
                <a:cubicBezTo>
                  <a:pt x="11933" y="652"/>
                  <a:pt x="11969" y="667"/>
                  <a:pt x="12012" y="667"/>
                </a:cubicBezTo>
                <a:lnTo>
                  <a:pt x="12012" y="667"/>
                </a:lnTo>
                <a:cubicBezTo>
                  <a:pt x="12045" y="667"/>
                  <a:pt x="12072" y="659"/>
                  <a:pt x="12095" y="642"/>
                </a:cubicBezTo>
                <a:lnTo>
                  <a:pt x="12095" y="642"/>
                </a:lnTo>
                <a:cubicBezTo>
                  <a:pt x="12118" y="625"/>
                  <a:pt x="12136" y="598"/>
                  <a:pt x="12149" y="561"/>
                </a:cubicBezTo>
                <a:lnTo>
                  <a:pt x="12149" y="561"/>
                </a:lnTo>
                <a:close/>
                <a:moveTo>
                  <a:pt x="11860" y="418"/>
                </a:moveTo>
                <a:lnTo>
                  <a:pt x="12150" y="418"/>
                </a:lnTo>
                <a:cubicBezTo>
                  <a:pt x="12146" y="375"/>
                  <a:pt x="12135" y="342"/>
                  <a:pt x="12117" y="320"/>
                </a:cubicBezTo>
                <a:lnTo>
                  <a:pt x="12117" y="320"/>
                </a:lnTo>
                <a:cubicBezTo>
                  <a:pt x="12089" y="287"/>
                  <a:pt x="12053" y="270"/>
                  <a:pt x="12008" y="270"/>
                </a:cubicBezTo>
                <a:lnTo>
                  <a:pt x="12008" y="270"/>
                </a:lnTo>
                <a:cubicBezTo>
                  <a:pt x="11967" y="270"/>
                  <a:pt x="11933" y="283"/>
                  <a:pt x="11906" y="310"/>
                </a:cubicBezTo>
                <a:lnTo>
                  <a:pt x="11906" y="310"/>
                </a:lnTo>
                <a:cubicBezTo>
                  <a:pt x="11879" y="337"/>
                  <a:pt x="11863" y="373"/>
                  <a:pt x="11860" y="418"/>
                </a:cubicBezTo>
                <a:lnTo>
                  <a:pt x="11860" y="418"/>
                </a:lnTo>
                <a:close/>
                <a:moveTo>
                  <a:pt x="12315" y="573"/>
                </a:moveTo>
                <a:lnTo>
                  <a:pt x="12402" y="559"/>
                </a:lnTo>
                <a:cubicBezTo>
                  <a:pt x="12407" y="594"/>
                  <a:pt x="12420" y="620"/>
                  <a:pt x="12443" y="639"/>
                </a:cubicBezTo>
                <a:lnTo>
                  <a:pt x="12443" y="639"/>
                </a:lnTo>
                <a:cubicBezTo>
                  <a:pt x="12465" y="658"/>
                  <a:pt x="12496" y="667"/>
                  <a:pt x="12536" y="667"/>
                </a:cubicBezTo>
                <a:lnTo>
                  <a:pt x="12536" y="667"/>
                </a:lnTo>
                <a:cubicBezTo>
                  <a:pt x="12577" y="667"/>
                  <a:pt x="12607" y="659"/>
                  <a:pt x="12626" y="642"/>
                </a:cubicBezTo>
                <a:lnTo>
                  <a:pt x="12626" y="642"/>
                </a:lnTo>
                <a:cubicBezTo>
                  <a:pt x="12645" y="626"/>
                  <a:pt x="12655" y="607"/>
                  <a:pt x="12655" y="584"/>
                </a:cubicBezTo>
                <a:lnTo>
                  <a:pt x="12655" y="584"/>
                </a:lnTo>
                <a:cubicBezTo>
                  <a:pt x="12655" y="565"/>
                  <a:pt x="12646" y="549"/>
                  <a:pt x="12629" y="538"/>
                </a:cubicBezTo>
                <a:lnTo>
                  <a:pt x="12629" y="538"/>
                </a:lnTo>
                <a:cubicBezTo>
                  <a:pt x="12617" y="530"/>
                  <a:pt x="12587" y="520"/>
                  <a:pt x="12540" y="508"/>
                </a:cubicBezTo>
                <a:lnTo>
                  <a:pt x="12540" y="508"/>
                </a:lnTo>
                <a:cubicBezTo>
                  <a:pt x="12475" y="491"/>
                  <a:pt x="12431" y="477"/>
                  <a:pt x="12406" y="466"/>
                </a:cubicBezTo>
                <a:lnTo>
                  <a:pt x="12406" y="466"/>
                </a:lnTo>
                <a:cubicBezTo>
                  <a:pt x="12381" y="454"/>
                  <a:pt x="12362" y="437"/>
                  <a:pt x="12349" y="416"/>
                </a:cubicBezTo>
                <a:lnTo>
                  <a:pt x="12349" y="416"/>
                </a:lnTo>
                <a:cubicBezTo>
                  <a:pt x="12336" y="395"/>
                  <a:pt x="12330" y="372"/>
                  <a:pt x="12330" y="347"/>
                </a:cubicBezTo>
                <a:lnTo>
                  <a:pt x="12330" y="347"/>
                </a:lnTo>
                <a:cubicBezTo>
                  <a:pt x="12330" y="324"/>
                  <a:pt x="12335" y="302"/>
                  <a:pt x="12345" y="282"/>
                </a:cubicBezTo>
                <a:lnTo>
                  <a:pt x="12345" y="282"/>
                </a:lnTo>
                <a:cubicBezTo>
                  <a:pt x="12356" y="263"/>
                  <a:pt x="12370" y="246"/>
                  <a:pt x="12389" y="233"/>
                </a:cubicBezTo>
                <a:lnTo>
                  <a:pt x="12389" y="233"/>
                </a:lnTo>
                <a:cubicBezTo>
                  <a:pt x="12402" y="223"/>
                  <a:pt x="12421" y="215"/>
                  <a:pt x="12445" y="208"/>
                </a:cubicBezTo>
                <a:lnTo>
                  <a:pt x="12445" y="208"/>
                </a:lnTo>
                <a:cubicBezTo>
                  <a:pt x="12468" y="201"/>
                  <a:pt x="12493" y="197"/>
                  <a:pt x="12520" y="197"/>
                </a:cubicBezTo>
                <a:lnTo>
                  <a:pt x="12520" y="197"/>
                </a:lnTo>
                <a:cubicBezTo>
                  <a:pt x="12561" y="197"/>
                  <a:pt x="12597" y="203"/>
                  <a:pt x="12628" y="215"/>
                </a:cubicBezTo>
                <a:lnTo>
                  <a:pt x="12628" y="215"/>
                </a:lnTo>
                <a:cubicBezTo>
                  <a:pt x="12659" y="226"/>
                  <a:pt x="12681" y="242"/>
                  <a:pt x="12696" y="262"/>
                </a:cubicBezTo>
                <a:lnTo>
                  <a:pt x="12696" y="262"/>
                </a:lnTo>
                <a:cubicBezTo>
                  <a:pt x="12711" y="282"/>
                  <a:pt x="12721" y="309"/>
                  <a:pt x="12726" y="343"/>
                </a:cubicBezTo>
                <a:lnTo>
                  <a:pt x="12726" y="343"/>
                </a:lnTo>
                <a:lnTo>
                  <a:pt x="12640" y="354"/>
                </a:lnTo>
                <a:cubicBezTo>
                  <a:pt x="12636" y="327"/>
                  <a:pt x="12625" y="307"/>
                  <a:pt x="12606" y="292"/>
                </a:cubicBezTo>
                <a:lnTo>
                  <a:pt x="12606" y="292"/>
                </a:lnTo>
                <a:cubicBezTo>
                  <a:pt x="12587" y="277"/>
                  <a:pt x="12561" y="270"/>
                  <a:pt x="12527" y="270"/>
                </a:cubicBezTo>
                <a:lnTo>
                  <a:pt x="12527" y="270"/>
                </a:lnTo>
                <a:cubicBezTo>
                  <a:pt x="12486" y="270"/>
                  <a:pt x="12457" y="277"/>
                  <a:pt x="12440" y="290"/>
                </a:cubicBezTo>
                <a:lnTo>
                  <a:pt x="12440" y="290"/>
                </a:lnTo>
                <a:cubicBezTo>
                  <a:pt x="12423" y="303"/>
                  <a:pt x="12415" y="319"/>
                  <a:pt x="12415" y="336"/>
                </a:cubicBezTo>
                <a:lnTo>
                  <a:pt x="12415" y="336"/>
                </a:lnTo>
                <a:cubicBezTo>
                  <a:pt x="12415" y="348"/>
                  <a:pt x="12418" y="358"/>
                  <a:pt x="12425" y="367"/>
                </a:cubicBezTo>
                <a:lnTo>
                  <a:pt x="12425" y="367"/>
                </a:lnTo>
                <a:cubicBezTo>
                  <a:pt x="12432" y="376"/>
                  <a:pt x="12444" y="384"/>
                  <a:pt x="12459" y="391"/>
                </a:cubicBezTo>
                <a:lnTo>
                  <a:pt x="12459" y="391"/>
                </a:lnTo>
                <a:cubicBezTo>
                  <a:pt x="12468" y="394"/>
                  <a:pt x="12494" y="401"/>
                  <a:pt x="12537" y="413"/>
                </a:cubicBezTo>
                <a:lnTo>
                  <a:pt x="12537" y="413"/>
                </a:lnTo>
                <a:cubicBezTo>
                  <a:pt x="12599" y="430"/>
                  <a:pt x="12642" y="443"/>
                  <a:pt x="12667" y="454"/>
                </a:cubicBezTo>
                <a:lnTo>
                  <a:pt x="12667" y="454"/>
                </a:lnTo>
                <a:cubicBezTo>
                  <a:pt x="12692" y="465"/>
                  <a:pt x="12711" y="480"/>
                  <a:pt x="12725" y="500"/>
                </a:cubicBezTo>
                <a:lnTo>
                  <a:pt x="12725" y="500"/>
                </a:lnTo>
                <a:cubicBezTo>
                  <a:pt x="12739" y="520"/>
                  <a:pt x="12746" y="545"/>
                  <a:pt x="12746" y="575"/>
                </a:cubicBezTo>
                <a:lnTo>
                  <a:pt x="12746" y="575"/>
                </a:lnTo>
                <a:cubicBezTo>
                  <a:pt x="12746" y="604"/>
                  <a:pt x="12737" y="632"/>
                  <a:pt x="12720" y="658"/>
                </a:cubicBezTo>
                <a:lnTo>
                  <a:pt x="12720" y="658"/>
                </a:lnTo>
                <a:cubicBezTo>
                  <a:pt x="12703" y="684"/>
                  <a:pt x="12678" y="704"/>
                  <a:pt x="12646" y="718"/>
                </a:cubicBezTo>
                <a:lnTo>
                  <a:pt x="12646" y="718"/>
                </a:lnTo>
                <a:cubicBezTo>
                  <a:pt x="12614" y="732"/>
                  <a:pt x="12578" y="739"/>
                  <a:pt x="12537" y="739"/>
                </a:cubicBezTo>
                <a:lnTo>
                  <a:pt x="12537" y="739"/>
                </a:lnTo>
                <a:cubicBezTo>
                  <a:pt x="12470" y="739"/>
                  <a:pt x="12418" y="725"/>
                  <a:pt x="12383" y="697"/>
                </a:cubicBezTo>
                <a:lnTo>
                  <a:pt x="12383" y="697"/>
                </a:lnTo>
                <a:cubicBezTo>
                  <a:pt x="12348" y="669"/>
                  <a:pt x="12325" y="628"/>
                  <a:pt x="12315" y="573"/>
                </a:cubicBezTo>
                <a:lnTo>
                  <a:pt x="12315" y="573"/>
                </a:lnTo>
                <a:close/>
                <a:moveTo>
                  <a:pt x="13591" y="415"/>
                </a:moveTo>
                <a:lnTo>
                  <a:pt x="13117" y="617"/>
                </a:lnTo>
                <a:lnTo>
                  <a:pt x="13117" y="530"/>
                </a:lnTo>
                <a:lnTo>
                  <a:pt x="13492" y="374"/>
                </a:lnTo>
                <a:lnTo>
                  <a:pt x="13117" y="220"/>
                </a:lnTo>
                <a:lnTo>
                  <a:pt x="13117" y="132"/>
                </a:lnTo>
                <a:lnTo>
                  <a:pt x="13591" y="333"/>
                </a:lnTo>
                <a:lnTo>
                  <a:pt x="13591" y="415"/>
                </a:lnTo>
                <a:close/>
                <a:moveTo>
                  <a:pt x="14296" y="728"/>
                </a:moveTo>
                <a:lnTo>
                  <a:pt x="14208" y="728"/>
                </a:lnTo>
                <a:lnTo>
                  <a:pt x="14208" y="167"/>
                </a:lnTo>
                <a:cubicBezTo>
                  <a:pt x="14187" y="188"/>
                  <a:pt x="14160" y="208"/>
                  <a:pt x="14125" y="228"/>
                </a:cubicBezTo>
                <a:lnTo>
                  <a:pt x="14125" y="228"/>
                </a:lnTo>
                <a:cubicBezTo>
                  <a:pt x="14091" y="248"/>
                  <a:pt x="14060" y="263"/>
                  <a:pt x="14033" y="273"/>
                </a:cubicBezTo>
                <a:lnTo>
                  <a:pt x="14033" y="273"/>
                </a:lnTo>
                <a:lnTo>
                  <a:pt x="14033" y="188"/>
                </a:lnTo>
                <a:cubicBezTo>
                  <a:pt x="14082" y="165"/>
                  <a:pt x="14125" y="137"/>
                  <a:pt x="14162" y="104"/>
                </a:cubicBezTo>
                <a:lnTo>
                  <a:pt x="14162" y="104"/>
                </a:lnTo>
                <a:cubicBezTo>
                  <a:pt x="14199" y="71"/>
                  <a:pt x="14225" y="40"/>
                  <a:pt x="14240" y="9"/>
                </a:cubicBezTo>
                <a:lnTo>
                  <a:pt x="14240" y="9"/>
                </a:lnTo>
                <a:lnTo>
                  <a:pt x="14296" y="9"/>
                </a:lnTo>
                <a:lnTo>
                  <a:pt x="14296" y="728"/>
                </a:lnTo>
                <a:close/>
                <a:moveTo>
                  <a:pt x="14521" y="375"/>
                </a:moveTo>
                <a:cubicBezTo>
                  <a:pt x="14521" y="290"/>
                  <a:pt x="14530" y="222"/>
                  <a:pt x="14548" y="170"/>
                </a:cubicBezTo>
                <a:lnTo>
                  <a:pt x="14548" y="170"/>
                </a:lnTo>
                <a:cubicBezTo>
                  <a:pt x="14565" y="119"/>
                  <a:pt x="14591" y="79"/>
                  <a:pt x="14625" y="51"/>
                </a:cubicBezTo>
                <a:lnTo>
                  <a:pt x="14625" y="51"/>
                </a:lnTo>
                <a:cubicBezTo>
                  <a:pt x="14660" y="23"/>
                  <a:pt x="14703" y="9"/>
                  <a:pt x="14755" y="9"/>
                </a:cubicBezTo>
                <a:lnTo>
                  <a:pt x="14755" y="9"/>
                </a:lnTo>
                <a:cubicBezTo>
                  <a:pt x="14793" y="9"/>
                  <a:pt x="14827" y="17"/>
                  <a:pt x="14856" y="32"/>
                </a:cubicBezTo>
                <a:lnTo>
                  <a:pt x="14856" y="32"/>
                </a:lnTo>
                <a:cubicBezTo>
                  <a:pt x="14885" y="47"/>
                  <a:pt x="14909" y="70"/>
                  <a:pt x="14928" y="99"/>
                </a:cubicBezTo>
                <a:lnTo>
                  <a:pt x="14928" y="99"/>
                </a:lnTo>
                <a:cubicBezTo>
                  <a:pt x="14947" y="128"/>
                  <a:pt x="14961" y="164"/>
                  <a:pt x="14972" y="205"/>
                </a:cubicBezTo>
                <a:lnTo>
                  <a:pt x="14972" y="205"/>
                </a:lnTo>
                <a:cubicBezTo>
                  <a:pt x="14983" y="247"/>
                  <a:pt x="14988" y="304"/>
                  <a:pt x="14988" y="375"/>
                </a:cubicBezTo>
                <a:lnTo>
                  <a:pt x="14988" y="375"/>
                </a:lnTo>
                <a:cubicBezTo>
                  <a:pt x="14988" y="458"/>
                  <a:pt x="14979" y="526"/>
                  <a:pt x="14962" y="578"/>
                </a:cubicBezTo>
                <a:lnTo>
                  <a:pt x="14962" y="578"/>
                </a:lnTo>
                <a:cubicBezTo>
                  <a:pt x="14945" y="629"/>
                  <a:pt x="14920" y="669"/>
                  <a:pt x="14885" y="697"/>
                </a:cubicBezTo>
                <a:lnTo>
                  <a:pt x="14885" y="697"/>
                </a:lnTo>
                <a:cubicBezTo>
                  <a:pt x="14850" y="726"/>
                  <a:pt x="14807" y="740"/>
                  <a:pt x="14755" y="740"/>
                </a:cubicBezTo>
                <a:lnTo>
                  <a:pt x="14755" y="740"/>
                </a:lnTo>
                <a:cubicBezTo>
                  <a:pt x="14686" y="740"/>
                  <a:pt x="14631" y="715"/>
                  <a:pt x="14592" y="666"/>
                </a:cubicBezTo>
                <a:lnTo>
                  <a:pt x="14592" y="666"/>
                </a:lnTo>
                <a:cubicBezTo>
                  <a:pt x="14545" y="606"/>
                  <a:pt x="14521" y="509"/>
                  <a:pt x="14521" y="375"/>
                </a:cubicBezTo>
                <a:lnTo>
                  <a:pt x="14521" y="375"/>
                </a:lnTo>
                <a:close/>
                <a:moveTo>
                  <a:pt x="14612" y="375"/>
                </a:moveTo>
                <a:cubicBezTo>
                  <a:pt x="14612" y="492"/>
                  <a:pt x="14626" y="570"/>
                  <a:pt x="14653" y="609"/>
                </a:cubicBezTo>
                <a:lnTo>
                  <a:pt x="14653" y="609"/>
                </a:lnTo>
                <a:cubicBezTo>
                  <a:pt x="14680" y="648"/>
                  <a:pt x="14714" y="667"/>
                  <a:pt x="14755" y="667"/>
                </a:cubicBezTo>
                <a:lnTo>
                  <a:pt x="14755" y="667"/>
                </a:lnTo>
                <a:cubicBezTo>
                  <a:pt x="14795" y="667"/>
                  <a:pt x="14829" y="648"/>
                  <a:pt x="14857" y="609"/>
                </a:cubicBezTo>
                <a:lnTo>
                  <a:pt x="14857" y="609"/>
                </a:lnTo>
                <a:cubicBezTo>
                  <a:pt x="14884" y="570"/>
                  <a:pt x="14898" y="492"/>
                  <a:pt x="14898" y="375"/>
                </a:cubicBezTo>
                <a:lnTo>
                  <a:pt x="14898" y="375"/>
                </a:lnTo>
                <a:cubicBezTo>
                  <a:pt x="14898" y="257"/>
                  <a:pt x="14884" y="179"/>
                  <a:pt x="14857" y="140"/>
                </a:cubicBezTo>
                <a:lnTo>
                  <a:pt x="14857" y="140"/>
                </a:lnTo>
                <a:cubicBezTo>
                  <a:pt x="14829" y="101"/>
                  <a:pt x="14795" y="82"/>
                  <a:pt x="14754" y="82"/>
                </a:cubicBezTo>
                <a:lnTo>
                  <a:pt x="14754" y="82"/>
                </a:lnTo>
                <a:cubicBezTo>
                  <a:pt x="14713" y="82"/>
                  <a:pt x="14681" y="99"/>
                  <a:pt x="14657" y="133"/>
                </a:cubicBezTo>
                <a:lnTo>
                  <a:pt x="14657" y="133"/>
                </a:lnTo>
                <a:cubicBezTo>
                  <a:pt x="14627" y="176"/>
                  <a:pt x="14612" y="257"/>
                  <a:pt x="14612" y="375"/>
                </a:cubicBezTo>
                <a:lnTo>
                  <a:pt x="14612" y="375"/>
                </a:lnTo>
                <a:close/>
                <a:moveTo>
                  <a:pt x="15078" y="375"/>
                </a:moveTo>
                <a:cubicBezTo>
                  <a:pt x="15078" y="290"/>
                  <a:pt x="15087" y="222"/>
                  <a:pt x="15104" y="170"/>
                </a:cubicBezTo>
                <a:lnTo>
                  <a:pt x="15104" y="170"/>
                </a:lnTo>
                <a:cubicBezTo>
                  <a:pt x="15121" y="119"/>
                  <a:pt x="15147" y="79"/>
                  <a:pt x="15181" y="51"/>
                </a:cubicBezTo>
                <a:lnTo>
                  <a:pt x="15181" y="51"/>
                </a:lnTo>
                <a:cubicBezTo>
                  <a:pt x="15216" y="23"/>
                  <a:pt x="15259" y="9"/>
                  <a:pt x="15311" y="9"/>
                </a:cubicBezTo>
                <a:lnTo>
                  <a:pt x="15311" y="9"/>
                </a:lnTo>
                <a:cubicBezTo>
                  <a:pt x="15350" y="9"/>
                  <a:pt x="15383" y="17"/>
                  <a:pt x="15412" y="32"/>
                </a:cubicBezTo>
                <a:lnTo>
                  <a:pt x="15412" y="32"/>
                </a:lnTo>
                <a:cubicBezTo>
                  <a:pt x="15441" y="47"/>
                  <a:pt x="15465" y="70"/>
                  <a:pt x="15484" y="99"/>
                </a:cubicBezTo>
                <a:lnTo>
                  <a:pt x="15484" y="99"/>
                </a:lnTo>
                <a:cubicBezTo>
                  <a:pt x="15503" y="128"/>
                  <a:pt x="15517" y="164"/>
                  <a:pt x="15528" y="205"/>
                </a:cubicBezTo>
                <a:lnTo>
                  <a:pt x="15528" y="205"/>
                </a:lnTo>
                <a:cubicBezTo>
                  <a:pt x="15539" y="247"/>
                  <a:pt x="15544" y="304"/>
                  <a:pt x="15544" y="375"/>
                </a:cubicBezTo>
                <a:lnTo>
                  <a:pt x="15544" y="375"/>
                </a:lnTo>
                <a:cubicBezTo>
                  <a:pt x="15544" y="458"/>
                  <a:pt x="15536" y="526"/>
                  <a:pt x="15519" y="578"/>
                </a:cubicBezTo>
                <a:lnTo>
                  <a:pt x="15519" y="578"/>
                </a:lnTo>
                <a:cubicBezTo>
                  <a:pt x="15502" y="629"/>
                  <a:pt x="15476" y="669"/>
                  <a:pt x="15441" y="697"/>
                </a:cubicBezTo>
                <a:lnTo>
                  <a:pt x="15441" y="697"/>
                </a:lnTo>
                <a:cubicBezTo>
                  <a:pt x="15407" y="726"/>
                  <a:pt x="15364" y="740"/>
                  <a:pt x="15311" y="740"/>
                </a:cubicBezTo>
                <a:lnTo>
                  <a:pt x="15311" y="740"/>
                </a:lnTo>
                <a:cubicBezTo>
                  <a:pt x="15242" y="740"/>
                  <a:pt x="15188" y="715"/>
                  <a:pt x="15148" y="666"/>
                </a:cubicBezTo>
                <a:lnTo>
                  <a:pt x="15148" y="666"/>
                </a:lnTo>
                <a:cubicBezTo>
                  <a:pt x="15101" y="606"/>
                  <a:pt x="15078" y="509"/>
                  <a:pt x="15078" y="375"/>
                </a:cubicBezTo>
                <a:lnTo>
                  <a:pt x="15078" y="375"/>
                </a:lnTo>
                <a:close/>
                <a:moveTo>
                  <a:pt x="15168" y="375"/>
                </a:moveTo>
                <a:cubicBezTo>
                  <a:pt x="15168" y="492"/>
                  <a:pt x="15182" y="570"/>
                  <a:pt x="15209" y="609"/>
                </a:cubicBezTo>
                <a:lnTo>
                  <a:pt x="15209" y="609"/>
                </a:lnTo>
                <a:cubicBezTo>
                  <a:pt x="15236" y="648"/>
                  <a:pt x="15270" y="667"/>
                  <a:pt x="15311" y="667"/>
                </a:cubicBezTo>
                <a:lnTo>
                  <a:pt x="15311" y="667"/>
                </a:lnTo>
                <a:cubicBezTo>
                  <a:pt x="15352" y="667"/>
                  <a:pt x="15386" y="648"/>
                  <a:pt x="15413" y="609"/>
                </a:cubicBezTo>
                <a:lnTo>
                  <a:pt x="15413" y="609"/>
                </a:lnTo>
                <a:cubicBezTo>
                  <a:pt x="15440" y="570"/>
                  <a:pt x="15454" y="492"/>
                  <a:pt x="15454" y="375"/>
                </a:cubicBezTo>
                <a:lnTo>
                  <a:pt x="15454" y="375"/>
                </a:lnTo>
                <a:cubicBezTo>
                  <a:pt x="15454" y="257"/>
                  <a:pt x="15440" y="179"/>
                  <a:pt x="15413" y="140"/>
                </a:cubicBezTo>
                <a:lnTo>
                  <a:pt x="15413" y="140"/>
                </a:lnTo>
                <a:cubicBezTo>
                  <a:pt x="15386" y="101"/>
                  <a:pt x="15351" y="82"/>
                  <a:pt x="15310" y="82"/>
                </a:cubicBezTo>
                <a:lnTo>
                  <a:pt x="15310" y="82"/>
                </a:lnTo>
                <a:cubicBezTo>
                  <a:pt x="15270" y="82"/>
                  <a:pt x="15238" y="99"/>
                  <a:pt x="15213" y="133"/>
                </a:cubicBezTo>
                <a:lnTo>
                  <a:pt x="15213" y="133"/>
                </a:lnTo>
                <a:cubicBezTo>
                  <a:pt x="15183" y="176"/>
                  <a:pt x="15168" y="257"/>
                  <a:pt x="15168" y="375"/>
                </a:cubicBezTo>
                <a:lnTo>
                  <a:pt x="15168" y="375"/>
                </a:lnTo>
                <a:close/>
                <a:moveTo>
                  <a:pt x="16274" y="538"/>
                </a:moveTo>
                <a:lnTo>
                  <a:pt x="16361" y="549"/>
                </a:lnTo>
                <a:cubicBezTo>
                  <a:pt x="16352" y="608"/>
                  <a:pt x="16327" y="655"/>
                  <a:pt x="16288" y="689"/>
                </a:cubicBezTo>
                <a:lnTo>
                  <a:pt x="16288" y="689"/>
                </a:lnTo>
                <a:cubicBezTo>
                  <a:pt x="16249" y="722"/>
                  <a:pt x="16202" y="739"/>
                  <a:pt x="16145" y="739"/>
                </a:cubicBezTo>
                <a:lnTo>
                  <a:pt x="16145" y="739"/>
                </a:lnTo>
                <a:cubicBezTo>
                  <a:pt x="16074" y="739"/>
                  <a:pt x="16017" y="716"/>
                  <a:pt x="15974" y="670"/>
                </a:cubicBezTo>
                <a:lnTo>
                  <a:pt x="15974" y="670"/>
                </a:lnTo>
                <a:cubicBezTo>
                  <a:pt x="15931" y="623"/>
                  <a:pt x="15909" y="557"/>
                  <a:pt x="15909" y="470"/>
                </a:cubicBezTo>
                <a:lnTo>
                  <a:pt x="15909" y="470"/>
                </a:lnTo>
                <a:cubicBezTo>
                  <a:pt x="15909" y="414"/>
                  <a:pt x="15918" y="365"/>
                  <a:pt x="15937" y="323"/>
                </a:cubicBezTo>
                <a:lnTo>
                  <a:pt x="15937" y="323"/>
                </a:lnTo>
                <a:cubicBezTo>
                  <a:pt x="15956" y="281"/>
                  <a:pt x="15984" y="250"/>
                  <a:pt x="16022" y="229"/>
                </a:cubicBezTo>
                <a:lnTo>
                  <a:pt x="16022" y="229"/>
                </a:lnTo>
                <a:cubicBezTo>
                  <a:pt x="16060" y="208"/>
                  <a:pt x="16101" y="197"/>
                  <a:pt x="16145" y="197"/>
                </a:cubicBezTo>
                <a:lnTo>
                  <a:pt x="16145" y="197"/>
                </a:lnTo>
                <a:cubicBezTo>
                  <a:pt x="16202" y="197"/>
                  <a:pt x="16248" y="211"/>
                  <a:pt x="16284" y="240"/>
                </a:cubicBezTo>
                <a:lnTo>
                  <a:pt x="16284" y="240"/>
                </a:lnTo>
                <a:cubicBezTo>
                  <a:pt x="16319" y="269"/>
                  <a:pt x="16342" y="309"/>
                  <a:pt x="16353" y="361"/>
                </a:cubicBezTo>
                <a:lnTo>
                  <a:pt x="16353" y="361"/>
                </a:lnTo>
                <a:lnTo>
                  <a:pt x="16267" y="375"/>
                </a:lnTo>
                <a:cubicBezTo>
                  <a:pt x="16259" y="340"/>
                  <a:pt x="16245" y="313"/>
                  <a:pt x="16224" y="296"/>
                </a:cubicBezTo>
                <a:lnTo>
                  <a:pt x="16224" y="296"/>
                </a:lnTo>
                <a:cubicBezTo>
                  <a:pt x="16203" y="279"/>
                  <a:pt x="16178" y="270"/>
                  <a:pt x="16149" y="270"/>
                </a:cubicBezTo>
                <a:lnTo>
                  <a:pt x="16149" y="270"/>
                </a:lnTo>
                <a:cubicBezTo>
                  <a:pt x="16105" y="270"/>
                  <a:pt x="16069" y="286"/>
                  <a:pt x="16041" y="317"/>
                </a:cubicBezTo>
                <a:lnTo>
                  <a:pt x="16041" y="317"/>
                </a:lnTo>
                <a:cubicBezTo>
                  <a:pt x="16014" y="349"/>
                  <a:pt x="16000" y="399"/>
                  <a:pt x="16000" y="468"/>
                </a:cubicBezTo>
                <a:lnTo>
                  <a:pt x="16000" y="468"/>
                </a:lnTo>
                <a:cubicBezTo>
                  <a:pt x="16000" y="537"/>
                  <a:pt x="16013" y="588"/>
                  <a:pt x="16040" y="620"/>
                </a:cubicBezTo>
                <a:lnTo>
                  <a:pt x="16040" y="620"/>
                </a:lnTo>
                <a:cubicBezTo>
                  <a:pt x="16067" y="651"/>
                  <a:pt x="16101" y="667"/>
                  <a:pt x="16144" y="667"/>
                </a:cubicBezTo>
                <a:lnTo>
                  <a:pt x="16144" y="667"/>
                </a:lnTo>
                <a:cubicBezTo>
                  <a:pt x="16179" y="667"/>
                  <a:pt x="16207" y="656"/>
                  <a:pt x="16230" y="635"/>
                </a:cubicBezTo>
                <a:lnTo>
                  <a:pt x="16230" y="635"/>
                </a:lnTo>
                <a:cubicBezTo>
                  <a:pt x="16253" y="614"/>
                  <a:pt x="16268" y="582"/>
                  <a:pt x="16274" y="538"/>
                </a:cubicBezTo>
                <a:lnTo>
                  <a:pt x="16274" y="538"/>
                </a:lnTo>
                <a:close/>
                <a:moveTo>
                  <a:pt x="16432" y="927"/>
                </a:moveTo>
                <a:lnTo>
                  <a:pt x="16422" y="845"/>
                </a:lnTo>
                <a:cubicBezTo>
                  <a:pt x="16441" y="850"/>
                  <a:pt x="16458" y="853"/>
                  <a:pt x="16473" y="853"/>
                </a:cubicBezTo>
                <a:lnTo>
                  <a:pt x="16473" y="853"/>
                </a:lnTo>
                <a:cubicBezTo>
                  <a:pt x="16492" y="853"/>
                  <a:pt x="16508" y="850"/>
                  <a:pt x="16520" y="843"/>
                </a:cubicBezTo>
                <a:lnTo>
                  <a:pt x="16520" y="843"/>
                </a:lnTo>
                <a:cubicBezTo>
                  <a:pt x="16531" y="836"/>
                  <a:pt x="16541" y="827"/>
                  <a:pt x="16548" y="815"/>
                </a:cubicBezTo>
                <a:lnTo>
                  <a:pt x="16548" y="815"/>
                </a:lnTo>
                <a:cubicBezTo>
                  <a:pt x="16554" y="806"/>
                  <a:pt x="16563" y="785"/>
                  <a:pt x="16575" y="750"/>
                </a:cubicBezTo>
                <a:lnTo>
                  <a:pt x="16575" y="750"/>
                </a:lnTo>
                <a:cubicBezTo>
                  <a:pt x="16577" y="745"/>
                  <a:pt x="16580" y="738"/>
                  <a:pt x="16583" y="729"/>
                </a:cubicBezTo>
                <a:lnTo>
                  <a:pt x="16583" y="729"/>
                </a:lnTo>
                <a:lnTo>
                  <a:pt x="16386" y="209"/>
                </a:lnTo>
                <a:lnTo>
                  <a:pt x="16481" y="209"/>
                </a:lnTo>
                <a:lnTo>
                  <a:pt x="16589" y="509"/>
                </a:lnTo>
                <a:cubicBezTo>
                  <a:pt x="16603" y="547"/>
                  <a:pt x="16615" y="587"/>
                  <a:pt x="16626" y="629"/>
                </a:cubicBezTo>
                <a:lnTo>
                  <a:pt x="16626" y="629"/>
                </a:lnTo>
                <a:cubicBezTo>
                  <a:pt x="16637" y="589"/>
                  <a:pt x="16649" y="550"/>
                  <a:pt x="16663" y="511"/>
                </a:cubicBezTo>
                <a:lnTo>
                  <a:pt x="16663" y="511"/>
                </a:lnTo>
                <a:lnTo>
                  <a:pt x="16773" y="209"/>
                </a:lnTo>
                <a:lnTo>
                  <a:pt x="16861" y="209"/>
                </a:lnTo>
                <a:lnTo>
                  <a:pt x="16664" y="736"/>
                </a:lnTo>
                <a:cubicBezTo>
                  <a:pt x="16643" y="793"/>
                  <a:pt x="16626" y="833"/>
                  <a:pt x="16615" y="854"/>
                </a:cubicBezTo>
                <a:lnTo>
                  <a:pt x="16615" y="854"/>
                </a:lnTo>
                <a:cubicBezTo>
                  <a:pt x="16599" y="883"/>
                  <a:pt x="16581" y="904"/>
                  <a:pt x="16561" y="918"/>
                </a:cubicBezTo>
                <a:lnTo>
                  <a:pt x="16561" y="918"/>
                </a:lnTo>
                <a:cubicBezTo>
                  <a:pt x="16541" y="931"/>
                  <a:pt x="16517" y="938"/>
                  <a:pt x="16489" y="938"/>
                </a:cubicBezTo>
                <a:lnTo>
                  <a:pt x="16489" y="938"/>
                </a:lnTo>
                <a:cubicBezTo>
                  <a:pt x="16472" y="938"/>
                  <a:pt x="16453" y="934"/>
                  <a:pt x="16432" y="927"/>
                </a:cubicBezTo>
                <a:lnTo>
                  <a:pt x="16432" y="927"/>
                </a:lnTo>
                <a:close/>
                <a:moveTo>
                  <a:pt x="17274" y="538"/>
                </a:moveTo>
                <a:lnTo>
                  <a:pt x="17361" y="549"/>
                </a:lnTo>
                <a:cubicBezTo>
                  <a:pt x="17352" y="608"/>
                  <a:pt x="17327" y="655"/>
                  <a:pt x="17288" y="689"/>
                </a:cubicBezTo>
                <a:lnTo>
                  <a:pt x="17288" y="689"/>
                </a:lnTo>
                <a:cubicBezTo>
                  <a:pt x="17249" y="722"/>
                  <a:pt x="17202" y="739"/>
                  <a:pt x="17145" y="739"/>
                </a:cubicBezTo>
                <a:lnTo>
                  <a:pt x="17145" y="739"/>
                </a:lnTo>
                <a:cubicBezTo>
                  <a:pt x="17074" y="739"/>
                  <a:pt x="17017" y="716"/>
                  <a:pt x="16974" y="670"/>
                </a:cubicBezTo>
                <a:lnTo>
                  <a:pt x="16974" y="670"/>
                </a:lnTo>
                <a:cubicBezTo>
                  <a:pt x="16931" y="623"/>
                  <a:pt x="16909" y="557"/>
                  <a:pt x="16909" y="470"/>
                </a:cubicBezTo>
                <a:lnTo>
                  <a:pt x="16909" y="470"/>
                </a:lnTo>
                <a:cubicBezTo>
                  <a:pt x="16909" y="414"/>
                  <a:pt x="16918" y="365"/>
                  <a:pt x="16937" y="323"/>
                </a:cubicBezTo>
                <a:lnTo>
                  <a:pt x="16937" y="323"/>
                </a:lnTo>
                <a:cubicBezTo>
                  <a:pt x="16956" y="281"/>
                  <a:pt x="16984" y="250"/>
                  <a:pt x="17022" y="229"/>
                </a:cubicBezTo>
                <a:lnTo>
                  <a:pt x="17022" y="229"/>
                </a:lnTo>
                <a:cubicBezTo>
                  <a:pt x="17060" y="208"/>
                  <a:pt x="17101" y="197"/>
                  <a:pt x="17145" y="197"/>
                </a:cubicBezTo>
                <a:lnTo>
                  <a:pt x="17145" y="197"/>
                </a:lnTo>
                <a:cubicBezTo>
                  <a:pt x="17202" y="197"/>
                  <a:pt x="17248" y="211"/>
                  <a:pt x="17284" y="240"/>
                </a:cubicBezTo>
                <a:lnTo>
                  <a:pt x="17284" y="240"/>
                </a:lnTo>
                <a:cubicBezTo>
                  <a:pt x="17319" y="269"/>
                  <a:pt x="17342" y="309"/>
                  <a:pt x="17353" y="361"/>
                </a:cubicBezTo>
                <a:lnTo>
                  <a:pt x="17353" y="361"/>
                </a:lnTo>
                <a:lnTo>
                  <a:pt x="17267" y="375"/>
                </a:lnTo>
                <a:cubicBezTo>
                  <a:pt x="17259" y="340"/>
                  <a:pt x="17245" y="313"/>
                  <a:pt x="17224" y="296"/>
                </a:cubicBezTo>
                <a:lnTo>
                  <a:pt x="17224" y="296"/>
                </a:lnTo>
                <a:cubicBezTo>
                  <a:pt x="17203" y="279"/>
                  <a:pt x="17178" y="270"/>
                  <a:pt x="17149" y="270"/>
                </a:cubicBezTo>
                <a:lnTo>
                  <a:pt x="17149" y="270"/>
                </a:lnTo>
                <a:cubicBezTo>
                  <a:pt x="17105" y="270"/>
                  <a:pt x="17069" y="286"/>
                  <a:pt x="17041" y="317"/>
                </a:cubicBezTo>
                <a:lnTo>
                  <a:pt x="17041" y="317"/>
                </a:lnTo>
                <a:cubicBezTo>
                  <a:pt x="17014" y="349"/>
                  <a:pt x="17000" y="399"/>
                  <a:pt x="17000" y="468"/>
                </a:cubicBezTo>
                <a:lnTo>
                  <a:pt x="17000" y="468"/>
                </a:lnTo>
                <a:cubicBezTo>
                  <a:pt x="17000" y="537"/>
                  <a:pt x="17013" y="588"/>
                  <a:pt x="17040" y="620"/>
                </a:cubicBezTo>
                <a:lnTo>
                  <a:pt x="17040" y="620"/>
                </a:lnTo>
                <a:cubicBezTo>
                  <a:pt x="17067" y="651"/>
                  <a:pt x="17101" y="667"/>
                  <a:pt x="17144" y="667"/>
                </a:cubicBezTo>
                <a:lnTo>
                  <a:pt x="17144" y="667"/>
                </a:lnTo>
                <a:cubicBezTo>
                  <a:pt x="17179" y="667"/>
                  <a:pt x="17207" y="656"/>
                  <a:pt x="17230" y="635"/>
                </a:cubicBezTo>
                <a:lnTo>
                  <a:pt x="17230" y="635"/>
                </a:lnTo>
                <a:cubicBezTo>
                  <a:pt x="17253" y="614"/>
                  <a:pt x="17268" y="582"/>
                  <a:pt x="17274" y="538"/>
                </a:cubicBezTo>
                <a:lnTo>
                  <a:pt x="17274" y="538"/>
                </a:lnTo>
                <a:close/>
                <a:moveTo>
                  <a:pt x="17434" y="728"/>
                </a:moveTo>
                <a:lnTo>
                  <a:pt x="17434" y="12"/>
                </a:lnTo>
                <a:lnTo>
                  <a:pt x="17522" y="12"/>
                </a:lnTo>
                <a:lnTo>
                  <a:pt x="17522" y="728"/>
                </a:lnTo>
                <a:lnTo>
                  <a:pt x="17434" y="728"/>
                </a:lnTo>
                <a:close/>
                <a:moveTo>
                  <a:pt x="18013" y="561"/>
                </a:moveTo>
                <a:lnTo>
                  <a:pt x="18104" y="572"/>
                </a:lnTo>
                <a:cubicBezTo>
                  <a:pt x="18090" y="625"/>
                  <a:pt x="18063" y="666"/>
                  <a:pt x="18024" y="695"/>
                </a:cubicBezTo>
                <a:lnTo>
                  <a:pt x="18024" y="695"/>
                </a:lnTo>
                <a:cubicBezTo>
                  <a:pt x="17985" y="724"/>
                  <a:pt x="17936" y="739"/>
                  <a:pt x="17876" y="739"/>
                </a:cubicBezTo>
                <a:lnTo>
                  <a:pt x="17876" y="739"/>
                </a:lnTo>
                <a:cubicBezTo>
                  <a:pt x="17800" y="739"/>
                  <a:pt x="17740" y="716"/>
                  <a:pt x="17696" y="669"/>
                </a:cubicBezTo>
                <a:lnTo>
                  <a:pt x="17696" y="669"/>
                </a:lnTo>
                <a:cubicBezTo>
                  <a:pt x="17651" y="622"/>
                  <a:pt x="17629" y="557"/>
                  <a:pt x="17629" y="473"/>
                </a:cubicBezTo>
                <a:lnTo>
                  <a:pt x="17629" y="473"/>
                </a:lnTo>
                <a:cubicBezTo>
                  <a:pt x="17629" y="386"/>
                  <a:pt x="17651" y="318"/>
                  <a:pt x="17696" y="270"/>
                </a:cubicBezTo>
                <a:lnTo>
                  <a:pt x="17696" y="270"/>
                </a:lnTo>
                <a:cubicBezTo>
                  <a:pt x="17741" y="221"/>
                  <a:pt x="17800" y="197"/>
                  <a:pt x="17871" y="197"/>
                </a:cubicBezTo>
                <a:lnTo>
                  <a:pt x="17871" y="197"/>
                </a:lnTo>
                <a:cubicBezTo>
                  <a:pt x="17940" y="197"/>
                  <a:pt x="17997" y="221"/>
                  <a:pt x="18041" y="268"/>
                </a:cubicBezTo>
                <a:lnTo>
                  <a:pt x="18041" y="268"/>
                </a:lnTo>
                <a:cubicBezTo>
                  <a:pt x="18085" y="315"/>
                  <a:pt x="18107" y="382"/>
                  <a:pt x="18107" y="467"/>
                </a:cubicBezTo>
                <a:lnTo>
                  <a:pt x="18107" y="467"/>
                </a:lnTo>
                <a:cubicBezTo>
                  <a:pt x="18107" y="472"/>
                  <a:pt x="18107" y="480"/>
                  <a:pt x="18106" y="491"/>
                </a:cubicBezTo>
                <a:lnTo>
                  <a:pt x="18106" y="491"/>
                </a:lnTo>
                <a:lnTo>
                  <a:pt x="17720" y="491"/>
                </a:lnTo>
                <a:cubicBezTo>
                  <a:pt x="17723" y="548"/>
                  <a:pt x="17739" y="591"/>
                  <a:pt x="17768" y="622"/>
                </a:cubicBezTo>
                <a:lnTo>
                  <a:pt x="17768" y="622"/>
                </a:lnTo>
                <a:cubicBezTo>
                  <a:pt x="17797" y="652"/>
                  <a:pt x="17833" y="667"/>
                  <a:pt x="17876" y="667"/>
                </a:cubicBezTo>
                <a:lnTo>
                  <a:pt x="17876" y="667"/>
                </a:lnTo>
                <a:cubicBezTo>
                  <a:pt x="17909" y="667"/>
                  <a:pt x="17936" y="659"/>
                  <a:pt x="17959" y="642"/>
                </a:cubicBezTo>
                <a:lnTo>
                  <a:pt x="17959" y="642"/>
                </a:lnTo>
                <a:cubicBezTo>
                  <a:pt x="17982" y="625"/>
                  <a:pt x="18000" y="598"/>
                  <a:pt x="18013" y="561"/>
                </a:cubicBezTo>
                <a:lnTo>
                  <a:pt x="18013" y="561"/>
                </a:lnTo>
                <a:close/>
                <a:moveTo>
                  <a:pt x="17725" y="418"/>
                </a:moveTo>
                <a:lnTo>
                  <a:pt x="18014" y="418"/>
                </a:lnTo>
                <a:cubicBezTo>
                  <a:pt x="18010" y="375"/>
                  <a:pt x="17999" y="342"/>
                  <a:pt x="17981" y="320"/>
                </a:cubicBezTo>
                <a:lnTo>
                  <a:pt x="17981" y="320"/>
                </a:lnTo>
                <a:cubicBezTo>
                  <a:pt x="17953" y="287"/>
                  <a:pt x="17917" y="270"/>
                  <a:pt x="17872" y="270"/>
                </a:cubicBezTo>
                <a:lnTo>
                  <a:pt x="17872" y="270"/>
                </a:lnTo>
                <a:cubicBezTo>
                  <a:pt x="17832" y="270"/>
                  <a:pt x="17798" y="283"/>
                  <a:pt x="17770" y="310"/>
                </a:cubicBezTo>
                <a:lnTo>
                  <a:pt x="17770" y="310"/>
                </a:lnTo>
                <a:cubicBezTo>
                  <a:pt x="17743" y="337"/>
                  <a:pt x="17728" y="373"/>
                  <a:pt x="17725" y="418"/>
                </a:cubicBezTo>
                <a:lnTo>
                  <a:pt x="17725" y="418"/>
                </a:lnTo>
                <a:close/>
                <a:moveTo>
                  <a:pt x="18179" y="573"/>
                </a:moveTo>
                <a:lnTo>
                  <a:pt x="18266" y="559"/>
                </a:lnTo>
                <a:cubicBezTo>
                  <a:pt x="18271" y="594"/>
                  <a:pt x="18284" y="620"/>
                  <a:pt x="18307" y="639"/>
                </a:cubicBezTo>
                <a:lnTo>
                  <a:pt x="18307" y="639"/>
                </a:lnTo>
                <a:cubicBezTo>
                  <a:pt x="18329" y="658"/>
                  <a:pt x="18360" y="667"/>
                  <a:pt x="18400" y="667"/>
                </a:cubicBezTo>
                <a:lnTo>
                  <a:pt x="18400" y="667"/>
                </a:lnTo>
                <a:cubicBezTo>
                  <a:pt x="18441" y="667"/>
                  <a:pt x="18471" y="659"/>
                  <a:pt x="18490" y="642"/>
                </a:cubicBezTo>
                <a:lnTo>
                  <a:pt x="18490" y="642"/>
                </a:lnTo>
                <a:cubicBezTo>
                  <a:pt x="18510" y="626"/>
                  <a:pt x="18520" y="607"/>
                  <a:pt x="18520" y="584"/>
                </a:cubicBezTo>
                <a:lnTo>
                  <a:pt x="18520" y="584"/>
                </a:lnTo>
                <a:cubicBezTo>
                  <a:pt x="18520" y="565"/>
                  <a:pt x="18511" y="549"/>
                  <a:pt x="18494" y="538"/>
                </a:cubicBezTo>
                <a:lnTo>
                  <a:pt x="18494" y="538"/>
                </a:lnTo>
                <a:cubicBezTo>
                  <a:pt x="18482" y="530"/>
                  <a:pt x="18452" y="520"/>
                  <a:pt x="18404" y="508"/>
                </a:cubicBezTo>
                <a:lnTo>
                  <a:pt x="18404" y="508"/>
                </a:lnTo>
                <a:cubicBezTo>
                  <a:pt x="18339" y="491"/>
                  <a:pt x="18295" y="477"/>
                  <a:pt x="18270" y="466"/>
                </a:cubicBezTo>
                <a:lnTo>
                  <a:pt x="18270" y="466"/>
                </a:lnTo>
                <a:cubicBezTo>
                  <a:pt x="18245" y="454"/>
                  <a:pt x="18226" y="437"/>
                  <a:pt x="18213" y="416"/>
                </a:cubicBezTo>
                <a:lnTo>
                  <a:pt x="18213" y="416"/>
                </a:lnTo>
                <a:cubicBezTo>
                  <a:pt x="18200" y="395"/>
                  <a:pt x="18194" y="372"/>
                  <a:pt x="18194" y="347"/>
                </a:cubicBezTo>
                <a:lnTo>
                  <a:pt x="18194" y="347"/>
                </a:lnTo>
                <a:cubicBezTo>
                  <a:pt x="18194" y="324"/>
                  <a:pt x="18199" y="302"/>
                  <a:pt x="18210" y="282"/>
                </a:cubicBezTo>
                <a:lnTo>
                  <a:pt x="18210" y="282"/>
                </a:lnTo>
                <a:cubicBezTo>
                  <a:pt x="18221" y="263"/>
                  <a:pt x="18235" y="246"/>
                  <a:pt x="18253" y="233"/>
                </a:cubicBezTo>
                <a:lnTo>
                  <a:pt x="18253" y="233"/>
                </a:lnTo>
                <a:cubicBezTo>
                  <a:pt x="18266" y="223"/>
                  <a:pt x="18285" y="215"/>
                  <a:pt x="18309" y="208"/>
                </a:cubicBezTo>
                <a:lnTo>
                  <a:pt x="18309" y="208"/>
                </a:lnTo>
                <a:cubicBezTo>
                  <a:pt x="18332" y="201"/>
                  <a:pt x="18358" y="197"/>
                  <a:pt x="18385" y="197"/>
                </a:cubicBezTo>
                <a:lnTo>
                  <a:pt x="18385" y="197"/>
                </a:lnTo>
                <a:cubicBezTo>
                  <a:pt x="18426" y="197"/>
                  <a:pt x="18461" y="203"/>
                  <a:pt x="18492" y="215"/>
                </a:cubicBezTo>
                <a:lnTo>
                  <a:pt x="18492" y="215"/>
                </a:lnTo>
                <a:cubicBezTo>
                  <a:pt x="18523" y="226"/>
                  <a:pt x="18545" y="242"/>
                  <a:pt x="18560" y="262"/>
                </a:cubicBezTo>
                <a:lnTo>
                  <a:pt x="18560" y="262"/>
                </a:lnTo>
                <a:cubicBezTo>
                  <a:pt x="18575" y="282"/>
                  <a:pt x="18585" y="309"/>
                  <a:pt x="18590" y="343"/>
                </a:cubicBezTo>
                <a:lnTo>
                  <a:pt x="18590" y="343"/>
                </a:lnTo>
                <a:lnTo>
                  <a:pt x="18504" y="354"/>
                </a:lnTo>
                <a:cubicBezTo>
                  <a:pt x="18501" y="327"/>
                  <a:pt x="18489" y="307"/>
                  <a:pt x="18470" y="292"/>
                </a:cubicBezTo>
                <a:lnTo>
                  <a:pt x="18470" y="292"/>
                </a:lnTo>
                <a:cubicBezTo>
                  <a:pt x="18451" y="277"/>
                  <a:pt x="18425" y="270"/>
                  <a:pt x="18391" y="270"/>
                </a:cubicBezTo>
                <a:lnTo>
                  <a:pt x="18391" y="270"/>
                </a:lnTo>
                <a:cubicBezTo>
                  <a:pt x="18351" y="270"/>
                  <a:pt x="18322" y="277"/>
                  <a:pt x="18305" y="290"/>
                </a:cubicBezTo>
                <a:lnTo>
                  <a:pt x="18305" y="290"/>
                </a:lnTo>
                <a:cubicBezTo>
                  <a:pt x="18288" y="303"/>
                  <a:pt x="18279" y="319"/>
                  <a:pt x="18279" y="336"/>
                </a:cubicBezTo>
                <a:lnTo>
                  <a:pt x="18279" y="336"/>
                </a:lnTo>
                <a:cubicBezTo>
                  <a:pt x="18279" y="348"/>
                  <a:pt x="18283" y="358"/>
                  <a:pt x="18290" y="367"/>
                </a:cubicBezTo>
                <a:lnTo>
                  <a:pt x="18290" y="367"/>
                </a:lnTo>
                <a:cubicBezTo>
                  <a:pt x="18297" y="376"/>
                  <a:pt x="18308" y="384"/>
                  <a:pt x="18323" y="391"/>
                </a:cubicBezTo>
                <a:lnTo>
                  <a:pt x="18323" y="391"/>
                </a:lnTo>
                <a:cubicBezTo>
                  <a:pt x="18332" y="394"/>
                  <a:pt x="18358" y="401"/>
                  <a:pt x="18401" y="413"/>
                </a:cubicBezTo>
                <a:lnTo>
                  <a:pt x="18401" y="413"/>
                </a:lnTo>
                <a:cubicBezTo>
                  <a:pt x="18463" y="430"/>
                  <a:pt x="18506" y="443"/>
                  <a:pt x="18531" y="454"/>
                </a:cubicBezTo>
                <a:lnTo>
                  <a:pt x="18531" y="454"/>
                </a:lnTo>
                <a:cubicBezTo>
                  <a:pt x="18556" y="465"/>
                  <a:pt x="18575" y="480"/>
                  <a:pt x="18589" y="500"/>
                </a:cubicBezTo>
                <a:lnTo>
                  <a:pt x="18589" y="500"/>
                </a:lnTo>
                <a:cubicBezTo>
                  <a:pt x="18603" y="520"/>
                  <a:pt x="18610" y="545"/>
                  <a:pt x="18610" y="575"/>
                </a:cubicBezTo>
                <a:lnTo>
                  <a:pt x="18610" y="575"/>
                </a:lnTo>
                <a:cubicBezTo>
                  <a:pt x="18610" y="604"/>
                  <a:pt x="18601" y="632"/>
                  <a:pt x="18584" y="658"/>
                </a:cubicBezTo>
                <a:lnTo>
                  <a:pt x="18584" y="658"/>
                </a:lnTo>
                <a:cubicBezTo>
                  <a:pt x="18567" y="684"/>
                  <a:pt x="18543" y="704"/>
                  <a:pt x="18510" y="718"/>
                </a:cubicBezTo>
                <a:lnTo>
                  <a:pt x="18510" y="718"/>
                </a:lnTo>
                <a:cubicBezTo>
                  <a:pt x="18478" y="732"/>
                  <a:pt x="18442" y="739"/>
                  <a:pt x="18401" y="739"/>
                </a:cubicBezTo>
                <a:lnTo>
                  <a:pt x="18401" y="739"/>
                </a:lnTo>
                <a:cubicBezTo>
                  <a:pt x="18334" y="739"/>
                  <a:pt x="18282" y="725"/>
                  <a:pt x="18247" y="697"/>
                </a:cubicBezTo>
                <a:lnTo>
                  <a:pt x="18247" y="697"/>
                </a:lnTo>
                <a:cubicBezTo>
                  <a:pt x="18212" y="669"/>
                  <a:pt x="18189" y="628"/>
                  <a:pt x="18179" y="573"/>
                </a:cubicBezTo>
                <a:lnTo>
                  <a:pt x="18179" y="573"/>
                </a:lnTo>
                <a:close/>
                <a:moveTo>
                  <a:pt x="18739" y="728"/>
                </a:moveTo>
                <a:lnTo>
                  <a:pt x="18739" y="627"/>
                </a:lnTo>
                <a:lnTo>
                  <a:pt x="18839" y="627"/>
                </a:lnTo>
                <a:lnTo>
                  <a:pt x="18839" y="728"/>
                </a:lnTo>
                <a:lnTo>
                  <a:pt x="18739" y="728"/>
                </a:lnTo>
                <a:close/>
              </a:path>
            </a:pathLst>
          </a:custGeom>
          <a:solidFill>
            <a:srgbClr val="FF0000"/>
          </a:solidFill>
          <a:ln w="19050" cap="flat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" grpId="0" animBg="1"/>
      <p:bldP spid="28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ChangeArrowheads="1"/>
          </p:cNvSpPr>
          <p:nvPr/>
        </p:nvSpPr>
        <p:spPr bwMode="auto">
          <a:xfrm>
            <a:off x="4119563" y="3348038"/>
            <a:ext cx="3935412" cy="1663700"/>
          </a:xfrm>
          <a:prstGeom prst="rect">
            <a:avLst/>
          </a:prstGeom>
          <a:solidFill>
            <a:schemeClr val="tx2"/>
          </a:solidFill>
          <a:ln w="1905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63490" name="Shape 28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Example: Average Filters</a:t>
            </a:r>
          </a:p>
        </p:txBody>
      </p:sp>
      <p:sp>
        <p:nvSpPr>
          <p:cNvPr id="63491" name="Shape 28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170238" cy="1749425"/>
          </a:xfrm>
        </p:spPr>
        <p:txBody>
          <a:bodyPr anchor="ctr">
            <a:spAutoFit/>
          </a:bodyPr>
          <a:lstStyle/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3000" smtClean="0">
                <a:latin typeface="Arial" charset="0"/>
                <a:cs typeface="Arial" charset="0"/>
              </a:rPr>
              <a:t>Average over a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3000" smtClean="0">
                <a:latin typeface="Arial" charset="0"/>
                <a:cs typeface="Arial" charset="0"/>
              </a:rPr>
              <a:t>3x3 window for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3000" smtClean="0">
                <a:latin typeface="Arial" charset="0"/>
                <a:cs typeface="Arial" charset="0"/>
              </a:rPr>
              <a:t>a 16x16 array</a:t>
            </a:r>
          </a:p>
        </p:txBody>
      </p:sp>
      <p:sp>
        <p:nvSpPr>
          <p:cNvPr id="63492" name="Shape 289"/>
          <p:cNvSpPr>
            <a:spLocks noChangeArrowheads="1"/>
          </p:cNvSpPr>
          <p:nvPr/>
        </p:nvSpPr>
        <p:spPr bwMode="auto">
          <a:xfrm>
            <a:off x="825500" y="3349625"/>
            <a:ext cx="2046288" cy="20462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0" name="Shape 290"/>
          <p:cNvSpPr>
            <a:spLocks noChangeArrowheads="1"/>
          </p:cNvSpPr>
          <p:nvPr/>
        </p:nvSpPr>
        <p:spPr bwMode="auto">
          <a:xfrm>
            <a:off x="3851275" y="1484313"/>
            <a:ext cx="4843463" cy="44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/>
              <a:t>kernelF</a:t>
            </a:r>
            <a:r>
              <a:rPr lang="en-US" sz="2400">
                <a:solidFill>
                  <a:srgbClr val="38761D"/>
                </a:solidFill>
              </a:rPr>
              <a:t>&lt;&lt;&lt;(1,1),(16,16)&gt;&gt;&gt;</a:t>
            </a:r>
            <a:r>
              <a:rPr lang="en-US" sz="2400"/>
              <a:t>(A);</a:t>
            </a:r>
          </a:p>
          <a:p>
            <a:pPr>
              <a:spcBef>
                <a:spcPts val="600"/>
              </a:spcBef>
            </a:pPr>
            <a:r>
              <a:rPr lang="en-US" sz="2400"/>
              <a:t>__device__    kernelF(A){</a:t>
            </a:r>
          </a:p>
          <a:p>
            <a:pPr>
              <a:spcBef>
                <a:spcPts val="600"/>
              </a:spcBef>
            </a:pPr>
            <a:r>
              <a:rPr lang="en-US" sz="2400"/>
              <a:t>    i = threadIdx.y;</a:t>
            </a:r>
          </a:p>
          <a:p>
            <a:pPr>
              <a:spcBef>
                <a:spcPts val="600"/>
              </a:spcBef>
            </a:pPr>
            <a:r>
              <a:rPr lang="en-US" sz="2400"/>
              <a:t>    j = threadIdx.x;</a:t>
            </a:r>
          </a:p>
          <a:p>
            <a:pPr>
              <a:spcBef>
                <a:spcPts val="600"/>
              </a:spcBef>
            </a:pPr>
            <a:r>
              <a:rPr lang="en-US" sz="2400"/>
              <a:t>    tmp = (A[i-1][j-1]</a:t>
            </a:r>
          </a:p>
          <a:p>
            <a:pPr>
              <a:spcBef>
                <a:spcPts val="600"/>
              </a:spcBef>
            </a:pPr>
            <a:r>
              <a:rPr lang="en-US" sz="2400"/>
              <a:t>                   + A[i-1][j]</a:t>
            </a:r>
          </a:p>
          <a:p>
            <a:pPr>
              <a:spcBef>
                <a:spcPts val="600"/>
              </a:spcBef>
            </a:pPr>
            <a:r>
              <a:rPr lang="en-US" sz="2400"/>
              <a:t>                   ...</a:t>
            </a:r>
          </a:p>
          <a:p>
            <a:pPr>
              <a:spcBef>
                <a:spcPts val="600"/>
              </a:spcBef>
            </a:pPr>
            <a:r>
              <a:rPr lang="en-US" sz="2400"/>
              <a:t>                   + A[i+1][i+1] ) / 9;</a:t>
            </a:r>
          </a:p>
          <a:p>
            <a:pPr>
              <a:spcBef>
                <a:spcPts val="600"/>
              </a:spcBef>
            </a:pPr>
            <a:r>
              <a:rPr lang="en-US" sz="2400"/>
              <a:t>	A[i][j] = tmp;</a:t>
            </a:r>
          </a:p>
          <a:p>
            <a:pPr>
              <a:spcBef>
                <a:spcPts val="600"/>
              </a:spcBef>
            </a:pPr>
            <a:r>
              <a:rPr lang="en-US" sz="2400"/>
              <a:t>}</a:t>
            </a:r>
          </a:p>
          <a:p>
            <a:endParaRPr lang="en-US"/>
          </a:p>
        </p:txBody>
      </p:sp>
      <p:sp>
        <p:nvSpPr>
          <p:cNvPr id="291" name="Shape 291"/>
          <p:cNvSpPr>
            <a:spLocks/>
          </p:cNvSpPr>
          <p:nvPr/>
        </p:nvSpPr>
        <p:spPr bwMode="auto">
          <a:xfrm>
            <a:off x="974725" y="4964113"/>
            <a:ext cx="7689850" cy="1893887"/>
          </a:xfrm>
          <a:custGeom>
            <a:avLst/>
            <a:gdLst>
              <a:gd name="T0" fmla="*/ 0 w 13113"/>
              <a:gd name="T1" fmla="*/ 0 h 3229"/>
              <a:gd name="T2" fmla="*/ 13113 w 13113"/>
              <a:gd name="T3" fmla="*/ 3229 h 3229"/>
            </a:gdLst>
            <a:ahLst/>
            <a:cxnLst>
              <a:cxn ang="0">
                <a:pos x="0" y="2"/>
              </a:cxn>
              <a:cxn ang="0">
                <a:pos x="517" y="87"/>
              </a:cxn>
              <a:cxn ang="0">
                <a:pos x="94" y="306"/>
              </a:cxn>
              <a:cxn ang="0">
                <a:pos x="490" y="390"/>
              </a:cxn>
              <a:cxn ang="0">
                <a:pos x="94" y="634"/>
              </a:cxn>
              <a:cxn ang="0">
                <a:pos x="534" y="718"/>
              </a:cxn>
              <a:cxn ang="0">
                <a:pos x="992" y="654"/>
              </a:cxn>
              <a:cxn ang="0">
                <a:pos x="898" y="713"/>
              </a:cxn>
              <a:cxn ang="0">
                <a:pos x="784" y="730"/>
              </a:cxn>
              <a:cxn ang="0">
                <a:pos x="670" y="688"/>
              </a:cxn>
              <a:cxn ang="0">
                <a:pos x="624" y="595"/>
              </a:cxn>
              <a:cxn ang="0">
                <a:pos x="641" y="512"/>
              </a:cxn>
              <a:cxn ang="0">
                <a:pos x="686" y="461"/>
              </a:cxn>
              <a:cxn ang="0">
                <a:pos x="745" y="434"/>
              </a:cxn>
              <a:cxn ang="0">
                <a:pos x="855" y="417"/>
              </a:cxn>
              <a:cxn ang="0">
                <a:pos x="960" y="389"/>
              </a:cxn>
              <a:cxn ang="0">
                <a:pos x="985" y="342"/>
              </a:cxn>
              <a:cxn ang="0">
                <a:pos x="956" y="287"/>
              </a:cxn>
              <a:cxn ang="0">
                <a:pos x="862" y="261"/>
              </a:cxn>
              <a:cxn ang="0">
                <a:pos x="769" y="283"/>
              </a:cxn>
              <a:cxn ang="0">
                <a:pos x="639" y="348"/>
              </a:cxn>
              <a:cxn ang="0">
                <a:pos x="677" y="259"/>
              </a:cxn>
              <a:cxn ang="0">
                <a:pos x="755" y="206"/>
              </a:cxn>
              <a:cxn ang="0">
                <a:pos x="873" y="188"/>
              </a:cxn>
              <a:cxn ang="0">
                <a:pos x="980" y="204"/>
              </a:cxn>
              <a:cxn ang="0">
                <a:pos x="1041" y="243"/>
              </a:cxn>
              <a:cxn ang="0">
                <a:pos x="1069" y="303"/>
              </a:cxn>
              <a:cxn ang="0">
                <a:pos x="1073" y="384"/>
              </a:cxn>
              <a:cxn ang="0">
                <a:pos x="1073" y="475"/>
              </a:cxn>
              <a:cxn ang="0">
                <a:pos x="1079" y="656"/>
              </a:cxn>
              <a:cxn ang="0">
                <a:pos x="1009" y="718"/>
              </a:cxn>
              <a:cxn ang="0">
                <a:pos x="992" y="654"/>
              </a:cxn>
            </a:cxnLst>
            <a:rect l="T0" t="T1" r="T2" b="T3"/>
            <a:pathLst>
              <a:path w="13113" h="3229" extrusionOk="0">
                <a:moveTo>
                  <a:pt x="0" y="718"/>
                </a:moveTo>
                <a:lnTo>
                  <a:pt x="0" y="2"/>
                </a:lnTo>
                <a:lnTo>
                  <a:pt x="517" y="2"/>
                </a:lnTo>
                <a:lnTo>
                  <a:pt x="517" y="87"/>
                </a:lnTo>
                <a:lnTo>
                  <a:pt x="94" y="87"/>
                </a:lnTo>
                <a:lnTo>
                  <a:pt x="94" y="306"/>
                </a:lnTo>
                <a:lnTo>
                  <a:pt x="490" y="306"/>
                </a:lnTo>
                <a:lnTo>
                  <a:pt x="490" y="390"/>
                </a:lnTo>
                <a:lnTo>
                  <a:pt x="94" y="390"/>
                </a:lnTo>
                <a:lnTo>
                  <a:pt x="94" y="634"/>
                </a:lnTo>
                <a:lnTo>
                  <a:pt x="534" y="634"/>
                </a:lnTo>
                <a:lnTo>
                  <a:pt x="534" y="718"/>
                </a:lnTo>
                <a:lnTo>
                  <a:pt x="0" y="718"/>
                </a:lnTo>
                <a:close/>
                <a:moveTo>
                  <a:pt x="992" y="654"/>
                </a:moveTo>
                <a:cubicBezTo>
                  <a:pt x="959" y="682"/>
                  <a:pt x="928" y="702"/>
                  <a:pt x="898" y="713"/>
                </a:cubicBezTo>
                <a:lnTo>
                  <a:pt x="898" y="713"/>
                </a:lnTo>
                <a:cubicBezTo>
                  <a:pt x="868" y="724"/>
                  <a:pt x="836" y="730"/>
                  <a:pt x="801" y="730"/>
                </a:cubicBezTo>
                <a:lnTo>
                  <a:pt x="801" y="730"/>
                </a:lnTo>
                <a:cubicBezTo>
                  <a:pt x="744" y="730"/>
                  <a:pt x="700" y="716"/>
                  <a:pt x="669" y="688"/>
                </a:cubicBezTo>
                <a:lnTo>
                  <a:pt x="669" y="688"/>
                </a:lnTo>
                <a:cubicBezTo>
                  <a:pt x="639" y="660"/>
                  <a:pt x="624" y="625"/>
                  <a:pt x="624" y="582"/>
                </a:cubicBezTo>
                <a:lnTo>
                  <a:pt x="624" y="582"/>
                </a:lnTo>
                <a:cubicBezTo>
                  <a:pt x="624" y="556"/>
                  <a:pt x="630" y="533"/>
                  <a:pt x="641" y="512"/>
                </a:cubicBezTo>
                <a:lnTo>
                  <a:pt x="641" y="512"/>
                </a:lnTo>
                <a:cubicBezTo>
                  <a:pt x="652" y="491"/>
                  <a:pt x="667" y="474"/>
                  <a:pt x="686" y="461"/>
                </a:cubicBezTo>
                <a:lnTo>
                  <a:pt x="686" y="461"/>
                </a:lnTo>
                <a:cubicBezTo>
                  <a:pt x="705" y="448"/>
                  <a:pt x="726" y="439"/>
                  <a:pt x="750" y="433"/>
                </a:cubicBezTo>
                <a:lnTo>
                  <a:pt x="750" y="433"/>
                </a:lnTo>
                <a:cubicBezTo>
                  <a:pt x="767" y="428"/>
                  <a:pt x="793" y="424"/>
                  <a:pt x="828" y="419"/>
                </a:cubicBezTo>
                <a:lnTo>
                  <a:pt x="828" y="419"/>
                </a:lnTo>
                <a:cubicBezTo>
                  <a:pt x="899" y="411"/>
                  <a:pt x="951" y="401"/>
                  <a:pt x="984" y="389"/>
                </a:cubicBezTo>
                <a:lnTo>
                  <a:pt x="984" y="389"/>
                </a:lnTo>
                <a:cubicBezTo>
                  <a:pt x="985" y="377"/>
                  <a:pt x="985" y="369"/>
                  <a:pt x="985" y="366"/>
                </a:cubicBezTo>
                <a:lnTo>
                  <a:pt x="985" y="366"/>
                </a:lnTo>
                <a:cubicBezTo>
                  <a:pt x="985" y="330"/>
                  <a:pt x="977" y="305"/>
                  <a:pt x="960" y="291"/>
                </a:cubicBezTo>
                <a:lnTo>
                  <a:pt x="960" y="291"/>
                </a:lnTo>
                <a:cubicBezTo>
                  <a:pt x="937" y="271"/>
                  <a:pt x="904" y="261"/>
                  <a:pt x="860" y="261"/>
                </a:cubicBezTo>
                <a:lnTo>
                  <a:pt x="860" y="261"/>
                </a:lnTo>
                <a:cubicBezTo>
                  <a:pt x="819" y="261"/>
                  <a:pt x="788" y="268"/>
                  <a:pt x="768" y="282"/>
                </a:cubicBezTo>
                <a:lnTo>
                  <a:pt x="768" y="282"/>
                </a:lnTo>
                <a:cubicBezTo>
                  <a:pt x="749" y="297"/>
                  <a:pt x="734" y="322"/>
                  <a:pt x="725" y="359"/>
                </a:cubicBezTo>
                <a:lnTo>
                  <a:pt x="725" y="359"/>
                </a:lnTo>
                <a:lnTo>
                  <a:pt x="639" y="348"/>
                </a:lnTo>
                <a:cubicBezTo>
                  <a:pt x="646" y="311"/>
                  <a:pt x="659" y="281"/>
                  <a:pt x="677" y="259"/>
                </a:cubicBezTo>
                <a:lnTo>
                  <a:pt x="677" y="259"/>
                </a:lnTo>
                <a:cubicBezTo>
                  <a:pt x="695" y="236"/>
                  <a:pt x="721" y="219"/>
                  <a:pt x="755" y="206"/>
                </a:cubicBezTo>
                <a:lnTo>
                  <a:pt x="755" y="206"/>
                </a:lnTo>
                <a:cubicBezTo>
                  <a:pt x="789" y="194"/>
                  <a:pt x="828" y="188"/>
                  <a:pt x="873" y="188"/>
                </a:cubicBezTo>
                <a:lnTo>
                  <a:pt x="873" y="188"/>
                </a:lnTo>
                <a:cubicBezTo>
                  <a:pt x="917" y="188"/>
                  <a:pt x="953" y="193"/>
                  <a:pt x="980" y="204"/>
                </a:cubicBezTo>
                <a:lnTo>
                  <a:pt x="980" y="204"/>
                </a:lnTo>
                <a:cubicBezTo>
                  <a:pt x="1008" y="214"/>
                  <a:pt x="1028" y="227"/>
                  <a:pt x="1041" y="243"/>
                </a:cubicBezTo>
                <a:lnTo>
                  <a:pt x="1041" y="243"/>
                </a:lnTo>
                <a:cubicBezTo>
                  <a:pt x="1054" y="259"/>
                  <a:pt x="1064" y="279"/>
                  <a:pt x="1069" y="303"/>
                </a:cubicBezTo>
                <a:lnTo>
                  <a:pt x="1069" y="303"/>
                </a:lnTo>
                <a:cubicBezTo>
                  <a:pt x="1072" y="318"/>
                  <a:pt x="1073" y="345"/>
                  <a:pt x="1073" y="384"/>
                </a:cubicBezTo>
                <a:lnTo>
                  <a:pt x="1073" y="384"/>
                </a:lnTo>
                <a:lnTo>
                  <a:pt x="1073" y="501"/>
                </a:lnTo>
                <a:cubicBezTo>
                  <a:pt x="1073" y="583"/>
                  <a:pt x="1075" y="635"/>
                  <a:pt x="1079" y="656"/>
                </a:cubicBezTo>
                <a:lnTo>
                  <a:pt x="1079" y="656"/>
                </a:lnTo>
                <a:cubicBezTo>
                  <a:pt x="1082" y="677"/>
                  <a:pt x="1090" y="698"/>
                  <a:pt x="1101" y="718"/>
                </a:cubicBezTo>
                <a:lnTo>
                  <a:pt x="1101" y="718"/>
                </a:lnTo>
                <a:lnTo>
                  <a:pt x="1009" y="718"/>
                </a:lnTo>
                <a:cubicBezTo>
                  <a:pt x="1000" y="700"/>
                  <a:pt x="995" y="679"/>
                  <a:pt x="992" y="654"/>
                </a:cubicBezTo>
                <a:lnTo>
                  <a:pt x="992" y="654"/>
                </a:lnTo>
                <a:close/>
                <a:moveTo>
                  <a:pt x="984" y="458"/>
                </a:moveTo>
                <a:cubicBezTo>
                  <a:pt x="953" y="471"/>
                  <a:pt x="905" y="482"/>
                  <a:pt x="841" y="491"/>
                </a:cubicBezTo>
                <a:lnTo>
                  <a:pt x="841" y="491"/>
                </a:lnTo>
                <a:cubicBezTo>
                  <a:pt x="805" y="496"/>
                  <a:pt x="779" y="502"/>
                  <a:pt x="764" y="509"/>
                </a:cubicBezTo>
                <a:lnTo>
                  <a:pt x="764" y="509"/>
                </a:lnTo>
                <a:cubicBezTo>
                  <a:pt x="749" y="516"/>
                  <a:pt x="738" y="525"/>
                  <a:pt x="729" y="537"/>
                </a:cubicBezTo>
                <a:lnTo>
                  <a:pt x="729" y="537"/>
                </a:lnTo>
                <a:cubicBezTo>
                  <a:pt x="721" y="550"/>
                  <a:pt x="717" y="564"/>
                  <a:pt x="717" y="579"/>
                </a:cubicBezTo>
                <a:lnTo>
                  <a:pt x="717" y="579"/>
                </a:lnTo>
                <a:cubicBezTo>
                  <a:pt x="717" y="602"/>
                  <a:pt x="726" y="622"/>
                  <a:pt x="744" y="638"/>
                </a:cubicBezTo>
                <a:lnTo>
                  <a:pt x="744" y="638"/>
                </a:lnTo>
                <a:cubicBezTo>
                  <a:pt x="761" y="653"/>
                  <a:pt x="787" y="661"/>
                  <a:pt x="822" y="661"/>
                </a:cubicBezTo>
                <a:lnTo>
                  <a:pt x="822" y="661"/>
                </a:lnTo>
                <a:cubicBezTo>
                  <a:pt x="856" y="661"/>
                  <a:pt x="886" y="654"/>
                  <a:pt x="912" y="639"/>
                </a:cubicBezTo>
                <a:lnTo>
                  <a:pt x="912" y="639"/>
                </a:lnTo>
                <a:cubicBezTo>
                  <a:pt x="939" y="624"/>
                  <a:pt x="958" y="604"/>
                  <a:pt x="970" y="578"/>
                </a:cubicBezTo>
                <a:lnTo>
                  <a:pt x="970" y="578"/>
                </a:lnTo>
                <a:cubicBezTo>
                  <a:pt x="979" y="558"/>
                  <a:pt x="984" y="529"/>
                  <a:pt x="984" y="490"/>
                </a:cubicBezTo>
                <a:lnTo>
                  <a:pt x="984" y="490"/>
                </a:lnTo>
                <a:lnTo>
                  <a:pt x="984" y="458"/>
                </a:lnTo>
                <a:close/>
                <a:moveTo>
                  <a:pt x="1548" y="528"/>
                </a:moveTo>
                <a:lnTo>
                  <a:pt x="1634" y="540"/>
                </a:lnTo>
                <a:cubicBezTo>
                  <a:pt x="1625" y="599"/>
                  <a:pt x="1601" y="646"/>
                  <a:pt x="1562" y="679"/>
                </a:cubicBezTo>
                <a:lnTo>
                  <a:pt x="1562" y="679"/>
                </a:lnTo>
                <a:cubicBezTo>
                  <a:pt x="1523" y="713"/>
                  <a:pt x="1475" y="730"/>
                  <a:pt x="1418" y="730"/>
                </a:cubicBezTo>
                <a:lnTo>
                  <a:pt x="1418" y="730"/>
                </a:lnTo>
                <a:cubicBezTo>
                  <a:pt x="1347" y="730"/>
                  <a:pt x="1290" y="707"/>
                  <a:pt x="1247" y="660"/>
                </a:cubicBezTo>
                <a:lnTo>
                  <a:pt x="1247" y="660"/>
                </a:lnTo>
                <a:cubicBezTo>
                  <a:pt x="1204" y="614"/>
                  <a:pt x="1183" y="548"/>
                  <a:pt x="1183" y="461"/>
                </a:cubicBezTo>
                <a:lnTo>
                  <a:pt x="1183" y="461"/>
                </a:lnTo>
                <a:cubicBezTo>
                  <a:pt x="1183" y="405"/>
                  <a:pt x="1192" y="356"/>
                  <a:pt x="1210" y="314"/>
                </a:cubicBezTo>
                <a:lnTo>
                  <a:pt x="1210" y="314"/>
                </a:lnTo>
                <a:cubicBezTo>
                  <a:pt x="1229" y="272"/>
                  <a:pt x="1257" y="240"/>
                  <a:pt x="1295" y="219"/>
                </a:cubicBezTo>
                <a:lnTo>
                  <a:pt x="1295" y="219"/>
                </a:lnTo>
                <a:cubicBezTo>
                  <a:pt x="1333" y="198"/>
                  <a:pt x="1374" y="188"/>
                  <a:pt x="1419" y="188"/>
                </a:cubicBezTo>
                <a:lnTo>
                  <a:pt x="1419" y="188"/>
                </a:lnTo>
                <a:cubicBezTo>
                  <a:pt x="1475" y="188"/>
                  <a:pt x="1521" y="202"/>
                  <a:pt x="1557" y="231"/>
                </a:cubicBezTo>
                <a:lnTo>
                  <a:pt x="1557" y="231"/>
                </a:lnTo>
                <a:cubicBezTo>
                  <a:pt x="1593" y="259"/>
                  <a:pt x="1616" y="299"/>
                  <a:pt x="1626" y="352"/>
                </a:cubicBezTo>
                <a:lnTo>
                  <a:pt x="1626" y="352"/>
                </a:lnTo>
                <a:lnTo>
                  <a:pt x="1541" y="365"/>
                </a:lnTo>
                <a:cubicBezTo>
                  <a:pt x="1532" y="330"/>
                  <a:pt x="1518" y="304"/>
                  <a:pt x="1497" y="287"/>
                </a:cubicBezTo>
                <a:lnTo>
                  <a:pt x="1497" y="287"/>
                </a:lnTo>
                <a:cubicBezTo>
                  <a:pt x="1476" y="269"/>
                  <a:pt x="1451" y="260"/>
                  <a:pt x="1422" y="260"/>
                </a:cubicBezTo>
                <a:lnTo>
                  <a:pt x="1422" y="260"/>
                </a:lnTo>
                <a:cubicBezTo>
                  <a:pt x="1378" y="260"/>
                  <a:pt x="1342" y="276"/>
                  <a:pt x="1314" y="308"/>
                </a:cubicBezTo>
                <a:lnTo>
                  <a:pt x="1314" y="308"/>
                </a:lnTo>
                <a:cubicBezTo>
                  <a:pt x="1287" y="339"/>
                  <a:pt x="1273" y="389"/>
                  <a:pt x="1273" y="458"/>
                </a:cubicBezTo>
                <a:lnTo>
                  <a:pt x="1273" y="458"/>
                </a:lnTo>
                <a:cubicBezTo>
                  <a:pt x="1273" y="528"/>
                  <a:pt x="1286" y="579"/>
                  <a:pt x="1313" y="610"/>
                </a:cubicBezTo>
                <a:lnTo>
                  <a:pt x="1313" y="610"/>
                </a:lnTo>
                <a:cubicBezTo>
                  <a:pt x="1340" y="642"/>
                  <a:pt x="1374" y="658"/>
                  <a:pt x="1417" y="658"/>
                </a:cubicBezTo>
                <a:lnTo>
                  <a:pt x="1417" y="658"/>
                </a:lnTo>
                <a:cubicBezTo>
                  <a:pt x="1452" y="658"/>
                  <a:pt x="1481" y="647"/>
                  <a:pt x="1504" y="626"/>
                </a:cubicBezTo>
                <a:lnTo>
                  <a:pt x="1504" y="626"/>
                </a:lnTo>
                <a:cubicBezTo>
                  <a:pt x="1527" y="605"/>
                  <a:pt x="1542" y="572"/>
                  <a:pt x="1548" y="528"/>
                </a:cubicBezTo>
                <a:lnTo>
                  <a:pt x="1548" y="528"/>
                </a:lnTo>
                <a:close/>
                <a:moveTo>
                  <a:pt x="1709" y="718"/>
                </a:moveTo>
                <a:lnTo>
                  <a:pt x="1709" y="2"/>
                </a:lnTo>
                <a:lnTo>
                  <a:pt x="1797" y="2"/>
                </a:lnTo>
                <a:lnTo>
                  <a:pt x="1797" y="259"/>
                </a:lnTo>
                <a:cubicBezTo>
                  <a:pt x="1838" y="212"/>
                  <a:pt x="1890" y="188"/>
                  <a:pt x="1953" y="188"/>
                </a:cubicBezTo>
                <a:lnTo>
                  <a:pt x="1953" y="188"/>
                </a:lnTo>
                <a:cubicBezTo>
                  <a:pt x="1991" y="188"/>
                  <a:pt x="2024" y="196"/>
                  <a:pt x="2053" y="211"/>
                </a:cubicBezTo>
                <a:lnTo>
                  <a:pt x="2053" y="211"/>
                </a:lnTo>
                <a:cubicBezTo>
                  <a:pt x="2081" y="226"/>
                  <a:pt x="2101" y="246"/>
                  <a:pt x="2114" y="273"/>
                </a:cubicBezTo>
                <a:lnTo>
                  <a:pt x="2114" y="273"/>
                </a:lnTo>
                <a:cubicBezTo>
                  <a:pt x="2126" y="300"/>
                  <a:pt x="2132" y="339"/>
                  <a:pt x="2132" y="390"/>
                </a:cubicBezTo>
                <a:lnTo>
                  <a:pt x="2132" y="390"/>
                </a:lnTo>
                <a:lnTo>
                  <a:pt x="2132" y="718"/>
                </a:lnTo>
                <a:lnTo>
                  <a:pt x="2044" y="718"/>
                </a:lnTo>
                <a:lnTo>
                  <a:pt x="2044" y="390"/>
                </a:lnTo>
                <a:cubicBezTo>
                  <a:pt x="2044" y="346"/>
                  <a:pt x="2034" y="314"/>
                  <a:pt x="2015" y="294"/>
                </a:cubicBezTo>
                <a:lnTo>
                  <a:pt x="2015" y="294"/>
                </a:lnTo>
                <a:cubicBezTo>
                  <a:pt x="1996" y="274"/>
                  <a:pt x="1970" y="264"/>
                  <a:pt x="1935" y="264"/>
                </a:cubicBezTo>
                <a:lnTo>
                  <a:pt x="1935" y="264"/>
                </a:lnTo>
                <a:cubicBezTo>
                  <a:pt x="1908" y="264"/>
                  <a:pt x="1884" y="271"/>
                  <a:pt x="1861" y="284"/>
                </a:cubicBezTo>
                <a:lnTo>
                  <a:pt x="1861" y="284"/>
                </a:lnTo>
                <a:cubicBezTo>
                  <a:pt x="1838" y="297"/>
                  <a:pt x="1822" y="316"/>
                  <a:pt x="1812" y="339"/>
                </a:cubicBezTo>
                <a:lnTo>
                  <a:pt x="1812" y="339"/>
                </a:lnTo>
                <a:cubicBezTo>
                  <a:pt x="1802" y="362"/>
                  <a:pt x="1797" y="394"/>
                  <a:pt x="1797" y="435"/>
                </a:cubicBezTo>
                <a:lnTo>
                  <a:pt x="1797" y="435"/>
                </a:lnTo>
                <a:lnTo>
                  <a:pt x="1797" y="718"/>
                </a:lnTo>
                <a:lnTo>
                  <a:pt x="1709" y="718"/>
                </a:lnTo>
                <a:close/>
                <a:moveTo>
                  <a:pt x="2735" y="640"/>
                </a:moveTo>
                <a:lnTo>
                  <a:pt x="2748" y="717"/>
                </a:lnTo>
                <a:cubicBezTo>
                  <a:pt x="2723" y="722"/>
                  <a:pt x="2701" y="725"/>
                  <a:pt x="2682" y="725"/>
                </a:cubicBezTo>
                <a:lnTo>
                  <a:pt x="2682" y="725"/>
                </a:lnTo>
                <a:cubicBezTo>
                  <a:pt x="2650" y="725"/>
                  <a:pt x="2625" y="720"/>
                  <a:pt x="2607" y="710"/>
                </a:cubicBezTo>
                <a:lnTo>
                  <a:pt x="2607" y="710"/>
                </a:lnTo>
                <a:cubicBezTo>
                  <a:pt x="2590" y="700"/>
                  <a:pt x="2577" y="687"/>
                  <a:pt x="2570" y="670"/>
                </a:cubicBezTo>
                <a:lnTo>
                  <a:pt x="2570" y="670"/>
                </a:lnTo>
                <a:cubicBezTo>
                  <a:pt x="2563" y="653"/>
                  <a:pt x="2560" y="619"/>
                  <a:pt x="2560" y="566"/>
                </a:cubicBezTo>
                <a:lnTo>
                  <a:pt x="2560" y="566"/>
                </a:lnTo>
                <a:lnTo>
                  <a:pt x="2560" y="268"/>
                </a:lnTo>
                <a:lnTo>
                  <a:pt x="2495" y="268"/>
                </a:lnTo>
                <a:lnTo>
                  <a:pt x="2495" y="200"/>
                </a:lnTo>
                <a:lnTo>
                  <a:pt x="2560" y="200"/>
                </a:lnTo>
                <a:lnTo>
                  <a:pt x="2560" y="71"/>
                </a:lnTo>
                <a:lnTo>
                  <a:pt x="2647" y="19"/>
                </a:lnTo>
                <a:lnTo>
                  <a:pt x="2647" y="200"/>
                </a:lnTo>
                <a:lnTo>
                  <a:pt x="2735" y="200"/>
                </a:lnTo>
                <a:lnTo>
                  <a:pt x="2735" y="268"/>
                </a:lnTo>
                <a:lnTo>
                  <a:pt x="2647" y="268"/>
                </a:lnTo>
                <a:lnTo>
                  <a:pt x="2647" y="571"/>
                </a:lnTo>
                <a:cubicBezTo>
                  <a:pt x="2647" y="596"/>
                  <a:pt x="2649" y="613"/>
                  <a:pt x="2652" y="620"/>
                </a:cubicBezTo>
                <a:lnTo>
                  <a:pt x="2652" y="620"/>
                </a:lnTo>
                <a:cubicBezTo>
                  <a:pt x="2655" y="627"/>
                  <a:pt x="2660" y="632"/>
                  <a:pt x="2667" y="637"/>
                </a:cubicBezTo>
                <a:lnTo>
                  <a:pt x="2667" y="637"/>
                </a:lnTo>
                <a:cubicBezTo>
                  <a:pt x="2674" y="641"/>
                  <a:pt x="2684" y="643"/>
                  <a:pt x="2697" y="643"/>
                </a:cubicBezTo>
                <a:lnTo>
                  <a:pt x="2697" y="643"/>
                </a:lnTo>
                <a:cubicBezTo>
                  <a:pt x="2706" y="643"/>
                  <a:pt x="2719" y="642"/>
                  <a:pt x="2735" y="640"/>
                </a:cubicBezTo>
                <a:lnTo>
                  <a:pt x="2735" y="640"/>
                </a:lnTo>
                <a:close/>
                <a:moveTo>
                  <a:pt x="2821" y="718"/>
                </a:moveTo>
                <a:lnTo>
                  <a:pt x="2821" y="2"/>
                </a:lnTo>
                <a:lnTo>
                  <a:pt x="2909" y="2"/>
                </a:lnTo>
                <a:lnTo>
                  <a:pt x="2909" y="259"/>
                </a:lnTo>
                <a:cubicBezTo>
                  <a:pt x="2950" y="212"/>
                  <a:pt x="3002" y="188"/>
                  <a:pt x="3064" y="188"/>
                </a:cubicBezTo>
                <a:lnTo>
                  <a:pt x="3064" y="188"/>
                </a:lnTo>
                <a:cubicBezTo>
                  <a:pt x="3103" y="188"/>
                  <a:pt x="3136" y="196"/>
                  <a:pt x="3165" y="211"/>
                </a:cubicBezTo>
                <a:lnTo>
                  <a:pt x="3165" y="211"/>
                </a:lnTo>
                <a:cubicBezTo>
                  <a:pt x="3193" y="226"/>
                  <a:pt x="3213" y="246"/>
                  <a:pt x="3225" y="273"/>
                </a:cubicBezTo>
                <a:lnTo>
                  <a:pt x="3225" y="273"/>
                </a:lnTo>
                <a:cubicBezTo>
                  <a:pt x="3238" y="300"/>
                  <a:pt x="3244" y="339"/>
                  <a:pt x="3244" y="390"/>
                </a:cubicBezTo>
                <a:lnTo>
                  <a:pt x="3244" y="390"/>
                </a:lnTo>
                <a:lnTo>
                  <a:pt x="3244" y="718"/>
                </a:lnTo>
                <a:lnTo>
                  <a:pt x="3156" y="718"/>
                </a:lnTo>
                <a:lnTo>
                  <a:pt x="3156" y="390"/>
                </a:lnTo>
                <a:cubicBezTo>
                  <a:pt x="3156" y="346"/>
                  <a:pt x="3146" y="314"/>
                  <a:pt x="3127" y="294"/>
                </a:cubicBezTo>
                <a:lnTo>
                  <a:pt x="3127" y="294"/>
                </a:lnTo>
                <a:cubicBezTo>
                  <a:pt x="3108" y="274"/>
                  <a:pt x="3081" y="264"/>
                  <a:pt x="3046" y="264"/>
                </a:cubicBezTo>
                <a:lnTo>
                  <a:pt x="3046" y="264"/>
                </a:lnTo>
                <a:cubicBezTo>
                  <a:pt x="3020" y="264"/>
                  <a:pt x="2996" y="271"/>
                  <a:pt x="2973" y="284"/>
                </a:cubicBezTo>
                <a:lnTo>
                  <a:pt x="2973" y="284"/>
                </a:lnTo>
                <a:cubicBezTo>
                  <a:pt x="2950" y="297"/>
                  <a:pt x="2933" y="316"/>
                  <a:pt x="2924" y="339"/>
                </a:cubicBezTo>
                <a:lnTo>
                  <a:pt x="2924" y="339"/>
                </a:lnTo>
                <a:cubicBezTo>
                  <a:pt x="2914" y="362"/>
                  <a:pt x="2909" y="394"/>
                  <a:pt x="2909" y="435"/>
                </a:cubicBezTo>
                <a:lnTo>
                  <a:pt x="2909" y="435"/>
                </a:lnTo>
                <a:lnTo>
                  <a:pt x="2909" y="718"/>
                </a:lnTo>
                <a:lnTo>
                  <a:pt x="2821" y="718"/>
                </a:lnTo>
                <a:close/>
                <a:moveTo>
                  <a:pt x="3376" y="718"/>
                </a:moveTo>
                <a:lnTo>
                  <a:pt x="3376" y="200"/>
                </a:lnTo>
                <a:lnTo>
                  <a:pt x="3456" y="200"/>
                </a:lnTo>
                <a:lnTo>
                  <a:pt x="3456" y="278"/>
                </a:lnTo>
                <a:cubicBezTo>
                  <a:pt x="3476" y="241"/>
                  <a:pt x="3494" y="217"/>
                  <a:pt x="3511" y="206"/>
                </a:cubicBezTo>
                <a:lnTo>
                  <a:pt x="3511" y="206"/>
                </a:lnTo>
                <a:cubicBezTo>
                  <a:pt x="3528" y="194"/>
                  <a:pt x="3547" y="188"/>
                  <a:pt x="3568" y="188"/>
                </a:cubicBezTo>
                <a:lnTo>
                  <a:pt x="3568" y="188"/>
                </a:lnTo>
                <a:cubicBezTo>
                  <a:pt x="3597" y="188"/>
                  <a:pt x="3627" y="197"/>
                  <a:pt x="3658" y="216"/>
                </a:cubicBezTo>
                <a:lnTo>
                  <a:pt x="3658" y="216"/>
                </a:lnTo>
                <a:lnTo>
                  <a:pt x="3628" y="298"/>
                </a:lnTo>
                <a:cubicBezTo>
                  <a:pt x="3607" y="285"/>
                  <a:pt x="3585" y="279"/>
                  <a:pt x="3563" y="279"/>
                </a:cubicBezTo>
                <a:lnTo>
                  <a:pt x="3563" y="279"/>
                </a:lnTo>
                <a:cubicBezTo>
                  <a:pt x="3544" y="279"/>
                  <a:pt x="3527" y="285"/>
                  <a:pt x="3512" y="296"/>
                </a:cubicBezTo>
                <a:lnTo>
                  <a:pt x="3512" y="296"/>
                </a:lnTo>
                <a:cubicBezTo>
                  <a:pt x="3497" y="307"/>
                  <a:pt x="3486" y="323"/>
                  <a:pt x="3479" y="344"/>
                </a:cubicBezTo>
                <a:lnTo>
                  <a:pt x="3479" y="344"/>
                </a:lnTo>
                <a:cubicBezTo>
                  <a:pt x="3469" y="375"/>
                  <a:pt x="3464" y="410"/>
                  <a:pt x="3464" y="447"/>
                </a:cubicBezTo>
                <a:lnTo>
                  <a:pt x="3464" y="447"/>
                </a:lnTo>
                <a:lnTo>
                  <a:pt x="3464" y="718"/>
                </a:lnTo>
                <a:lnTo>
                  <a:pt x="3376" y="718"/>
                </a:lnTo>
                <a:close/>
                <a:moveTo>
                  <a:pt x="4065" y="551"/>
                </a:moveTo>
                <a:lnTo>
                  <a:pt x="4156" y="562"/>
                </a:lnTo>
                <a:cubicBezTo>
                  <a:pt x="4142" y="615"/>
                  <a:pt x="4116" y="657"/>
                  <a:pt x="4077" y="686"/>
                </a:cubicBezTo>
                <a:lnTo>
                  <a:pt x="4077" y="686"/>
                </a:lnTo>
                <a:cubicBezTo>
                  <a:pt x="4038" y="715"/>
                  <a:pt x="3989" y="730"/>
                  <a:pt x="3928" y="730"/>
                </a:cubicBezTo>
                <a:lnTo>
                  <a:pt x="3928" y="730"/>
                </a:lnTo>
                <a:cubicBezTo>
                  <a:pt x="3852" y="730"/>
                  <a:pt x="3792" y="707"/>
                  <a:pt x="3748" y="660"/>
                </a:cubicBezTo>
                <a:lnTo>
                  <a:pt x="3748" y="660"/>
                </a:lnTo>
                <a:cubicBezTo>
                  <a:pt x="3703" y="613"/>
                  <a:pt x="3681" y="548"/>
                  <a:pt x="3681" y="463"/>
                </a:cubicBezTo>
                <a:lnTo>
                  <a:pt x="3681" y="463"/>
                </a:lnTo>
                <a:cubicBezTo>
                  <a:pt x="3681" y="376"/>
                  <a:pt x="3704" y="309"/>
                  <a:pt x="3749" y="260"/>
                </a:cubicBezTo>
                <a:lnTo>
                  <a:pt x="3749" y="260"/>
                </a:lnTo>
                <a:cubicBezTo>
                  <a:pt x="3794" y="212"/>
                  <a:pt x="3852" y="188"/>
                  <a:pt x="3923" y="188"/>
                </a:cubicBezTo>
                <a:lnTo>
                  <a:pt x="3923" y="188"/>
                </a:lnTo>
                <a:cubicBezTo>
                  <a:pt x="3992" y="188"/>
                  <a:pt x="4049" y="212"/>
                  <a:pt x="4093" y="259"/>
                </a:cubicBezTo>
                <a:lnTo>
                  <a:pt x="4093" y="259"/>
                </a:lnTo>
                <a:cubicBezTo>
                  <a:pt x="4137" y="306"/>
                  <a:pt x="4159" y="373"/>
                  <a:pt x="4159" y="458"/>
                </a:cubicBezTo>
                <a:lnTo>
                  <a:pt x="4159" y="458"/>
                </a:lnTo>
                <a:cubicBezTo>
                  <a:pt x="4159" y="463"/>
                  <a:pt x="4159" y="471"/>
                  <a:pt x="4159" y="481"/>
                </a:cubicBezTo>
                <a:lnTo>
                  <a:pt x="4159" y="481"/>
                </a:lnTo>
                <a:lnTo>
                  <a:pt x="3772" y="481"/>
                </a:lnTo>
                <a:cubicBezTo>
                  <a:pt x="3775" y="538"/>
                  <a:pt x="3791" y="582"/>
                  <a:pt x="3820" y="612"/>
                </a:cubicBezTo>
                <a:lnTo>
                  <a:pt x="3820" y="612"/>
                </a:lnTo>
                <a:cubicBezTo>
                  <a:pt x="3849" y="643"/>
                  <a:pt x="3886" y="658"/>
                  <a:pt x="3929" y="658"/>
                </a:cubicBezTo>
                <a:lnTo>
                  <a:pt x="3929" y="658"/>
                </a:lnTo>
                <a:cubicBezTo>
                  <a:pt x="3961" y="658"/>
                  <a:pt x="3988" y="649"/>
                  <a:pt x="4011" y="632"/>
                </a:cubicBezTo>
                <a:lnTo>
                  <a:pt x="4011" y="632"/>
                </a:lnTo>
                <a:cubicBezTo>
                  <a:pt x="4034" y="615"/>
                  <a:pt x="4052" y="588"/>
                  <a:pt x="4065" y="551"/>
                </a:cubicBezTo>
                <a:lnTo>
                  <a:pt x="4065" y="551"/>
                </a:lnTo>
                <a:close/>
                <a:moveTo>
                  <a:pt x="3777" y="409"/>
                </a:moveTo>
                <a:lnTo>
                  <a:pt x="4066" y="409"/>
                </a:lnTo>
                <a:cubicBezTo>
                  <a:pt x="4063" y="366"/>
                  <a:pt x="4052" y="333"/>
                  <a:pt x="4033" y="311"/>
                </a:cubicBezTo>
                <a:lnTo>
                  <a:pt x="4033" y="311"/>
                </a:lnTo>
                <a:cubicBezTo>
                  <a:pt x="4005" y="277"/>
                  <a:pt x="3969" y="260"/>
                  <a:pt x="3924" y="260"/>
                </a:cubicBezTo>
                <a:lnTo>
                  <a:pt x="3924" y="260"/>
                </a:lnTo>
                <a:cubicBezTo>
                  <a:pt x="3884" y="260"/>
                  <a:pt x="3850" y="274"/>
                  <a:pt x="3822" y="301"/>
                </a:cubicBezTo>
                <a:lnTo>
                  <a:pt x="3822" y="301"/>
                </a:lnTo>
                <a:cubicBezTo>
                  <a:pt x="3795" y="328"/>
                  <a:pt x="3780" y="364"/>
                  <a:pt x="3777" y="409"/>
                </a:cubicBezTo>
                <a:lnTo>
                  <a:pt x="3777" y="409"/>
                </a:lnTo>
                <a:close/>
                <a:moveTo>
                  <a:pt x="4605" y="654"/>
                </a:moveTo>
                <a:cubicBezTo>
                  <a:pt x="4572" y="682"/>
                  <a:pt x="4541" y="702"/>
                  <a:pt x="4511" y="713"/>
                </a:cubicBezTo>
                <a:lnTo>
                  <a:pt x="4511" y="713"/>
                </a:lnTo>
                <a:cubicBezTo>
                  <a:pt x="4481" y="724"/>
                  <a:pt x="4449" y="730"/>
                  <a:pt x="4414" y="730"/>
                </a:cubicBezTo>
                <a:lnTo>
                  <a:pt x="4414" y="730"/>
                </a:lnTo>
                <a:cubicBezTo>
                  <a:pt x="4357" y="730"/>
                  <a:pt x="4314" y="716"/>
                  <a:pt x="4283" y="688"/>
                </a:cubicBezTo>
                <a:lnTo>
                  <a:pt x="4283" y="688"/>
                </a:lnTo>
                <a:cubicBezTo>
                  <a:pt x="4252" y="660"/>
                  <a:pt x="4237" y="625"/>
                  <a:pt x="4237" y="582"/>
                </a:cubicBezTo>
                <a:lnTo>
                  <a:pt x="4237" y="582"/>
                </a:lnTo>
                <a:cubicBezTo>
                  <a:pt x="4237" y="556"/>
                  <a:pt x="4243" y="533"/>
                  <a:pt x="4254" y="512"/>
                </a:cubicBezTo>
                <a:lnTo>
                  <a:pt x="4254" y="512"/>
                </a:lnTo>
                <a:cubicBezTo>
                  <a:pt x="4265" y="491"/>
                  <a:pt x="4281" y="474"/>
                  <a:pt x="4300" y="461"/>
                </a:cubicBezTo>
                <a:lnTo>
                  <a:pt x="4300" y="461"/>
                </a:lnTo>
                <a:cubicBezTo>
                  <a:pt x="4319" y="448"/>
                  <a:pt x="4340" y="439"/>
                  <a:pt x="4363" y="433"/>
                </a:cubicBezTo>
                <a:lnTo>
                  <a:pt x="4363" y="433"/>
                </a:lnTo>
                <a:cubicBezTo>
                  <a:pt x="4380" y="428"/>
                  <a:pt x="4406" y="424"/>
                  <a:pt x="4441" y="419"/>
                </a:cubicBezTo>
                <a:lnTo>
                  <a:pt x="4441" y="419"/>
                </a:lnTo>
                <a:cubicBezTo>
                  <a:pt x="4512" y="411"/>
                  <a:pt x="4564" y="401"/>
                  <a:pt x="4598" y="389"/>
                </a:cubicBezTo>
                <a:lnTo>
                  <a:pt x="4598" y="389"/>
                </a:lnTo>
                <a:cubicBezTo>
                  <a:pt x="4598" y="377"/>
                  <a:pt x="4598" y="369"/>
                  <a:pt x="4598" y="366"/>
                </a:cubicBezTo>
                <a:lnTo>
                  <a:pt x="4598" y="366"/>
                </a:lnTo>
                <a:cubicBezTo>
                  <a:pt x="4598" y="330"/>
                  <a:pt x="4590" y="305"/>
                  <a:pt x="4573" y="291"/>
                </a:cubicBezTo>
                <a:lnTo>
                  <a:pt x="4573" y="291"/>
                </a:lnTo>
                <a:cubicBezTo>
                  <a:pt x="4551" y="271"/>
                  <a:pt x="4518" y="261"/>
                  <a:pt x="4473" y="261"/>
                </a:cubicBezTo>
                <a:lnTo>
                  <a:pt x="4473" y="261"/>
                </a:lnTo>
                <a:cubicBezTo>
                  <a:pt x="4432" y="261"/>
                  <a:pt x="4401" y="268"/>
                  <a:pt x="4382" y="282"/>
                </a:cubicBezTo>
                <a:lnTo>
                  <a:pt x="4382" y="282"/>
                </a:lnTo>
                <a:cubicBezTo>
                  <a:pt x="4362" y="297"/>
                  <a:pt x="4347" y="322"/>
                  <a:pt x="4338" y="359"/>
                </a:cubicBezTo>
                <a:lnTo>
                  <a:pt x="4338" y="359"/>
                </a:lnTo>
                <a:lnTo>
                  <a:pt x="4252" y="348"/>
                </a:lnTo>
                <a:cubicBezTo>
                  <a:pt x="4260" y="311"/>
                  <a:pt x="4273" y="281"/>
                  <a:pt x="4291" y="259"/>
                </a:cubicBezTo>
                <a:lnTo>
                  <a:pt x="4291" y="259"/>
                </a:lnTo>
                <a:cubicBezTo>
                  <a:pt x="4308" y="236"/>
                  <a:pt x="4334" y="219"/>
                  <a:pt x="4368" y="206"/>
                </a:cubicBezTo>
                <a:lnTo>
                  <a:pt x="4368" y="206"/>
                </a:lnTo>
                <a:cubicBezTo>
                  <a:pt x="4402" y="194"/>
                  <a:pt x="4441" y="188"/>
                  <a:pt x="4486" y="188"/>
                </a:cubicBezTo>
                <a:lnTo>
                  <a:pt x="4486" y="188"/>
                </a:lnTo>
                <a:cubicBezTo>
                  <a:pt x="4530" y="188"/>
                  <a:pt x="4566" y="193"/>
                  <a:pt x="4594" y="204"/>
                </a:cubicBezTo>
                <a:lnTo>
                  <a:pt x="4594" y="204"/>
                </a:lnTo>
                <a:cubicBezTo>
                  <a:pt x="4621" y="214"/>
                  <a:pt x="4642" y="227"/>
                  <a:pt x="4655" y="243"/>
                </a:cubicBezTo>
                <a:lnTo>
                  <a:pt x="4655" y="243"/>
                </a:lnTo>
                <a:cubicBezTo>
                  <a:pt x="4668" y="259"/>
                  <a:pt x="4677" y="279"/>
                  <a:pt x="4682" y="303"/>
                </a:cubicBezTo>
                <a:lnTo>
                  <a:pt x="4682" y="303"/>
                </a:lnTo>
                <a:cubicBezTo>
                  <a:pt x="4685" y="318"/>
                  <a:pt x="4687" y="345"/>
                  <a:pt x="4687" y="384"/>
                </a:cubicBezTo>
                <a:lnTo>
                  <a:pt x="4687" y="384"/>
                </a:lnTo>
                <a:lnTo>
                  <a:pt x="4687" y="501"/>
                </a:lnTo>
                <a:cubicBezTo>
                  <a:pt x="4687" y="583"/>
                  <a:pt x="4689" y="635"/>
                  <a:pt x="4692" y="656"/>
                </a:cubicBezTo>
                <a:lnTo>
                  <a:pt x="4692" y="656"/>
                </a:lnTo>
                <a:cubicBezTo>
                  <a:pt x="4696" y="677"/>
                  <a:pt x="4703" y="698"/>
                  <a:pt x="4714" y="718"/>
                </a:cubicBezTo>
                <a:lnTo>
                  <a:pt x="4714" y="718"/>
                </a:lnTo>
                <a:lnTo>
                  <a:pt x="4623" y="718"/>
                </a:lnTo>
                <a:cubicBezTo>
                  <a:pt x="4614" y="700"/>
                  <a:pt x="4608" y="679"/>
                  <a:pt x="4605" y="654"/>
                </a:cubicBezTo>
                <a:lnTo>
                  <a:pt x="4605" y="654"/>
                </a:lnTo>
                <a:close/>
                <a:moveTo>
                  <a:pt x="4598" y="458"/>
                </a:moveTo>
                <a:cubicBezTo>
                  <a:pt x="4566" y="471"/>
                  <a:pt x="4518" y="482"/>
                  <a:pt x="4454" y="491"/>
                </a:cubicBezTo>
                <a:lnTo>
                  <a:pt x="4454" y="491"/>
                </a:lnTo>
                <a:cubicBezTo>
                  <a:pt x="4418" y="496"/>
                  <a:pt x="4392" y="502"/>
                  <a:pt x="4377" y="509"/>
                </a:cubicBezTo>
                <a:lnTo>
                  <a:pt x="4377" y="509"/>
                </a:lnTo>
                <a:cubicBezTo>
                  <a:pt x="4362" y="516"/>
                  <a:pt x="4351" y="525"/>
                  <a:pt x="4343" y="537"/>
                </a:cubicBezTo>
                <a:lnTo>
                  <a:pt x="4343" y="537"/>
                </a:lnTo>
                <a:cubicBezTo>
                  <a:pt x="4335" y="550"/>
                  <a:pt x="4331" y="564"/>
                  <a:pt x="4331" y="579"/>
                </a:cubicBezTo>
                <a:lnTo>
                  <a:pt x="4331" y="579"/>
                </a:lnTo>
                <a:cubicBezTo>
                  <a:pt x="4331" y="602"/>
                  <a:pt x="4340" y="622"/>
                  <a:pt x="4357" y="638"/>
                </a:cubicBezTo>
                <a:lnTo>
                  <a:pt x="4357" y="638"/>
                </a:lnTo>
                <a:cubicBezTo>
                  <a:pt x="4375" y="653"/>
                  <a:pt x="4401" y="661"/>
                  <a:pt x="4435" y="661"/>
                </a:cubicBezTo>
                <a:lnTo>
                  <a:pt x="4435" y="661"/>
                </a:lnTo>
                <a:cubicBezTo>
                  <a:pt x="4469" y="661"/>
                  <a:pt x="4499" y="654"/>
                  <a:pt x="4525" y="639"/>
                </a:cubicBezTo>
                <a:lnTo>
                  <a:pt x="4525" y="639"/>
                </a:lnTo>
                <a:cubicBezTo>
                  <a:pt x="4552" y="624"/>
                  <a:pt x="4571" y="604"/>
                  <a:pt x="4583" y="578"/>
                </a:cubicBezTo>
                <a:lnTo>
                  <a:pt x="4583" y="578"/>
                </a:lnTo>
                <a:cubicBezTo>
                  <a:pt x="4593" y="558"/>
                  <a:pt x="4598" y="529"/>
                  <a:pt x="4598" y="490"/>
                </a:cubicBezTo>
                <a:lnTo>
                  <a:pt x="4598" y="490"/>
                </a:lnTo>
                <a:lnTo>
                  <a:pt x="4598" y="458"/>
                </a:lnTo>
                <a:close/>
                <a:moveTo>
                  <a:pt x="5159" y="718"/>
                </a:moveTo>
                <a:lnTo>
                  <a:pt x="5159" y="653"/>
                </a:lnTo>
                <a:cubicBezTo>
                  <a:pt x="5126" y="704"/>
                  <a:pt x="5078" y="730"/>
                  <a:pt x="5014" y="730"/>
                </a:cubicBezTo>
                <a:lnTo>
                  <a:pt x="5014" y="730"/>
                </a:lnTo>
                <a:cubicBezTo>
                  <a:pt x="4973" y="730"/>
                  <a:pt x="4935" y="719"/>
                  <a:pt x="4900" y="696"/>
                </a:cubicBezTo>
                <a:lnTo>
                  <a:pt x="4900" y="696"/>
                </a:lnTo>
                <a:cubicBezTo>
                  <a:pt x="4865" y="673"/>
                  <a:pt x="4839" y="641"/>
                  <a:pt x="4820" y="600"/>
                </a:cubicBezTo>
                <a:lnTo>
                  <a:pt x="4820" y="600"/>
                </a:lnTo>
                <a:cubicBezTo>
                  <a:pt x="4801" y="559"/>
                  <a:pt x="4791" y="512"/>
                  <a:pt x="4791" y="459"/>
                </a:cubicBezTo>
                <a:lnTo>
                  <a:pt x="4791" y="459"/>
                </a:lnTo>
                <a:cubicBezTo>
                  <a:pt x="4791" y="408"/>
                  <a:pt x="4800" y="361"/>
                  <a:pt x="4817" y="319"/>
                </a:cubicBezTo>
                <a:lnTo>
                  <a:pt x="4817" y="319"/>
                </a:lnTo>
                <a:cubicBezTo>
                  <a:pt x="4834" y="276"/>
                  <a:pt x="4860" y="244"/>
                  <a:pt x="4895" y="222"/>
                </a:cubicBezTo>
                <a:lnTo>
                  <a:pt x="4895" y="222"/>
                </a:lnTo>
                <a:cubicBezTo>
                  <a:pt x="4929" y="199"/>
                  <a:pt x="4967" y="188"/>
                  <a:pt x="5010" y="188"/>
                </a:cubicBezTo>
                <a:lnTo>
                  <a:pt x="5010" y="188"/>
                </a:lnTo>
                <a:cubicBezTo>
                  <a:pt x="5041" y="188"/>
                  <a:pt x="5069" y="195"/>
                  <a:pt x="5094" y="208"/>
                </a:cubicBezTo>
                <a:lnTo>
                  <a:pt x="5094" y="208"/>
                </a:lnTo>
                <a:cubicBezTo>
                  <a:pt x="5118" y="221"/>
                  <a:pt x="5138" y="238"/>
                  <a:pt x="5153" y="259"/>
                </a:cubicBezTo>
                <a:lnTo>
                  <a:pt x="5153" y="259"/>
                </a:lnTo>
                <a:lnTo>
                  <a:pt x="5153" y="2"/>
                </a:lnTo>
                <a:lnTo>
                  <a:pt x="5241" y="2"/>
                </a:lnTo>
                <a:lnTo>
                  <a:pt x="5241" y="718"/>
                </a:lnTo>
                <a:lnTo>
                  <a:pt x="5159" y="718"/>
                </a:lnTo>
                <a:close/>
                <a:moveTo>
                  <a:pt x="4881" y="459"/>
                </a:moveTo>
                <a:cubicBezTo>
                  <a:pt x="4881" y="526"/>
                  <a:pt x="4895" y="575"/>
                  <a:pt x="4923" y="608"/>
                </a:cubicBezTo>
                <a:lnTo>
                  <a:pt x="4923" y="608"/>
                </a:lnTo>
                <a:cubicBezTo>
                  <a:pt x="4951" y="641"/>
                  <a:pt x="4984" y="658"/>
                  <a:pt x="5022" y="658"/>
                </a:cubicBezTo>
                <a:lnTo>
                  <a:pt x="5022" y="658"/>
                </a:lnTo>
                <a:cubicBezTo>
                  <a:pt x="5061" y="658"/>
                  <a:pt x="5093" y="642"/>
                  <a:pt x="5120" y="611"/>
                </a:cubicBezTo>
                <a:lnTo>
                  <a:pt x="5120" y="611"/>
                </a:lnTo>
                <a:cubicBezTo>
                  <a:pt x="5147" y="579"/>
                  <a:pt x="5161" y="531"/>
                  <a:pt x="5161" y="467"/>
                </a:cubicBezTo>
                <a:lnTo>
                  <a:pt x="5161" y="467"/>
                </a:lnTo>
                <a:cubicBezTo>
                  <a:pt x="5161" y="396"/>
                  <a:pt x="5147" y="344"/>
                  <a:pt x="5120" y="311"/>
                </a:cubicBezTo>
                <a:lnTo>
                  <a:pt x="5120" y="311"/>
                </a:lnTo>
                <a:cubicBezTo>
                  <a:pt x="5093" y="278"/>
                  <a:pt x="5059" y="261"/>
                  <a:pt x="5019" y="261"/>
                </a:cubicBezTo>
                <a:lnTo>
                  <a:pt x="5019" y="261"/>
                </a:lnTo>
                <a:cubicBezTo>
                  <a:pt x="4980" y="261"/>
                  <a:pt x="4947" y="277"/>
                  <a:pt x="4921" y="309"/>
                </a:cubicBezTo>
                <a:lnTo>
                  <a:pt x="4921" y="309"/>
                </a:lnTo>
                <a:cubicBezTo>
                  <a:pt x="4894" y="340"/>
                  <a:pt x="4881" y="390"/>
                  <a:pt x="4881" y="459"/>
                </a:cubicBezTo>
                <a:lnTo>
                  <a:pt x="4881" y="459"/>
                </a:lnTo>
                <a:close/>
                <a:moveTo>
                  <a:pt x="5655" y="718"/>
                </a:moveTo>
                <a:lnTo>
                  <a:pt x="5655" y="2"/>
                </a:lnTo>
                <a:lnTo>
                  <a:pt x="5743" y="2"/>
                </a:lnTo>
                <a:lnTo>
                  <a:pt x="5743" y="718"/>
                </a:lnTo>
                <a:lnTo>
                  <a:pt x="5655" y="718"/>
                </a:lnTo>
                <a:close/>
                <a:moveTo>
                  <a:pt x="5846" y="459"/>
                </a:moveTo>
                <a:cubicBezTo>
                  <a:pt x="5846" y="363"/>
                  <a:pt x="5873" y="292"/>
                  <a:pt x="5926" y="246"/>
                </a:cubicBezTo>
                <a:lnTo>
                  <a:pt x="5926" y="246"/>
                </a:lnTo>
                <a:cubicBezTo>
                  <a:pt x="5971" y="207"/>
                  <a:pt x="6025" y="188"/>
                  <a:pt x="6089" y="188"/>
                </a:cubicBezTo>
                <a:lnTo>
                  <a:pt x="6089" y="188"/>
                </a:lnTo>
                <a:cubicBezTo>
                  <a:pt x="6160" y="188"/>
                  <a:pt x="6219" y="211"/>
                  <a:pt x="6264" y="258"/>
                </a:cubicBezTo>
                <a:lnTo>
                  <a:pt x="6264" y="258"/>
                </a:lnTo>
                <a:cubicBezTo>
                  <a:pt x="6309" y="305"/>
                  <a:pt x="6332" y="369"/>
                  <a:pt x="6332" y="452"/>
                </a:cubicBezTo>
                <a:lnTo>
                  <a:pt x="6332" y="452"/>
                </a:lnTo>
                <a:cubicBezTo>
                  <a:pt x="6332" y="519"/>
                  <a:pt x="6322" y="571"/>
                  <a:pt x="6302" y="609"/>
                </a:cubicBezTo>
                <a:lnTo>
                  <a:pt x="6302" y="609"/>
                </a:lnTo>
                <a:cubicBezTo>
                  <a:pt x="6282" y="647"/>
                  <a:pt x="6253" y="677"/>
                  <a:pt x="6215" y="698"/>
                </a:cubicBezTo>
                <a:lnTo>
                  <a:pt x="6215" y="698"/>
                </a:lnTo>
                <a:cubicBezTo>
                  <a:pt x="6176" y="719"/>
                  <a:pt x="6134" y="730"/>
                  <a:pt x="6089" y="730"/>
                </a:cubicBezTo>
                <a:lnTo>
                  <a:pt x="6089" y="730"/>
                </a:lnTo>
                <a:cubicBezTo>
                  <a:pt x="6016" y="730"/>
                  <a:pt x="5958" y="707"/>
                  <a:pt x="5913" y="660"/>
                </a:cubicBezTo>
                <a:lnTo>
                  <a:pt x="5913" y="660"/>
                </a:lnTo>
                <a:cubicBezTo>
                  <a:pt x="5868" y="613"/>
                  <a:pt x="5846" y="546"/>
                  <a:pt x="5846" y="459"/>
                </a:cubicBezTo>
                <a:lnTo>
                  <a:pt x="5846" y="459"/>
                </a:lnTo>
                <a:close/>
                <a:moveTo>
                  <a:pt x="5937" y="459"/>
                </a:moveTo>
                <a:cubicBezTo>
                  <a:pt x="5937" y="526"/>
                  <a:pt x="5951" y="575"/>
                  <a:pt x="5980" y="608"/>
                </a:cubicBezTo>
                <a:lnTo>
                  <a:pt x="5980" y="608"/>
                </a:lnTo>
                <a:cubicBezTo>
                  <a:pt x="6009" y="641"/>
                  <a:pt x="6045" y="658"/>
                  <a:pt x="6089" y="658"/>
                </a:cubicBezTo>
                <a:lnTo>
                  <a:pt x="6089" y="658"/>
                </a:lnTo>
                <a:cubicBezTo>
                  <a:pt x="6133" y="658"/>
                  <a:pt x="6169" y="641"/>
                  <a:pt x="6198" y="608"/>
                </a:cubicBezTo>
                <a:lnTo>
                  <a:pt x="6198" y="608"/>
                </a:lnTo>
                <a:cubicBezTo>
                  <a:pt x="6227" y="575"/>
                  <a:pt x="6242" y="524"/>
                  <a:pt x="6242" y="456"/>
                </a:cubicBezTo>
                <a:lnTo>
                  <a:pt x="6242" y="456"/>
                </a:lnTo>
                <a:cubicBezTo>
                  <a:pt x="6242" y="392"/>
                  <a:pt x="6227" y="343"/>
                  <a:pt x="6198" y="310"/>
                </a:cubicBezTo>
                <a:lnTo>
                  <a:pt x="6198" y="310"/>
                </a:lnTo>
                <a:cubicBezTo>
                  <a:pt x="6169" y="277"/>
                  <a:pt x="6132" y="261"/>
                  <a:pt x="6089" y="261"/>
                </a:cubicBezTo>
                <a:lnTo>
                  <a:pt x="6089" y="261"/>
                </a:lnTo>
                <a:cubicBezTo>
                  <a:pt x="6045" y="261"/>
                  <a:pt x="6009" y="277"/>
                  <a:pt x="5980" y="310"/>
                </a:cubicBezTo>
                <a:lnTo>
                  <a:pt x="5980" y="310"/>
                </a:lnTo>
                <a:cubicBezTo>
                  <a:pt x="5951" y="343"/>
                  <a:pt x="5937" y="392"/>
                  <a:pt x="5937" y="459"/>
                </a:cubicBezTo>
                <a:lnTo>
                  <a:pt x="5937" y="459"/>
                </a:lnTo>
                <a:close/>
                <a:moveTo>
                  <a:pt x="6773" y="654"/>
                </a:moveTo>
                <a:cubicBezTo>
                  <a:pt x="6741" y="682"/>
                  <a:pt x="6710" y="702"/>
                  <a:pt x="6679" y="713"/>
                </a:cubicBezTo>
                <a:lnTo>
                  <a:pt x="6679" y="713"/>
                </a:lnTo>
                <a:cubicBezTo>
                  <a:pt x="6649" y="724"/>
                  <a:pt x="6617" y="730"/>
                  <a:pt x="6583" y="730"/>
                </a:cubicBezTo>
                <a:lnTo>
                  <a:pt x="6583" y="730"/>
                </a:lnTo>
                <a:cubicBezTo>
                  <a:pt x="6526" y="730"/>
                  <a:pt x="6482" y="716"/>
                  <a:pt x="6451" y="688"/>
                </a:cubicBezTo>
                <a:lnTo>
                  <a:pt x="6451" y="688"/>
                </a:lnTo>
                <a:cubicBezTo>
                  <a:pt x="6420" y="660"/>
                  <a:pt x="6405" y="625"/>
                  <a:pt x="6405" y="582"/>
                </a:cubicBezTo>
                <a:lnTo>
                  <a:pt x="6405" y="582"/>
                </a:lnTo>
                <a:cubicBezTo>
                  <a:pt x="6405" y="556"/>
                  <a:pt x="6411" y="533"/>
                  <a:pt x="6423" y="512"/>
                </a:cubicBezTo>
                <a:lnTo>
                  <a:pt x="6423" y="512"/>
                </a:lnTo>
                <a:cubicBezTo>
                  <a:pt x="6434" y="491"/>
                  <a:pt x="6449" y="474"/>
                  <a:pt x="6468" y="461"/>
                </a:cubicBezTo>
                <a:lnTo>
                  <a:pt x="6468" y="461"/>
                </a:lnTo>
                <a:cubicBezTo>
                  <a:pt x="6487" y="448"/>
                  <a:pt x="6508" y="439"/>
                  <a:pt x="6531" y="433"/>
                </a:cubicBezTo>
                <a:lnTo>
                  <a:pt x="6531" y="433"/>
                </a:lnTo>
                <a:cubicBezTo>
                  <a:pt x="6548" y="428"/>
                  <a:pt x="6574" y="424"/>
                  <a:pt x="6609" y="419"/>
                </a:cubicBezTo>
                <a:lnTo>
                  <a:pt x="6609" y="419"/>
                </a:lnTo>
                <a:cubicBezTo>
                  <a:pt x="6680" y="411"/>
                  <a:pt x="6733" y="401"/>
                  <a:pt x="6766" y="389"/>
                </a:cubicBezTo>
                <a:lnTo>
                  <a:pt x="6766" y="389"/>
                </a:lnTo>
                <a:cubicBezTo>
                  <a:pt x="6767" y="377"/>
                  <a:pt x="6767" y="369"/>
                  <a:pt x="6767" y="366"/>
                </a:cubicBezTo>
                <a:lnTo>
                  <a:pt x="6767" y="366"/>
                </a:lnTo>
                <a:cubicBezTo>
                  <a:pt x="6767" y="330"/>
                  <a:pt x="6759" y="305"/>
                  <a:pt x="6742" y="291"/>
                </a:cubicBezTo>
                <a:lnTo>
                  <a:pt x="6742" y="291"/>
                </a:lnTo>
                <a:cubicBezTo>
                  <a:pt x="6719" y="271"/>
                  <a:pt x="6686" y="261"/>
                  <a:pt x="6642" y="261"/>
                </a:cubicBezTo>
                <a:lnTo>
                  <a:pt x="6642" y="261"/>
                </a:lnTo>
                <a:cubicBezTo>
                  <a:pt x="6601" y="261"/>
                  <a:pt x="6570" y="268"/>
                  <a:pt x="6550" y="282"/>
                </a:cubicBezTo>
                <a:lnTo>
                  <a:pt x="6550" y="282"/>
                </a:lnTo>
                <a:cubicBezTo>
                  <a:pt x="6530" y="297"/>
                  <a:pt x="6515" y="322"/>
                  <a:pt x="6506" y="359"/>
                </a:cubicBezTo>
                <a:lnTo>
                  <a:pt x="6506" y="359"/>
                </a:lnTo>
                <a:lnTo>
                  <a:pt x="6420" y="348"/>
                </a:lnTo>
                <a:cubicBezTo>
                  <a:pt x="6428" y="311"/>
                  <a:pt x="6441" y="281"/>
                  <a:pt x="6459" y="259"/>
                </a:cubicBezTo>
                <a:lnTo>
                  <a:pt x="6459" y="259"/>
                </a:lnTo>
                <a:cubicBezTo>
                  <a:pt x="6477" y="236"/>
                  <a:pt x="6503" y="219"/>
                  <a:pt x="6537" y="206"/>
                </a:cubicBezTo>
                <a:lnTo>
                  <a:pt x="6537" y="206"/>
                </a:lnTo>
                <a:cubicBezTo>
                  <a:pt x="6570" y="194"/>
                  <a:pt x="6609" y="188"/>
                  <a:pt x="6654" y="188"/>
                </a:cubicBezTo>
                <a:lnTo>
                  <a:pt x="6654" y="188"/>
                </a:lnTo>
                <a:cubicBezTo>
                  <a:pt x="6699" y="188"/>
                  <a:pt x="6735" y="193"/>
                  <a:pt x="6762" y="204"/>
                </a:cubicBezTo>
                <a:lnTo>
                  <a:pt x="6762" y="204"/>
                </a:lnTo>
                <a:cubicBezTo>
                  <a:pt x="6790" y="214"/>
                  <a:pt x="6810" y="227"/>
                  <a:pt x="6823" y="243"/>
                </a:cubicBezTo>
                <a:lnTo>
                  <a:pt x="6823" y="243"/>
                </a:lnTo>
                <a:cubicBezTo>
                  <a:pt x="6836" y="259"/>
                  <a:pt x="6846" y="279"/>
                  <a:pt x="6851" y="303"/>
                </a:cubicBezTo>
                <a:lnTo>
                  <a:pt x="6851" y="303"/>
                </a:lnTo>
                <a:cubicBezTo>
                  <a:pt x="6854" y="318"/>
                  <a:pt x="6855" y="345"/>
                  <a:pt x="6855" y="384"/>
                </a:cubicBezTo>
                <a:lnTo>
                  <a:pt x="6855" y="384"/>
                </a:lnTo>
                <a:lnTo>
                  <a:pt x="6855" y="501"/>
                </a:lnTo>
                <a:cubicBezTo>
                  <a:pt x="6855" y="583"/>
                  <a:pt x="6857" y="635"/>
                  <a:pt x="6861" y="656"/>
                </a:cubicBezTo>
                <a:lnTo>
                  <a:pt x="6861" y="656"/>
                </a:lnTo>
                <a:cubicBezTo>
                  <a:pt x="6864" y="677"/>
                  <a:pt x="6872" y="698"/>
                  <a:pt x="6883" y="718"/>
                </a:cubicBezTo>
                <a:lnTo>
                  <a:pt x="6883" y="718"/>
                </a:lnTo>
                <a:lnTo>
                  <a:pt x="6791" y="718"/>
                </a:lnTo>
                <a:cubicBezTo>
                  <a:pt x="6782" y="700"/>
                  <a:pt x="6776" y="679"/>
                  <a:pt x="6773" y="654"/>
                </a:cubicBezTo>
                <a:lnTo>
                  <a:pt x="6773" y="654"/>
                </a:lnTo>
                <a:close/>
                <a:moveTo>
                  <a:pt x="6766" y="458"/>
                </a:moveTo>
                <a:cubicBezTo>
                  <a:pt x="6734" y="471"/>
                  <a:pt x="6686" y="482"/>
                  <a:pt x="6623" y="491"/>
                </a:cubicBezTo>
                <a:lnTo>
                  <a:pt x="6623" y="491"/>
                </a:lnTo>
                <a:cubicBezTo>
                  <a:pt x="6586" y="496"/>
                  <a:pt x="6561" y="502"/>
                  <a:pt x="6546" y="509"/>
                </a:cubicBezTo>
                <a:lnTo>
                  <a:pt x="6546" y="509"/>
                </a:lnTo>
                <a:cubicBezTo>
                  <a:pt x="6531" y="516"/>
                  <a:pt x="6519" y="525"/>
                  <a:pt x="6511" y="537"/>
                </a:cubicBezTo>
                <a:lnTo>
                  <a:pt x="6511" y="537"/>
                </a:lnTo>
                <a:cubicBezTo>
                  <a:pt x="6503" y="550"/>
                  <a:pt x="6499" y="564"/>
                  <a:pt x="6499" y="579"/>
                </a:cubicBezTo>
                <a:lnTo>
                  <a:pt x="6499" y="579"/>
                </a:lnTo>
                <a:cubicBezTo>
                  <a:pt x="6499" y="602"/>
                  <a:pt x="6508" y="622"/>
                  <a:pt x="6526" y="638"/>
                </a:cubicBezTo>
                <a:lnTo>
                  <a:pt x="6526" y="638"/>
                </a:lnTo>
                <a:cubicBezTo>
                  <a:pt x="6543" y="653"/>
                  <a:pt x="6569" y="661"/>
                  <a:pt x="6604" y="661"/>
                </a:cubicBezTo>
                <a:lnTo>
                  <a:pt x="6604" y="661"/>
                </a:lnTo>
                <a:cubicBezTo>
                  <a:pt x="6637" y="661"/>
                  <a:pt x="6667" y="654"/>
                  <a:pt x="6694" y="639"/>
                </a:cubicBezTo>
                <a:lnTo>
                  <a:pt x="6694" y="639"/>
                </a:lnTo>
                <a:cubicBezTo>
                  <a:pt x="6720" y="624"/>
                  <a:pt x="6739" y="604"/>
                  <a:pt x="6752" y="578"/>
                </a:cubicBezTo>
                <a:lnTo>
                  <a:pt x="6752" y="578"/>
                </a:lnTo>
                <a:cubicBezTo>
                  <a:pt x="6761" y="558"/>
                  <a:pt x="6766" y="529"/>
                  <a:pt x="6766" y="490"/>
                </a:cubicBezTo>
                <a:lnTo>
                  <a:pt x="6766" y="490"/>
                </a:lnTo>
                <a:lnTo>
                  <a:pt x="6766" y="458"/>
                </a:lnTo>
                <a:close/>
                <a:moveTo>
                  <a:pt x="7328" y="718"/>
                </a:moveTo>
                <a:lnTo>
                  <a:pt x="7328" y="653"/>
                </a:lnTo>
                <a:cubicBezTo>
                  <a:pt x="7295" y="704"/>
                  <a:pt x="7246" y="730"/>
                  <a:pt x="7183" y="730"/>
                </a:cubicBezTo>
                <a:lnTo>
                  <a:pt x="7183" y="730"/>
                </a:lnTo>
                <a:cubicBezTo>
                  <a:pt x="7142" y="730"/>
                  <a:pt x="7104" y="719"/>
                  <a:pt x="7069" y="696"/>
                </a:cubicBezTo>
                <a:lnTo>
                  <a:pt x="7069" y="696"/>
                </a:lnTo>
                <a:cubicBezTo>
                  <a:pt x="7034" y="673"/>
                  <a:pt x="7007" y="641"/>
                  <a:pt x="6988" y="600"/>
                </a:cubicBezTo>
                <a:lnTo>
                  <a:pt x="6988" y="600"/>
                </a:lnTo>
                <a:cubicBezTo>
                  <a:pt x="6969" y="559"/>
                  <a:pt x="6959" y="512"/>
                  <a:pt x="6959" y="459"/>
                </a:cubicBezTo>
                <a:lnTo>
                  <a:pt x="6959" y="459"/>
                </a:lnTo>
                <a:cubicBezTo>
                  <a:pt x="6959" y="408"/>
                  <a:pt x="6968" y="361"/>
                  <a:pt x="6985" y="319"/>
                </a:cubicBezTo>
                <a:lnTo>
                  <a:pt x="6985" y="319"/>
                </a:lnTo>
                <a:cubicBezTo>
                  <a:pt x="7002" y="276"/>
                  <a:pt x="7028" y="244"/>
                  <a:pt x="7063" y="222"/>
                </a:cubicBezTo>
                <a:lnTo>
                  <a:pt x="7063" y="222"/>
                </a:lnTo>
                <a:cubicBezTo>
                  <a:pt x="7098" y="199"/>
                  <a:pt x="7136" y="188"/>
                  <a:pt x="7179" y="188"/>
                </a:cubicBezTo>
                <a:lnTo>
                  <a:pt x="7179" y="188"/>
                </a:lnTo>
                <a:cubicBezTo>
                  <a:pt x="7210" y="188"/>
                  <a:pt x="7238" y="195"/>
                  <a:pt x="7262" y="208"/>
                </a:cubicBezTo>
                <a:lnTo>
                  <a:pt x="7262" y="208"/>
                </a:lnTo>
                <a:cubicBezTo>
                  <a:pt x="7287" y="221"/>
                  <a:pt x="7307" y="238"/>
                  <a:pt x="7322" y="259"/>
                </a:cubicBezTo>
                <a:lnTo>
                  <a:pt x="7322" y="259"/>
                </a:lnTo>
                <a:lnTo>
                  <a:pt x="7322" y="2"/>
                </a:lnTo>
                <a:lnTo>
                  <a:pt x="7409" y="2"/>
                </a:lnTo>
                <a:lnTo>
                  <a:pt x="7409" y="718"/>
                </a:lnTo>
                <a:lnTo>
                  <a:pt x="7328" y="718"/>
                </a:lnTo>
                <a:close/>
                <a:moveTo>
                  <a:pt x="7050" y="459"/>
                </a:moveTo>
                <a:cubicBezTo>
                  <a:pt x="7050" y="526"/>
                  <a:pt x="7064" y="575"/>
                  <a:pt x="7092" y="608"/>
                </a:cubicBezTo>
                <a:lnTo>
                  <a:pt x="7092" y="608"/>
                </a:lnTo>
                <a:cubicBezTo>
                  <a:pt x="7120" y="641"/>
                  <a:pt x="7153" y="658"/>
                  <a:pt x="7191" y="658"/>
                </a:cubicBezTo>
                <a:lnTo>
                  <a:pt x="7191" y="658"/>
                </a:lnTo>
                <a:cubicBezTo>
                  <a:pt x="7230" y="658"/>
                  <a:pt x="7262" y="642"/>
                  <a:pt x="7289" y="611"/>
                </a:cubicBezTo>
                <a:lnTo>
                  <a:pt x="7289" y="611"/>
                </a:lnTo>
                <a:cubicBezTo>
                  <a:pt x="7316" y="579"/>
                  <a:pt x="7329" y="531"/>
                  <a:pt x="7329" y="467"/>
                </a:cubicBezTo>
                <a:lnTo>
                  <a:pt x="7329" y="467"/>
                </a:lnTo>
                <a:cubicBezTo>
                  <a:pt x="7329" y="396"/>
                  <a:pt x="7315" y="344"/>
                  <a:pt x="7288" y="311"/>
                </a:cubicBezTo>
                <a:lnTo>
                  <a:pt x="7288" y="311"/>
                </a:lnTo>
                <a:cubicBezTo>
                  <a:pt x="7261" y="278"/>
                  <a:pt x="7227" y="261"/>
                  <a:pt x="7187" y="261"/>
                </a:cubicBezTo>
                <a:lnTo>
                  <a:pt x="7187" y="261"/>
                </a:lnTo>
                <a:cubicBezTo>
                  <a:pt x="7148" y="261"/>
                  <a:pt x="7115" y="277"/>
                  <a:pt x="7089" y="309"/>
                </a:cubicBezTo>
                <a:lnTo>
                  <a:pt x="7089" y="309"/>
                </a:lnTo>
                <a:cubicBezTo>
                  <a:pt x="7063" y="340"/>
                  <a:pt x="7050" y="390"/>
                  <a:pt x="7050" y="459"/>
                </a:cubicBezTo>
                <a:lnTo>
                  <a:pt x="7050" y="459"/>
                </a:lnTo>
                <a:close/>
                <a:moveTo>
                  <a:pt x="7512" y="563"/>
                </a:moveTo>
                <a:lnTo>
                  <a:pt x="7599" y="550"/>
                </a:lnTo>
                <a:cubicBezTo>
                  <a:pt x="7604" y="585"/>
                  <a:pt x="7617" y="611"/>
                  <a:pt x="7640" y="630"/>
                </a:cubicBezTo>
                <a:lnTo>
                  <a:pt x="7640" y="630"/>
                </a:lnTo>
                <a:cubicBezTo>
                  <a:pt x="7662" y="649"/>
                  <a:pt x="7693" y="658"/>
                  <a:pt x="7733" y="658"/>
                </a:cubicBezTo>
                <a:lnTo>
                  <a:pt x="7733" y="658"/>
                </a:lnTo>
                <a:cubicBezTo>
                  <a:pt x="7774" y="658"/>
                  <a:pt x="7804" y="650"/>
                  <a:pt x="7823" y="633"/>
                </a:cubicBezTo>
                <a:lnTo>
                  <a:pt x="7823" y="633"/>
                </a:lnTo>
                <a:cubicBezTo>
                  <a:pt x="7843" y="616"/>
                  <a:pt x="7853" y="597"/>
                  <a:pt x="7853" y="575"/>
                </a:cubicBezTo>
                <a:lnTo>
                  <a:pt x="7853" y="575"/>
                </a:lnTo>
                <a:cubicBezTo>
                  <a:pt x="7853" y="555"/>
                  <a:pt x="7844" y="539"/>
                  <a:pt x="7827" y="528"/>
                </a:cubicBezTo>
                <a:lnTo>
                  <a:pt x="7827" y="528"/>
                </a:lnTo>
                <a:cubicBezTo>
                  <a:pt x="7815" y="521"/>
                  <a:pt x="7785" y="511"/>
                  <a:pt x="7737" y="499"/>
                </a:cubicBezTo>
                <a:lnTo>
                  <a:pt x="7737" y="499"/>
                </a:lnTo>
                <a:cubicBezTo>
                  <a:pt x="7672" y="482"/>
                  <a:pt x="7628" y="468"/>
                  <a:pt x="7603" y="456"/>
                </a:cubicBezTo>
                <a:lnTo>
                  <a:pt x="7603" y="456"/>
                </a:lnTo>
                <a:cubicBezTo>
                  <a:pt x="7578" y="444"/>
                  <a:pt x="7559" y="428"/>
                  <a:pt x="7546" y="407"/>
                </a:cubicBezTo>
                <a:lnTo>
                  <a:pt x="7546" y="407"/>
                </a:lnTo>
                <a:cubicBezTo>
                  <a:pt x="7533" y="386"/>
                  <a:pt x="7527" y="362"/>
                  <a:pt x="7527" y="337"/>
                </a:cubicBezTo>
                <a:lnTo>
                  <a:pt x="7527" y="337"/>
                </a:lnTo>
                <a:cubicBezTo>
                  <a:pt x="7527" y="314"/>
                  <a:pt x="7532" y="293"/>
                  <a:pt x="7543" y="273"/>
                </a:cubicBezTo>
                <a:lnTo>
                  <a:pt x="7543" y="273"/>
                </a:lnTo>
                <a:cubicBezTo>
                  <a:pt x="7554" y="254"/>
                  <a:pt x="7568" y="237"/>
                  <a:pt x="7586" y="224"/>
                </a:cubicBezTo>
                <a:lnTo>
                  <a:pt x="7586" y="224"/>
                </a:lnTo>
                <a:cubicBezTo>
                  <a:pt x="7599" y="214"/>
                  <a:pt x="7618" y="205"/>
                  <a:pt x="7642" y="198"/>
                </a:cubicBezTo>
                <a:lnTo>
                  <a:pt x="7642" y="198"/>
                </a:lnTo>
                <a:cubicBezTo>
                  <a:pt x="7665" y="191"/>
                  <a:pt x="7691" y="188"/>
                  <a:pt x="7718" y="188"/>
                </a:cubicBezTo>
                <a:lnTo>
                  <a:pt x="7718" y="188"/>
                </a:lnTo>
                <a:cubicBezTo>
                  <a:pt x="7759" y="188"/>
                  <a:pt x="7794" y="194"/>
                  <a:pt x="7825" y="206"/>
                </a:cubicBezTo>
                <a:lnTo>
                  <a:pt x="7825" y="206"/>
                </a:lnTo>
                <a:cubicBezTo>
                  <a:pt x="7856" y="217"/>
                  <a:pt x="7878" y="233"/>
                  <a:pt x="7893" y="253"/>
                </a:cubicBezTo>
                <a:lnTo>
                  <a:pt x="7893" y="253"/>
                </a:lnTo>
                <a:cubicBezTo>
                  <a:pt x="7908" y="273"/>
                  <a:pt x="7918" y="300"/>
                  <a:pt x="7923" y="333"/>
                </a:cubicBezTo>
                <a:lnTo>
                  <a:pt x="7923" y="333"/>
                </a:lnTo>
                <a:lnTo>
                  <a:pt x="7837" y="345"/>
                </a:lnTo>
                <a:cubicBezTo>
                  <a:pt x="7834" y="318"/>
                  <a:pt x="7822" y="298"/>
                  <a:pt x="7803" y="283"/>
                </a:cubicBezTo>
                <a:lnTo>
                  <a:pt x="7803" y="283"/>
                </a:lnTo>
                <a:cubicBezTo>
                  <a:pt x="7784" y="268"/>
                  <a:pt x="7758" y="260"/>
                  <a:pt x="7724" y="260"/>
                </a:cubicBezTo>
                <a:lnTo>
                  <a:pt x="7724" y="260"/>
                </a:lnTo>
                <a:cubicBezTo>
                  <a:pt x="7684" y="260"/>
                  <a:pt x="7655" y="267"/>
                  <a:pt x="7638" y="280"/>
                </a:cubicBezTo>
                <a:lnTo>
                  <a:pt x="7638" y="280"/>
                </a:lnTo>
                <a:cubicBezTo>
                  <a:pt x="7621" y="293"/>
                  <a:pt x="7612" y="309"/>
                  <a:pt x="7612" y="327"/>
                </a:cubicBezTo>
                <a:lnTo>
                  <a:pt x="7612" y="327"/>
                </a:lnTo>
                <a:cubicBezTo>
                  <a:pt x="7612" y="338"/>
                  <a:pt x="7616" y="349"/>
                  <a:pt x="7623" y="358"/>
                </a:cubicBezTo>
                <a:lnTo>
                  <a:pt x="7623" y="358"/>
                </a:lnTo>
                <a:cubicBezTo>
                  <a:pt x="7630" y="367"/>
                  <a:pt x="7641" y="375"/>
                  <a:pt x="7656" y="381"/>
                </a:cubicBezTo>
                <a:lnTo>
                  <a:pt x="7656" y="381"/>
                </a:lnTo>
                <a:cubicBezTo>
                  <a:pt x="7665" y="384"/>
                  <a:pt x="7691" y="392"/>
                  <a:pt x="7734" y="404"/>
                </a:cubicBezTo>
                <a:lnTo>
                  <a:pt x="7734" y="404"/>
                </a:lnTo>
                <a:cubicBezTo>
                  <a:pt x="7796" y="421"/>
                  <a:pt x="7839" y="434"/>
                  <a:pt x="7864" y="445"/>
                </a:cubicBezTo>
                <a:lnTo>
                  <a:pt x="7864" y="445"/>
                </a:lnTo>
                <a:cubicBezTo>
                  <a:pt x="7889" y="455"/>
                  <a:pt x="7908" y="470"/>
                  <a:pt x="7922" y="491"/>
                </a:cubicBezTo>
                <a:lnTo>
                  <a:pt x="7922" y="491"/>
                </a:lnTo>
                <a:cubicBezTo>
                  <a:pt x="7936" y="511"/>
                  <a:pt x="7943" y="536"/>
                  <a:pt x="7943" y="566"/>
                </a:cubicBezTo>
                <a:lnTo>
                  <a:pt x="7943" y="566"/>
                </a:lnTo>
                <a:cubicBezTo>
                  <a:pt x="7943" y="595"/>
                  <a:pt x="7934" y="623"/>
                  <a:pt x="7917" y="649"/>
                </a:cubicBezTo>
                <a:lnTo>
                  <a:pt x="7917" y="649"/>
                </a:lnTo>
                <a:cubicBezTo>
                  <a:pt x="7900" y="674"/>
                  <a:pt x="7876" y="694"/>
                  <a:pt x="7843" y="709"/>
                </a:cubicBezTo>
                <a:lnTo>
                  <a:pt x="7843" y="709"/>
                </a:lnTo>
                <a:cubicBezTo>
                  <a:pt x="7811" y="723"/>
                  <a:pt x="7775" y="730"/>
                  <a:pt x="7734" y="730"/>
                </a:cubicBezTo>
                <a:lnTo>
                  <a:pt x="7734" y="730"/>
                </a:lnTo>
                <a:cubicBezTo>
                  <a:pt x="7667" y="730"/>
                  <a:pt x="7615" y="716"/>
                  <a:pt x="7580" y="688"/>
                </a:cubicBezTo>
                <a:lnTo>
                  <a:pt x="7580" y="688"/>
                </a:lnTo>
                <a:cubicBezTo>
                  <a:pt x="7545" y="660"/>
                  <a:pt x="7522" y="618"/>
                  <a:pt x="7512" y="563"/>
                </a:cubicBezTo>
                <a:lnTo>
                  <a:pt x="7512" y="563"/>
                </a:lnTo>
                <a:close/>
                <a:moveTo>
                  <a:pt x="8314" y="553"/>
                </a:moveTo>
                <a:lnTo>
                  <a:pt x="8398" y="545"/>
                </a:lnTo>
                <a:cubicBezTo>
                  <a:pt x="8405" y="584"/>
                  <a:pt x="8419" y="613"/>
                  <a:pt x="8439" y="631"/>
                </a:cubicBezTo>
                <a:lnTo>
                  <a:pt x="8439" y="631"/>
                </a:lnTo>
                <a:cubicBezTo>
                  <a:pt x="8460" y="649"/>
                  <a:pt x="8486" y="658"/>
                  <a:pt x="8517" y="658"/>
                </a:cubicBezTo>
                <a:lnTo>
                  <a:pt x="8517" y="658"/>
                </a:lnTo>
                <a:cubicBezTo>
                  <a:pt x="8544" y="658"/>
                  <a:pt x="8568" y="652"/>
                  <a:pt x="8588" y="640"/>
                </a:cubicBezTo>
                <a:lnTo>
                  <a:pt x="8588" y="640"/>
                </a:lnTo>
                <a:cubicBezTo>
                  <a:pt x="8609" y="627"/>
                  <a:pt x="8625" y="611"/>
                  <a:pt x="8638" y="590"/>
                </a:cubicBezTo>
                <a:lnTo>
                  <a:pt x="8638" y="590"/>
                </a:lnTo>
                <a:cubicBezTo>
                  <a:pt x="8651" y="569"/>
                  <a:pt x="8662" y="541"/>
                  <a:pt x="8671" y="506"/>
                </a:cubicBezTo>
                <a:lnTo>
                  <a:pt x="8671" y="506"/>
                </a:lnTo>
                <a:cubicBezTo>
                  <a:pt x="8680" y="471"/>
                  <a:pt x="8684" y="436"/>
                  <a:pt x="8684" y="399"/>
                </a:cubicBezTo>
                <a:lnTo>
                  <a:pt x="8684" y="399"/>
                </a:lnTo>
                <a:cubicBezTo>
                  <a:pt x="8684" y="395"/>
                  <a:pt x="8684" y="389"/>
                  <a:pt x="8684" y="381"/>
                </a:cubicBezTo>
                <a:lnTo>
                  <a:pt x="8684" y="381"/>
                </a:lnTo>
                <a:cubicBezTo>
                  <a:pt x="8666" y="409"/>
                  <a:pt x="8642" y="432"/>
                  <a:pt x="8612" y="449"/>
                </a:cubicBezTo>
                <a:lnTo>
                  <a:pt x="8612" y="449"/>
                </a:lnTo>
                <a:cubicBezTo>
                  <a:pt x="8581" y="467"/>
                  <a:pt x="8548" y="476"/>
                  <a:pt x="8513" y="476"/>
                </a:cubicBezTo>
                <a:lnTo>
                  <a:pt x="8513" y="476"/>
                </a:lnTo>
                <a:cubicBezTo>
                  <a:pt x="8454" y="476"/>
                  <a:pt x="8403" y="454"/>
                  <a:pt x="8362" y="411"/>
                </a:cubicBezTo>
                <a:lnTo>
                  <a:pt x="8362" y="411"/>
                </a:lnTo>
                <a:cubicBezTo>
                  <a:pt x="8321" y="368"/>
                  <a:pt x="8301" y="312"/>
                  <a:pt x="8301" y="241"/>
                </a:cubicBezTo>
                <a:lnTo>
                  <a:pt x="8301" y="241"/>
                </a:lnTo>
                <a:cubicBezTo>
                  <a:pt x="8301" y="168"/>
                  <a:pt x="8322" y="110"/>
                  <a:pt x="8365" y="66"/>
                </a:cubicBezTo>
                <a:lnTo>
                  <a:pt x="8365" y="66"/>
                </a:lnTo>
                <a:cubicBezTo>
                  <a:pt x="8408" y="22"/>
                  <a:pt x="8461" y="0"/>
                  <a:pt x="8526" y="0"/>
                </a:cubicBezTo>
                <a:lnTo>
                  <a:pt x="8526" y="0"/>
                </a:lnTo>
                <a:cubicBezTo>
                  <a:pt x="8573" y="0"/>
                  <a:pt x="8615" y="12"/>
                  <a:pt x="8654" y="37"/>
                </a:cubicBezTo>
                <a:lnTo>
                  <a:pt x="8654" y="37"/>
                </a:lnTo>
                <a:cubicBezTo>
                  <a:pt x="8692" y="62"/>
                  <a:pt x="8721" y="98"/>
                  <a:pt x="8741" y="144"/>
                </a:cubicBezTo>
                <a:lnTo>
                  <a:pt x="8741" y="144"/>
                </a:lnTo>
                <a:cubicBezTo>
                  <a:pt x="8761" y="191"/>
                  <a:pt x="8771" y="258"/>
                  <a:pt x="8771" y="346"/>
                </a:cubicBezTo>
                <a:lnTo>
                  <a:pt x="8771" y="346"/>
                </a:lnTo>
                <a:cubicBezTo>
                  <a:pt x="8771" y="437"/>
                  <a:pt x="8761" y="510"/>
                  <a:pt x="8742" y="564"/>
                </a:cubicBezTo>
                <a:lnTo>
                  <a:pt x="8742" y="564"/>
                </a:lnTo>
                <a:cubicBezTo>
                  <a:pt x="8722" y="618"/>
                  <a:pt x="8692" y="659"/>
                  <a:pt x="8653" y="688"/>
                </a:cubicBezTo>
                <a:lnTo>
                  <a:pt x="8653" y="688"/>
                </a:lnTo>
                <a:cubicBezTo>
                  <a:pt x="8614" y="716"/>
                  <a:pt x="8568" y="730"/>
                  <a:pt x="8515" y="730"/>
                </a:cubicBezTo>
                <a:lnTo>
                  <a:pt x="8515" y="730"/>
                </a:lnTo>
                <a:cubicBezTo>
                  <a:pt x="8459" y="730"/>
                  <a:pt x="8413" y="715"/>
                  <a:pt x="8378" y="684"/>
                </a:cubicBezTo>
                <a:lnTo>
                  <a:pt x="8378" y="684"/>
                </a:lnTo>
                <a:cubicBezTo>
                  <a:pt x="8343" y="653"/>
                  <a:pt x="8321" y="609"/>
                  <a:pt x="8314" y="553"/>
                </a:cubicBezTo>
                <a:lnTo>
                  <a:pt x="8314" y="553"/>
                </a:lnTo>
                <a:close/>
                <a:moveTo>
                  <a:pt x="8674" y="237"/>
                </a:moveTo>
                <a:cubicBezTo>
                  <a:pt x="8674" y="186"/>
                  <a:pt x="8661" y="146"/>
                  <a:pt x="8634" y="117"/>
                </a:cubicBezTo>
                <a:lnTo>
                  <a:pt x="8634" y="117"/>
                </a:lnTo>
                <a:cubicBezTo>
                  <a:pt x="8607" y="87"/>
                  <a:pt x="8574" y="72"/>
                  <a:pt x="8537" y="72"/>
                </a:cubicBezTo>
                <a:lnTo>
                  <a:pt x="8537" y="72"/>
                </a:lnTo>
                <a:cubicBezTo>
                  <a:pt x="8498" y="72"/>
                  <a:pt x="8464" y="88"/>
                  <a:pt x="8435" y="120"/>
                </a:cubicBezTo>
                <a:lnTo>
                  <a:pt x="8435" y="120"/>
                </a:lnTo>
                <a:cubicBezTo>
                  <a:pt x="8406" y="152"/>
                  <a:pt x="8391" y="193"/>
                  <a:pt x="8391" y="244"/>
                </a:cubicBezTo>
                <a:lnTo>
                  <a:pt x="8391" y="244"/>
                </a:lnTo>
                <a:cubicBezTo>
                  <a:pt x="8391" y="289"/>
                  <a:pt x="8405" y="326"/>
                  <a:pt x="8432" y="355"/>
                </a:cubicBezTo>
                <a:lnTo>
                  <a:pt x="8432" y="355"/>
                </a:lnTo>
                <a:cubicBezTo>
                  <a:pt x="8460" y="384"/>
                  <a:pt x="8494" y="398"/>
                  <a:pt x="8534" y="398"/>
                </a:cubicBezTo>
                <a:lnTo>
                  <a:pt x="8534" y="398"/>
                </a:lnTo>
                <a:cubicBezTo>
                  <a:pt x="8575" y="398"/>
                  <a:pt x="8608" y="384"/>
                  <a:pt x="8635" y="355"/>
                </a:cubicBezTo>
                <a:lnTo>
                  <a:pt x="8635" y="355"/>
                </a:lnTo>
                <a:cubicBezTo>
                  <a:pt x="8661" y="326"/>
                  <a:pt x="8674" y="287"/>
                  <a:pt x="8674" y="237"/>
                </a:cubicBezTo>
                <a:lnTo>
                  <a:pt x="8674" y="237"/>
                </a:lnTo>
                <a:close/>
                <a:moveTo>
                  <a:pt x="9514" y="551"/>
                </a:moveTo>
                <a:lnTo>
                  <a:pt x="9605" y="562"/>
                </a:lnTo>
                <a:cubicBezTo>
                  <a:pt x="9590" y="615"/>
                  <a:pt x="9564" y="657"/>
                  <a:pt x="9525" y="686"/>
                </a:cubicBezTo>
                <a:lnTo>
                  <a:pt x="9525" y="686"/>
                </a:lnTo>
                <a:cubicBezTo>
                  <a:pt x="9486" y="715"/>
                  <a:pt x="9437" y="730"/>
                  <a:pt x="9377" y="730"/>
                </a:cubicBezTo>
                <a:lnTo>
                  <a:pt x="9377" y="730"/>
                </a:lnTo>
                <a:cubicBezTo>
                  <a:pt x="9301" y="730"/>
                  <a:pt x="9241" y="707"/>
                  <a:pt x="9197" y="660"/>
                </a:cubicBezTo>
                <a:lnTo>
                  <a:pt x="9197" y="660"/>
                </a:lnTo>
                <a:cubicBezTo>
                  <a:pt x="9152" y="613"/>
                  <a:pt x="9130" y="548"/>
                  <a:pt x="9130" y="463"/>
                </a:cubicBezTo>
                <a:lnTo>
                  <a:pt x="9130" y="463"/>
                </a:lnTo>
                <a:cubicBezTo>
                  <a:pt x="9130" y="376"/>
                  <a:pt x="9152" y="309"/>
                  <a:pt x="9197" y="260"/>
                </a:cubicBezTo>
                <a:lnTo>
                  <a:pt x="9197" y="260"/>
                </a:lnTo>
                <a:cubicBezTo>
                  <a:pt x="9242" y="212"/>
                  <a:pt x="9301" y="188"/>
                  <a:pt x="9372" y="188"/>
                </a:cubicBezTo>
                <a:lnTo>
                  <a:pt x="9372" y="188"/>
                </a:lnTo>
                <a:cubicBezTo>
                  <a:pt x="9441" y="188"/>
                  <a:pt x="9498" y="212"/>
                  <a:pt x="9542" y="259"/>
                </a:cubicBezTo>
                <a:lnTo>
                  <a:pt x="9542" y="259"/>
                </a:lnTo>
                <a:cubicBezTo>
                  <a:pt x="9586" y="306"/>
                  <a:pt x="9608" y="373"/>
                  <a:pt x="9608" y="458"/>
                </a:cubicBezTo>
                <a:lnTo>
                  <a:pt x="9608" y="458"/>
                </a:lnTo>
                <a:cubicBezTo>
                  <a:pt x="9608" y="463"/>
                  <a:pt x="9608" y="471"/>
                  <a:pt x="9607" y="481"/>
                </a:cubicBezTo>
                <a:lnTo>
                  <a:pt x="9607" y="481"/>
                </a:lnTo>
                <a:lnTo>
                  <a:pt x="9221" y="481"/>
                </a:lnTo>
                <a:cubicBezTo>
                  <a:pt x="9224" y="538"/>
                  <a:pt x="9240" y="582"/>
                  <a:pt x="9269" y="612"/>
                </a:cubicBezTo>
                <a:lnTo>
                  <a:pt x="9269" y="612"/>
                </a:lnTo>
                <a:cubicBezTo>
                  <a:pt x="9298" y="643"/>
                  <a:pt x="9334" y="658"/>
                  <a:pt x="9377" y="658"/>
                </a:cubicBezTo>
                <a:lnTo>
                  <a:pt x="9377" y="658"/>
                </a:lnTo>
                <a:cubicBezTo>
                  <a:pt x="9410" y="658"/>
                  <a:pt x="9437" y="649"/>
                  <a:pt x="9460" y="632"/>
                </a:cubicBezTo>
                <a:lnTo>
                  <a:pt x="9460" y="632"/>
                </a:lnTo>
                <a:cubicBezTo>
                  <a:pt x="9483" y="615"/>
                  <a:pt x="9501" y="588"/>
                  <a:pt x="9514" y="551"/>
                </a:cubicBezTo>
                <a:lnTo>
                  <a:pt x="9514" y="551"/>
                </a:lnTo>
                <a:close/>
                <a:moveTo>
                  <a:pt x="9226" y="409"/>
                </a:moveTo>
                <a:lnTo>
                  <a:pt x="9515" y="409"/>
                </a:lnTo>
                <a:cubicBezTo>
                  <a:pt x="9511" y="366"/>
                  <a:pt x="9500" y="333"/>
                  <a:pt x="9482" y="311"/>
                </a:cubicBezTo>
                <a:lnTo>
                  <a:pt x="9482" y="311"/>
                </a:lnTo>
                <a:cubicBezTo>
                  <a:pt x="9454" y="277"/>
                  <a:pt x="9418" y="260"/>
                  <a:pt x="9373" y="260"/>
                </a:cubicBezTo>
                <a:lnTo>
                  <a:pt x="9373" y="260"/>
                </a:lnTo>
                <a:cubicBezTo>
                  <a:pt x="9332" y="260"/>
                  <a:pt x="9298" y="274"/>
                  <a:pt x="9271" y="301"/>
                </a:cubicBezTo>
                <a:lnTo>
                  <a:pt x="9271" y="301"/>
                </a:lnTo>
                <a:cubicBezTo>
                  <a:pt x="9244" y="328"/>
                  <a:pt x="9229" y="364"/>
                  <a:pt x="9226" y="409"/>
                </a:cubicBezTo>
                <a:lnTo>
                  <a:pt x="9226" y="409"/>
                </a:lnTo>
                <a:close/>
                <a:moveTo>
                  <a:pt x="9713" y="718"/>
                </a:moveTo>
                <a:lnTo>
                  <a:pt x="9713" y="2"/>
                </a:lnTo>
                <a:lnTo>
                  <a:pt x="9801" y="2"/>
                </a:lnTo>
                <a:lnTo>
                  <a:pt x="9801" y="718"/>
                </a:lnTo>
                <a:lnTo>
                  <a:pt x="9713" y="718"/>
                </a:lnTo>
                <a:close/>
                <a:moveTo>
                  <a:pt x="10292" y="551"/>
                </a:moveTo>
                <a:lnTo>
                  <a:pt x="10383" y="562"/>
                </a:lnTo>
                <a:cubicBezTo>
                  <a:pt x="10369" y="615"/>
                  <a:pt x="10343" y="657"/>
                  <a:pt x="10304" y="686"/>
                </a:cubicBezTo>
                <a:lnTo>
                  <a:pt x="10304" y="686"/>
                </a:lnTo>
                <a:cubicBezTo>
                  <a:pt x="10265" y="715"/>
                  <a:pt x="10216" y="730"/>
                  <a:pt x="10155" y="730"/>
                </a:cubicBezTo>
                <a:lnTo>
                  <a:pt x="10155" y="730"/>
                </a:lnTo>
                <a:cubicBezTo>
                  <a:pt x="10079" y="730"/>
                  <a:pt x="10019" y="707"/>
                  <a:pt x="9975" y="660"/>
                </a:cubicBezTo>
                <a:lnTo>
                  <a:pt x="9975" y="660"/>
                </a:lnTo>
                <a:cubicBezTo>
                  <a:pt x="9930" y="613"/>
                  <a:pt x="9908" y="548"/>
                  <a:pt x="9908" y="463"/>
                </a:cubicBezTo>
                <a:lnTo>
                  <a:pt x="9908" y="463"/>
                </a:lnTo>
                <a:cubicBezTo>
                  <a:pt x="9908" y="376"/>
                  <a:pt x="9931" y="309"/>
                  <a:pt x="9976" y="260"/>
                </a:cubicBezTo>
                <a:lnTo>
                  <a:pt x="9976" y="260"/>
                </a:lnTo>
                <a:cubicBezTo>
                  <a:pt x="10021" y="212"/>
                  <a:pt x="10079" y="188"/>
                  <a:pt x="10150" y="188"/>
                </a:cubicBezTo>
                <a:lnTo>
                  <a:pt x="10150" y="188"/>
                </a:lnTo>
                <a:cubicBezTo>
                  <a:pt x="10219" y="188"/>
                  <a:pt x="10276" y="212"/>
                  <a:pt x="10320" y="259"/>
                </a:cubicBezTo>
                <a:lnTo>
                  <a:pt x="10320" y="259"/>
                </a:lnTo>
                <a:cubicBezTo>
                  <a:pt x="10364" y="306"/>
                  <a:pt x="10386" y="373"/>
                  <a:pt x="10386" y="458"/>
                </a:cubicBezTo>
                <a:lnTo>
                  <a:pt x="10386" y="458"/>
                </a:lnTo>
                <a:cubicBezTo>
                  <a:pt x="10386" y="463"/>
                  <a:pt x="10386" y="471"/>
                  <a:pt x="10386" y="481"/>
                </a:cubicBezTo>
                <a:lnTo>
                  <a:pt x="10386" y="481"/>
                </a:lnTo>
                <a:lnTo>
                  <a:pt x="9999" y="481"/>
                </a:lnTo>
                <a:cubicBezTo>
                  <a:pt x="10002" y="538"/>
                  <a:pt x="10018" y="582"/>
                  <a:pt x="10047" y="612"/>
                </a:cubicBezTo>
                <a:lnTo>
                  <a:pt x="10047" y="612"/>
                </a:lnTo>
                <a:cubicBezTo>
                  <a:pt x="10076" y="643"/>
                  <a:pt x="10113" y="658"/>
                  <a:pt x="10156" y="658"/>
                </a:cubicBezTo>
                <a:lnTo>
                  <a:pt x="10156" y="658"/>
                </a:lnTo>
                <a:cubicBezTo>
                  <a:pt x="10188" y="658"/>
                  <a:pt x="10215" y="649"/>
                  <a:pt x="10238" y="632"/>
                </a:cubicBezTo>
                <a:lnTo>
                  <a:pt x="10238" y="632"/>
                </a:lnTo>
                <a:cubicBezTo>
                  <a:pt x="10261" y="615"/>
                  <a:pt x="10279" y="588"/>
                  <a:pt x="10292" y="551"/>
                </a:cubicBezTo>
                <a:lnTo>
                  <a:pt x="10292" y="551"/>
                </a:lnTo>
                <a:close/>
                <a:moveTo>
                  <a:pt x="10004" y="409"/>
                </a:moveTo>
                <a:lnTo>
                  <a:pt x="10293" y="409"/>
                </a:lnTo>
                <a:cubicBezTo>
                  <a:pt x="10290" y="366"/>
                  <a:pt x="10279" y="333"/>
                  <a:pt x="10260" y="311"/>
                </a:cubicBezTo>
                <a:lnTo>
                  <a:pt x="10260" y="311"/>
                </a:lnTo>
                <a:cubicBezTo>
                  <a:pt x="10232" y="277"/>
                  <a:pt x="10196" y="260"/>
                  <a:pt x="10151" y="260"/>
                </a:cubicBezTo>
                <a:lnTo>
                  <a:pt x="10151" y="260"/>
                </a:lnTo>
                <a:cubicBezTo>
                  <a:pt x="10111" y="260"/>
                  <a:pt x="10077" y="274"/>
                  <a:pt x="10050" y="301"/>
                </a:cubicBezTo>
                <a:lnTo>
                  <a:pt x="10050" y="301"/>
                </a:lnTo>
                <a:cubicBezTo>
                  <a:pt x="10022" y="328"/>
                  <a:pt x="10007" y="364"/>
                  <a:pt x="10004" y="409"/>
                </a:cubicBezTo>
                <a:lnTo>
                  <a:pt x="10004" y="409"/>
                </a:lnTo>
                <a:close/>
                <a:moveTo>
                  <a:pt x="10494" y="718"/>
                </a:moveTo>
                <a:lnTo>
                  <a:pt x="10494" y="200"/>
                </a:lnTo>
                <a:lnTo>
                  <a:pt x="10572" y="200"/>
                </a:lnTo>
                <a:lnTo>
                  <a:pt x="10572" y="272"/>
                </a:lnTo>
                <a:cubicBezTo>
                  <a:pt x="10589" y="247"/>
                  <a:pt x="10610" y="226"/>
                  <a:pt x="10637" y="211"/>
                </a:cubicBezTo>
                <a:lnTo>
                  <a:pt x="10637" y="211"/>
                </a:lnTo>
                <a:cubicBezTo>
                  <a:pt x="10664" y="196"/>
                  <a:pt x="10695" y="188"/>
                  <a:pt x="10729" y="188"/>
                </a:cubicBezTo>
                <a:lnTo>
                  <a:pt x="10729" y="188"/>
                </a:lnTo>
                <a:cubicBezTo>
                  <a:pt x="10768" y="188"/>
                  <a:pt x="10799" y="196"/>
                  <a:pt x="10824" y="212"/>
                </a:cubicBezTo>
                <a:lnTo>
                  <a:pt x="10824" y="212"/>
                </a:lnTo>
                <a:cubicBezTo>
                  <a:pt x="10849" y="228"/>
                  <a:pt x="10866" y="250"/>
                  <a:pt x="10876" y="279"/>
                </a:cubicBezTo>
                <a:lnTo>
                  <a:pt x="10876" y="279"/>
                </a:lnTo>
                <a:cubicBezTo>
                  <a:pt x="10917" y="218"/>
                  <a:pt x="10970" y="188"/>
                  <a:pt x="11036" y="188"/>
                </a:cubicBezTo>
                <a:lnTo>
                  <a:pt x="11036" y="188"/>
                </a:lnTo>
                <a:cubicBezTo>
                  <a:pt x="11087" y="188"/>
                  <a:pt x="11127" y="202"/>
                  <a:pt x="11155" y="231"/>
                </a:cubicBezTo>
                <a:lnTo>
                  <a:pt x="11155" y="231"/>
                </a:lnTo>
                <a:cubicBezTo>
                  <a:pt x="11182" y="259"/>
                  <a:pt x="11196" y="303"/>
                  <a:pt x="11196" y="362"/>
                </a:cubicBezTo>
                <a:lnTo>
                  <a:pt x="11196" y="362"/>
                </a:lnTo>
                <a:lnTo>
                  <a:pt x="11196" y="718"/>
                </a:lnTo>
                <a:lnTo>
                  <a:pt x="11109" y="718"/>
                </a:lnTo>
                <a:lnTo>
                  <a:pt x="11109" y="392"/>
                </a:lnTo>
                <a:cubicBezTo>
                  <a:pt x="11109" y="357"/>
                  <a:pt x="11106" y="331"/>
                  <a:pt x="11100" y="316"/>
                </a:cubicBezTo>
                <a:lnTo>
                  <a:pt x="11100" y="316"/>
                </a:lnTo>
                <a:cubicBezTo>
                  <a:pt x="11095" y="300"/>
                  <a:pt x="11084" y="287"/>
                  <a:pt x="11069" y="278"/>
                </a:cubicBezTo>
                <a:lnTo>
                  <a:pt x="11069" y="278"/>
                </a:lnTo>
                <a:cubicBezTo>
                  <a:pt x="11054" y="269"/>
                  <a:pt x="11037" y="264"/>
                  <a:pt x="11017" y="264"/>
                </a:cubicBezTo>
                <a:lnTo>
                  <a:pt x="11017" y="264"/>
                </a:lnTo>
                <a:cubicBezTo>
                  <a:pt x="10980" y="264"/>
                  <a:pt x="10950" y="276"/>
                  <a:pt x="10926" y="301"/>
                </a:cubicBezTo>
                <a:lnTo>
                  <a:pt x="10926" y="301"/>
                </a:lnTo>
                <a:cubicBezTo>
                  <a:pt x="10902" y="325"/>
                  <a:pt x="10890" y="364"/>
                  <a:pt x="10890" y="417"/>
                </a:cubicBezTo>
                <a:lnTo>
                  <a:pt x="10890" y="417"/>
                </a:lnTo>
                <a:lnTo>
                  <a:pt x="10890" y="718"/>
                </a:lnTo>
                <a:lnTo>
                  <a:pt x="10802" y="718"/>
                </a:lnTo>
                <a:lnTo>
                  <a:pt x="10802" y="381"/>
                </a:lnTo>
                <a:cubicBezTo>
                  <a:pt x="10802" y="342"/>
                  <a:pt x="10795" y="313"/>
                  <a:pt x="10780" y="293"/>
                </a:cubicBezTo>
                <a:lnTo>
                  <a:pt x="10780" y="293"/>
                </a:lnTo>
                <a:cubicBezTo>
                  <a:pt x="10766" y="274"/>
                  <a:pt x="10743" y="264"/>
                  <a:pt x="10710" y="264"/>
                </a:cubicBezTo>
                <a:lnTo>
                  <a:pt x="10710" y="264"/>
                </a:lnTo>
                <a:cubicBezTo>
                  <a:pt x="10685" y="264"/>
                  <a:pt x="10662" y="271"/>
                  <a:pt x="10641" y="284"/>
                </a:cubicBezTo>
                <a:lnTo>
                  <a:pt x="10641" y="284"/>
                </a:lnTo>
                <a:cubicBezTo>
                  <a:pt x="10620" y="297"/>
                  <a:pt x="10605" y="316"/>
                  <a:pt x="10596" y="341"/>
                </a:cubicBezTo>
                <a:lnTo>
                  <a:pt x="10596" y="341"/>
                </a:lnTo>
                <a:cubicBezTo>
                  <a:pt x="10587" y="366"/>
                  <a:pt x="10582" y="402"/>
                  <a:pt x="10582" y="449"/>
                </a:cubicBezTo>
                <a:lnTo>
                  <a:pt x="10582" y="449"/>
                </a:lnTo>
                <a:lnTo>
                  <a:pt x="10582" y="718"/>
                </a:lnTo>
                <a:lnTo>
                  <a:pt x="10494" y="718"/>
                </a:lnTo>
                <a:close/>
                <a:moveTo>
                  <a:pt x="11682" y="551"/>
                </a:moveTo>
                <a:lnTo>
                  <a:pt x="11772" y="562"/>
                </a:lnTo>
                <a:cubicBezTo>
                  <a:pt x="11758" y="615"/>
                  <a:pt x="11732" y="657"/>
                  <a:pt x="11693" y="686"/>
                </a:cubicBezTo>
                <a:lnTo>
                  <a:pt x="11693" y="686"/>
                </a:lnTo>
                <a:cubicBezTo>
                  <a:pt x="11654" y="715"/>
                  <a:pt x="11605" y="730"/>
                  <a:pt x="11544" y="730"/>
                </a:cubicBezTo>
                <a:lnTo>
                  <a:pt x="11544" y="730"/>
                </a:lnTo>
                <a:cubicBezTo>
                  <a:pt x="11469" y="730"/>
                  <a:pt x="11409" y="707"/>
                  <a:pt x="11364" y="660"/>
                </a:cubicBezTo>
                <a:lnTo>
                  <a:pt x="11364" y="660"/>
                </a:lnTo>
                <a:cubicBezTo>
                  <a:pt x="11319" y="613"/>
                  <a:pt x="11297" y="548"/>
                  <a:pt x="11297" y="463"/>
                </a:cubicBezTo>
                <a:lnTo>
                  <a:pt x="11297" y="463"/>
                </a:lnTo>
                <a:cubicBezTo>
                  <a:pt x="11297" y="376"/>
                  <a:pt x="11320" y="309"/>
                  <a:pt x="11365" y="260"/>
                </a:cubicBezTo>
                <a:lnTo>
                  <a:pt x="11365" y="260"/>
                </a:lnTo>
                <a:cubicBezTo>
                  <a:pt x="11410" y="212"/>
                  <a:pt x="11468" y="188"/>
                  <a:pt x="11540" y="188"/>
                </a:cubicBezTo>
                <a:lnTo>
                  <a:pt x="11540" y="188"/>
                </a:lnTo>
                <a:cubicBezTo>
                  <a:pt x="11609" y="188"/>
                  <a:pt x="11666" y="212"/>
                  <a:pt x="11709" y="259"/>
                </a:cubicBezTo>
                <a:lnTo>
                  <a:pt x="11709" y="259"/>
                </a:lnTo>
                <a:cubicBezTo>
                  <a:pt x="11753" y="306"/>
                  <a:pt x="11775" y="373"/>
                  <a:pt x="11775" y="458"/>
                </a:cubicBezTo>
                <a:lnTo>
                  <a:pt x="11775" y="458"/>
                </a:lnTo>
                <a:cubicBezTo>
                  <a:pt x="11775" y="463"/>
                  <a:pt x="11775" y="471"/>
                  <a:pt x="11775" y="481"/>
                </a:cubicBezTo>
                <a:lnTo>
                  <a:pt x="11775" y="481"/>
                </a:lnTo>
                <a:lnTo>
                  <a:pt x="11388" y="481"/>
                </a:lnTo>
                <a:cubicBezTo>
                  <a:pt x="11391" y="538"/>
                  <a:pt x="11408" y="582"/>
                  <a:pt x="11437" y="612"/>
                </a:cubicBezTo>
                <a:lnTo>
                  <a:pt x="11437" y="612"/>
                </a:lnTo>
                <a:cubicBezTo>
                  <a:pt x="11466" y="643"/>
                  <a:pt x="11502" y="658"/>
                  <a:pt x="11545" y="658"/>
                </a:cubicBezTo>
                <a:lnTo>
                  <a:pt x="11545" y="658"/>
                </a:lnTo>
                <a:cubicBezTo>
                  <a:pt x="11577" y="658"/>
                  <a:pt x="11604" y="649"/>
                  <a:pt x="11627" y="632"/>
                </a:cubicBezTo>
                <a:lnTo>
                  <a:pt x="11627" y="632"/>
                </a:lnTo>
                <a:cubicBezTo>
                  <a:pt x="11650" y="615"/>
                  <a:pt x="11669" y="588"/>
                  <a:pt x="11682" y="551"/>
                </a:cubicBezTo>
                <a:lnTo>
                  <a:pt x="11682" y="551"/>
                </a:lnTo>
                <a:close/>
                <a:moveTo>
                  <a:pt x="11393" y="409"/>
                </a:moveTo>
                <a:lnTo>
                  <a:pt x="11683" y="409"/>
                </a:lnTo>
                <a:cubicBezTo>
                  <a:pt x="11679" y="366"/>
                  <a:pt x="11668" y="333"/>
                  <a:pt x="11649" y="311"/>
                </a:cubicBezTo>
                <a:lnTo>
                  <a:pt x="11649" y="311"/>
                </a:lnTo>
                <a:cubicBezTo>
                  <a:pt x="11621" y="277"/>
                  <a:pt x="11585" y="260"/>
                  <a:pt x="11541" y="260"/>
                </a:cubicBezTo>
                <a:lnTo>
                  <a:pt x="11541" y="260"/>
                </a:lnTo>
                <a:cubicBezTo>
                  <a:pt x="11500" y="260"/>
                  <a:pt x="11466" y="274"/>
                  <a:pt x="11439" y="301"/>
                </a:cubicBezTo>
                <a:lnTo>
                  <a:pt x="11439" y="301"/>
                </a:lnTo>
                <a:cubicBezTo>
                  <a:pt x="11411" y="328"/>
                  <a:pt x="11396" y="364"/>
                  <a:pt x="11393" y="409"/>
                </a:cubicBezTo>
                <a:lnTo>
                  <a:pt x="11393" y="409"/>
                </a:lnTo>
                <a:close/>
                <a:moveTo>
                  <a:pt x="11883" y="718"/>
                </a:moveTo>
                <a:lnTo>
                  <a:pt x="11883" y="200"/>
                </a:lnTo>
                <a:lnTo>
                  <a:pt x="11962" y="200"/>
                </a:lnTo>
                <a:lnTo>
                  <a:pt x="11962" y="273"/>
                </a:lnTo>
                <a:cubicBezTo>
                  <a:pt x="12000" y="216"/>
                  <a:pt x="12055" y="188"/>
                  <a:pt x="12127" y="188"/>
                </a:cubicBezTo>
                <a:lnTo>
                  <a:pt x="12127" y="188"/>
                </a:lnTo>
                <a:cubicBezTo>
                  <a:pt x="12158" y="188"/>
                  <a:pt x="12187" y="194"/>
                  <a:pt x="12213" y="205"/>
                </a:cubicBezTo>
                <a:lnTo>
                  <a:pt x="12213" y="205"/>
                </a:lnTo>
                <a:cubicBezTo>
                  <a:pt x="12239" y="216"/>
                  <a:pt x="12259" y="231"/>
                  <a:pt x="12272" y="249"/>
                </a:cubicBezTo>
                <a:lnTo>
                  <a:pt x="12272" y="249"/>
                </a:lnTo>
                <a:cubicBezTo>
                  <a:pt x="12285" y="267"/>
                  <a:pt x="12294" y="289"/>
                  <a:pt x="12299" y="314"/>
                </a:cubicBezTo>
                <a:lnTo>
                  <a:pt x="12299" y="314"/>
                </a:lnTo>
                <a:cubicBezTo>
                  <a:pt x="12302" y="330"/>
                  <a:pt x="12304" y="358"/>
                  <a:pt x="12304" y="399"/>
                </a:cubicBezTo>
                <a:lnTo>
                  <a:pt x="12304" y="399"/>
                </a:lnTo>
                <a:lnTo>
                  <a:pt x="12304" y="718"/>
                </a:lnTo>
                <a:lnTo>
                  <a:pt x="12216" y="718"/>
                </a:lnTo>
                <a:lnTo>
                  <a:pt x="12216" y="403"/>
                </a:lnTo>
                <a:cubicBezTo>
                  <a:pt x="12216" y="367"/>
                  <a:pt x="12213" y="340"/>
                  <a:pt x="12206" y="322"/>
                </a:cubicBezTo>
                <a:lnTo>
                  <a:pt x="12206" y="322"/>
                </a:lnTo>
                <a:cubicBezTo>
                  <a:pt x="12199" y="305"/>
                  <a:pt x="12187" y="291"/>
                  <a:pt x="12170" y="280"/>
                </a:cubicBezTo>
                <a:lnTo>
                  <a:pt x="12170" y="280"/>
                </a:lnTo>
                <a:cubicBezTo>
                  <a:pt x="12153" y="269"/>
                  <a:pt x="12132" y="264"/>
                  <a:pt x="12108" y="264"/>
                </a:cubicBezTo>
                <a:lnTo>
                  <a:pt x="12108" y="264"/>
                </a:lnTo>
                <a:cubicBezTo>
                  <a:pt x="12071" y="264"/>
                  <a:pt x="12038" y="276"/>
                  <a:pt x="12011" y="300"/>
                </a:cubicBezTo>
                <a:lnTo>
                  <a:pt x="12011" y="300"/>
                </a:lnTo>
                <a:cubicBezTo>
                  <a:pt x="11984" y="323"/>
                  <a:pt x="11971" y="368"/>
                  <a:pt x="11971" y="435"/>
                </a:cubicBezTo>
                <a:lnTo>
                  <a:pt x="11971" y="435"/>
                </a:lnTo>
                <a:lnTo>
                  <a:pt x="11971" y="718"/>
                </a:lnTo>
                <a:lnTo>
                  <a:pt x="11883" y="718"/>
                </a:lnTo>
                <a:close/>
                <a:moveTo>
                  <a:pt x="12631" y="640"/>
                </a:moveTo>
                <a:lnTo>
                  <a:pt x="12644" y="717"/>
                </a:lnTo>
                <a:cubicBezTo>
                  <a:pt x="12619" y="722"/>
                  <a:pt x="12596" y="725"/>
                  <a:pt x="12577" y="725"/>
                </a:cubicBezTo>
                <a:lnTo>
                  <a:pt x="12577" y="725"/>
                </a:lnTo>
                <a:cubicBezTo>
                  <a:pt x="12545" y="725"/>
                  <a:pt x="12520" y="720"/>
                  <a:pt x="12503" y="710"/>
                </a:cubicBezTo>
                <a:lnTo>
                  <a:pt x="12503" y="710"/>
                </a:lnTo>
                <a:cubicBezTo>
                  <a:pt x="12486" y="700"/>
                  <a:pt x="12473" y="687"/>
                  <a:pt x="12466" y="670"/>
                </a:cubicBezTo>
                <a:lnTo>
                  <a:pt x="12466" y="670"/>
                </a:lnTo>
                <a:cubicBezTo>
                  <a:pt x="12459" y="653"/>
                  <a:pt x="12455" y="619"/>
                  <a:pt x="12455" y="566"/>
                </a:cubicBezTo>
                <a:lnTo>
                  <a:pt x="12455" y="566"/>
                </a:lnTo>
                <a:lnTo>
                  <a:pt x="12455" y="268"/>
                </a:lnTo>
                <a:lnTo>
                  <a:pt x="12391" y="268"/>
                </a:lnTo>
                <a:lnTo>
                  <a:pt x="12391" y="200"/>
                </a:lnTo>
                <a:lnTo>
                  <a:pt x="12455" y="200"/>
                </a:lnTo>
                <a:lnTo>
                  <a:pt x="12455" y="71"/>
                </a:lnTo>
                <a:lnTo>
                  <a:pt x="12542" y="19"/>
                </a:lnTo>
                <a:lnTo>
                  <a:pt x="12542" y="200"/>
                </a:lnTo>
                <a:lnTo>
                  <a:pt x="12631" y="200"/>
                </a:lnTo>
                <a:lnTo>
                  <a:pt x="12631" y="268"/>
                </a:lnTo>
                <a:lnTo>
                  <a:pt x="12542" y="268"/>
                </a:lnTo>
                <a:lnTo>
                  <a:pt x="12542" y="571"/>
                </a:lnTo>
                <a:cubicBezTo>
                  <a:pt x="12542" y="596"/>
                  <a:pt x="12544" y="613"/>
                  <a:pt x="12547" y="620"/>
                </a:cubicBezTo>
                <a:lnTo>
                  <a:pt x="12547" y="620"/>
                </a:lnTo>
                <a:cubicBezTo>
                  <a:pt x="12550" y="627"/>
                  <a:pt x="12555" y="632"/>
                  <a:pt x="12562" y="637"/>
                </a:cubicBezTo>
                <a:lnTo>
                  <a:pt x="12562" y="637"/>
                </a:lnTo>
                <a:cubicBezTo>
                  <a:pt x="12569" y="641"/>
                  <a:pt x="12579" y="643"/>
                  <a:pt x="12592" y="643"/>
                </a:cubicBezTo>
                <a:lnTo>
                  <a:pt x="12592" y="643"/>
                </a:lnTo>
                <a:cubicBezTo>
                  <a:pt x="12602" y="643"/>
                  <a:pt x="12615" y="642"/>
                  <a:pt x="12631" y="640"/>
                </a:cubicBezTo>
                <a:lnTo>
                  <a:pt x="12631" y="640"/>
                </a:lnTo>
                <a:close/>
                <a:moveTo>
                  <a:pt x="12682" y="563"/>
                </a:moveTo>
                <a:lnTo>
                  <a:pt x="12769" y="550"/>
                </a:lnTo>
                <a:cubicBezTo>
                  <a:pt x="12774" y="585"/>
                  <a:pt x="12787" y="611"/>
                  <a:pt x="12809" y="630"/>
                </a:cubicBezTo>
                <a:lnTo>
                  <a:pt x="12809" y="630"/>
                </a:lnTo>
                <a:cubicBezTo>
                  <a:pt x="12832" y="649"/>
                  <a:pt x="12863" y="658"/>
                  <a:pt x="12903" y="658"/>
                </a:cubicBezTo>
                <a:lnTo>
                  <a:pt x="12903" y="658"/>
                </a:lnTo>
                <a:cubicBezTo>
                  <a:pt x="12943" y="658"/>
                  <a:pt x="12973" y="650"/>
                  <a:pt x="12993" y="633"/>
                </a:cubicBezTo>
                <a:lnTo>
                  <a:pt x="12993" y="633"/>
                </a:lnTo>
                <a:cubicBezTo>
                  <a:pt x="13012" y="616"/>
                  <a:pt x="13022" y="597"/>
                  <a:pt x="13022" y="575"/>
                </a:cubicBezTo>
                <a:lnTo>
                  <a:pt x="13022" y="575"/>
                </a:lnTo>
                <a:cubicBezTo>
                  <a:pt x="13022" y="555"/>
                  <a:pt x="13013" y="539"/>
                  <a:pt x="12996" y="528"/>
                </a:cubicBezTo>
                <a:lnTo>
                  <a:pt x="12996" y="528"/>
                </a:lnTo>
                <a:cubicBezTo>
                  <a:pt x="12984" y="521"/>
                  <a:pt x="12954" y="511"/>
                  <a:pt x="12906" y="499"/>
                </a:cubicBezTo>
                <a:lnTo>
                  <a:pt x="12906" y="499"/>
                </a:lnTo>
                <a:cubicBezTo>
                  <a:pt x="12842" y="482"/>
                  <a:pt x="12797" y="468"/>
                  <a:pt x="12772" y="456"/>
                </a:cubicBezTo>
                <a:lnTo>
                  <a:pt x="12772" y="456"/>
                </a:lnTo>
                <a:cubicBezTo>
                  <a:pt x="12747" y="444"/>
                  <a:pt x="12729" y="428"/>
                  <a:pt x="12716" y="407"/>
                </a:cubicBezTo>
                <a:lnTo>
                  <a:pt x="12716" y="407"/>
                </a:lnTo>
                <a:cubicBezTo>
                  <a:pt x="12703" y="386"/>
                  <a:pt x="12696" y="362"/>
                  <a:pt x="12696" y="337"/>
                </a:cubicBezTo>
                <a:lnTo>
                  <a:pt x="12696" y="337"/>
                </a:lnTo>
                <a:cubicBezTo>
                  <a:pt x="12696" y="314"/>
                  <a:pt x="12701" y="293"/>
                  <a:pt x="12712" y="273"/>
                </a:cubicBezTo>
                <a:lnTo>
                  <a:pt x="12712" y="273"/>
                </a:lnTo>
                <a:cubicBezTo>
                  <a:pt x="12723" y="254"/>
                  <a:pt x="12737" y="237"/>
                  <a:pt x="12755" y="224"/>
                </a:cubicBezTo>
                <a:lnTo>
                  <a:pt x="12755" y="224"/>
                </a:lnTo>
                <a:cubicBezTo>
                  <a:pt x="12769" y="214"/>
                  <a:pt x="12788" y="205"/>
                  <a:pt x="12811" y="198"/>
                </a:cubicBezTo>
                <a:lnTo>
                  <a:pt x="12811" y="198"/>
                </a:lnTo>
                <a:cubicBezTo>
                  <a:pt x="12835" y="191"/>
                  <a:pt x="12860" y="188"/>
                  <a:pt x="12887" y="188"/>
                </a:cubicBezTo>
                <a:lnTo>
                  <a:pt x="12887" y="188"/>
                </a:lnTo>
                <a:cubicBezTo>
                  <a:pt x="12928" y="188"/>
                  <a:pt x="12963" y="194"/>
                  <a:pt x="12994" y="206"/>
                </a:cubicBezTo>
                <a:lnTo>
                  <a:pt x="12994" y="206"/>
                </a:lnTo>
                <a:cubicBezTo>
                  <a:pt x="13025" y="217"/>
                  <a:pt x="13048" y="233"/>
                  <a:pt x="13062" y="253"/>
                </a:cubicBezTo>
                <a:lnTo>
                  <a:pt x="13062" y="253"/>
                </a:lnTo>
                <a:cubicBezTo>
                  <a:pt x="13077" y="273"/>
                  <a:pt x="13087" y="300"/>
                  <a:pt x="13093" y="333"/>
                </a:cubicBezTo>
                <a:lnTo>
                  <a:pt x="13093" y="333"/>
                </a:lnTo>
                <a:lnTo>
                  <a:pt x="13007" y="345"/>
                </a:lnTo>
                <a:cubicBezTo>
                  <a:pt x="13003" y="318"/>
                  <a:pt x="12992" y="298"/>
                  <a:pt x="12973" y="283"/>
                </a:cubicBezTo>
                <a:lnTo>
                  <a:pt x="12973" y="283"/>
                </a:lnTo>
                <a:cubicBezTo>
                  <a:pt x="12954" y="268"/>
                  <a:pt x="12928" y="260"/>
                  <a:pt x="12894" y="260"/>
                </a:cubicBezTo>
                <a:lnTo>
                  <a:pt x="12894" y="260"/>
                </a:lnTo>
                <a:cubicBezTo>
                  <a:pt x="12853" y="260"/>
                  <a:pt x="12824" y="267"/>
                  <a:pt x="12807" y="280"/>
                </a:cubicBezTo>
                <a:lnTo>
                  <a:pt x="12807" y="280"/>
                </a:lnTo>
                <a:cubicBezTo>
                  <a:pt x="12790" y="293"/>
                  <a:pt x="12781" y="309"/>
                  <a:pt x="12781" y="327"/>
                </a:cubicBezTo>
                <a:lnTo>
                  <a:pt x="12781" y="327"/>
                </a:lnTo>
                <a:cubicBezTo>
                  <a:pt x="12781" y="338"/>
                  <a:pt x="12785" y="349"/>
                  <a:pt x="12792" y="358"/>
                </a:cubicBezTo>
                <a:lnTo>
                  <a:pt x="12792" y="358"/>
                </a:lnTo>
                <a:cubicBezTo>
                  <a:pt x="12799" y="367"/>
                  <a:pt x="12811" y="375"/>
                  <a:pt x="12826" y="381"/>
                </a:cubicBezTo>
                <a:lnTo>
                  <a:pt x="12826" y="381"/>
                </a:lnTo>
                <a:cubicBezTo>
                  <a:pt x="12835" y="384"/>
                  <a:pt x="12860" y="392"/>
                  <a:pt x="12903" y="404"/>
                </a:cubicBezTo>
                <a:lnTo>
                  <a:pt x="12903" y="404"/>
                </a:lnTo>
                <a:cubicBezTo>
                  <a:pt x="12966" y="421"/>
                  <a:pt x="13009" y="434"/>
                  <a:pt x="13033" y="445"/>
                </a:cubicBezTo>
                <a:lnTo>
                  <a:pt x="13033" y="445"/>
                </a:lnTo>
                <a:cubicBezTo>
                  <a:pt x="13058" y="455"/>
                  <a:pt x="13077" y="470"/>
                  <a:pt x="13091" y="491"/>
                </a:cubicBezTo>
                <a:lnTo>
                  <a:pt x="13091" y="491"/>
                </a:lnTo>
                <a:cubicBezTo>
                  <a:pt x="13105" y="511"/>
                  <a:pt x="13112" y="536"/>
                  <a:pt x="13112" y="566"/>
                </a:cubicBezTo>
                <a:lnTo>
                  <a:pt x="13112" y="566"/>
                </a:lnTo>
                <a:cubicBezTo>
                  <a:pt x="13112" y="595"/>
                  <a:pt x="13104" y="623"/>
                  <a:pt x="13087" y="649"/>
                </a:cubicBezTo>
                <a:lnTo>
                  <a:pt x="13087" y="649"/>
                </a:lnTo>
                <a:cubicBezTo>
                  <a:pt x="13070" y="674"/>
                  <a:pt x="13045" y="694"/>
                  <a:pt x="13013" y="709"/>
                </a:cubicBezTo>
                <a:lnTo>
                  <a:pt x="13013" y="709"/>
                </a:lnTo>
                <a:cubicBezTo>
                  <a:pt x="12980" y="723"/>
                  <a:pt x="12944" y="730"/>
                  <a:pt x="12903" y="730"/>
                </a:cubicBezTo>
                <a:lnTo>
                  <a:pt x="12903" y="730"/>
                </a:lnTo>
                <a:cubicBezTo>
                  <a:pt x="12836" y="730"/>
                  <a:pt x="12784" y="716"/>
                  <a:pt x="12749" y="688"/>
                </a:cubicBezTo>
                <a:lnTo>
                  <a:pt x="12749" y="688"/>
                </a:lnTo>
                <a:cubicBezTo>
                  <a:pt x="12714" y="660"/>
                  <a:pt x="12691" y="618"/>
                  <a:pt x="12682" y="563"/>
                </a:cubicBezTo>
                <a:lnTo>
                  <a:pt x="12682" y="563"/>
                </a:lnTo>
                <a:close/>
              </a:path>
              <a:path w="13113" h="3229" extrusionOk="0">
                <a:moveTo>
                  <a:pt x="2066" y="1868"/>
                </a:moveTo>
                <a:lnTo>
                  <a:pt x="2066" y="1418"/>
                </a:lnTo>
                <a:lnTo>
                  <a:pt x="1988" y="1418"/>
                </a:lnTo>
                <a:lnTo>
                  <a:pt x="1988" y="1350"/>
                </a:lnTo>
                <a:lnTo>
                  <a:pt x="2066" y="1350"/>
                </a:lnTo>
                <a:lnTo>
                  <a:pt x="2066" y="1294"/>
                </a:lnTo>
                <a:cubicBezTo>
                  <a:pt x="2066" y="1259"/>
                  <a:pt x="2069" y="1234"/>
                  <a:pt x="2075" y="1217"/>
                </a:cubicBezTo>
                <a:lnTo>
                  <a:pt x="2075" y="1217"/>
                </a:lnTo>
                <a:cubicBezTo>
                  <a:pt x="2084" y="1194"/>
                  <a:pt x="2099" y="1176"/>
                  <a:pt x="2120" y="1161"/>
                </a:cubicBezTo>
                <a:lnTo>
                  <a:pt x="2120" y="1161"/>
                </a:lnTo>
                <a:cubicBezTo>
                  <a:pt x="2141" y="1147"/>
                  <a:pt x="2171" y="1140"/>
                  <a:pt x="2209" y="1140"/>
                </a:cubicBezTo>
                <a:lnTo>
                  <a:pt x="2209" y="1140"/>
                </a:lnTo>
                <a:cubicBezTo>
                  <a:pt x="2234" y="1140"/>
                  <a:pt x="2261" y="1143"/>
                  <a:pt x="2291" y="1149"/>
                </a:cubicBezTo>
                <a:lnTo>
                  <a:pt x="2291" y="1149"/>
                </a:lnTo>
                <a:lnTo>
                  <a:pt x="2278" y="1226"/>
                </a:lnTo>
                <a:cubicBezTo>
                  <a:pt x="2260" y="1223"/>
                  <a:pt x="2243" y="1221"/>
                  <a:pt x="2226" y="1221"/>
                </a:cubicBezTo>
                <a:lnTo>
                  <a:pt x="2226" y="1221"/>
                </a:lnTo>
                <a:cubicBezTo>
                  <a:pt x="2199" y="1221"/>
                  <a:pt x="2181" y="1227"/>
                  <a:pt x="2170" y="1238"/>
                </a:cubicBezTo>
                <a:lnTo>
                  <a:pt x="2170" y="1238"/>
                </a:lnTo>
                <a:cubicBezTo>
                  <a:pt x="2159" y="1249"/>
                  <a:pt x="2153" y="1271"/>
                  <a:pt x="2153" y="1302"/>
                </a:cubicBezTo>
                <a:lnTo>
                  <a:pt x="2153" y="1302"/>
                </a:lnTo>
                <a:lnTo>
                  <a:pt x="2153" y="1350"/>
                </a:lnTo>
                <a:lnTo>
                  <a:pt x="2254" y="1350"/>
                </a:lnTo>
                <a:lnTo>
                  <a:pt x="2254" y="1418"/>
                </a:lnTo>
                <a:lnTo>
                  <a:pt x="2153" y="1418"/>
                </a:lnTo>
                <a:lnTo>
                  <a:pt x="2153" y="1868"/>
                </a:lnTo>
                <a:lnTo>
                  <a:pt x="2066" y="1868"/>
                </a:lnTo>
                <a:close/>
                <a:moveTo>
                  <a:pt x="2322" y="1868"/>
                </a:moveTo>
                <a:lnTo>
                  <a:pt x="2322" y="1350"/>
                </a:lnTo>
                <a:lnTo>
                  <a:pt x="2401" y="1350"/>
                </a:lnTo>
                <a:lnTo>
                  <a:pt x="2401" y="1428"/>
                </a:lnTo>
                <a:cubicBezTo>
                  <a:pt x="2421" y="1391"/>
                  <a:pt x="2440" y="1367"/>
                  <a:pt x="2457" y="1355"/>
                </a:cubicBezTo>
                <a:lnTo>
                  <a:pt x="2457" y="1355"/>
                </a:lnTo>
                <a:cubicBezTo>
                  <a:pt x="2474" y="1344"/>
                  <a:pt x="2492" y="1338"/>
                  <a:pt x="2513" y="1338"/>
                </a:cubicBezTo>
                <a:lnTo>
                  <a:pt x="2513" y="1338"/>
                </a:lnTo>
                <a:cubicBezTo>
                  <a:pt x="2542" y="1338"/>
                  <a:pt x="2572" y="1347"/>
                  <a:pt x="2603" y="1366"/>
                </a:cubicBezTo>
                <a:lnTo>
                  <a:pt x="2603" y="1366"/>
                </a:lnTo>
                <a:lnTo>
                  <a:pt x="2573" y="1448"/>
                </a:lnTo>
                <a:cubicBezTo>
                  <a:pt x="2552" y="1435"/>
                  <a:pt x="2530" y="1429"/>
                  <a:pt x="2509" y="1429"/>
                </a:cubicBezTo>
                <a:lnTo>
                  <a:pt x="2509" y="1429"/>
                </a:lnTo>
                <a:cubicBezTo>
                  <a:pt x="2490" y="1429"/>
                  <a:pt x="2472" y="1435"/>
                  <a:pt x="2457" y="1446"/>
                </a:cubicBezTo>
                <a:lnTo>
                  <a:pt x="2457" y="1446"/>
                </a:lnTo>
                <a:cubicBezTo>
                  <a:pt x="2442" y="1457"/>
                  <a:pt x="2431" y="1473"/>
                  <a:pt x="2424" y="1494"/>
                </a:cubicBezTo>
                <a:lnTo>
                  <a:pt x="2424" y="1494"/>
                </a:lnTo>
                <a:cubicBezTo>
                  <a:pt x="2414" y="1525"/>
                  <a:pt x="2409" y="1560"/>
                  <a:pt x="2409" y="1597"/>
                </a:cubicBezTo>
                <a:lnTo>
                  <a:pt x="2409" y="1597"/>
                </a:lnTo>
                <a:lnTo>
                  <a:pt x="2409" y="1868"/>
                </a:lnTo>
                <a:lnTo>
                  <a:pt x="2322" y="1868"/>
                </a:lnTo>
                <a:close/>
                <a:moveTo>
                  <a:pt x="2623" y="1609"/>
                </a:moveTo>
                <a:cubicBezTo>
                  <a:pt x="2623" y="1513"/>
                  <a:pt x="2650" y="1442"/>
                  <a:pt x="2703" y="1395"/>
                </a:cubicBezTo>
                <a:lnTo>
                  <a:pt x="2703" y="1395"/>
                </a:lnTo>
                <a:cubicBezTo>
                  <a:pt x="2748" y="1357"/>
                  <a:pt x="2802" y="1338"/>
                  <a:pt x="2866" y="1338"/>
                </a:cubicBezTo>
                <a:lnTo>
                  <a:pt x="2866" y="1338"/>
                </a:lnTo>
                <a:cubicBezTo>
                  <a:pt x="2937" y="1338"/>
                  <a:pt x="2996" y="1361"/>
                  <a:pt x="3041" y="1408"/>
                </a:cubicBezTo>
                <a:lnTo>
                  <a:pt x="3041" y="1408"/>
                </a:lnTo>
                <a:cubicBezTo>
                  <a:pt x="3086" y="1455"/>
                  <a:pt x="3109" y="1519"/>
                  <a:pt x="3109" y="1602"/>
                </a:cubicBezTo>
                <a:lnTo>
                  <a:pt x="3109" y="1602"/>
                </a:lnTo>
                <a:cubicBezTo>
                  <a:pt x="3109" y="1669"/>
                  <a:pt x="3099" y="1721"/>
                  <a:pt x="3079" y="1759"/>
                </a:cubicBezTo>
                <a:lnTo>
                  <a:pt x="3079" y="1759"/>
                </a:lnTo>
                <a:cubicBezTo>
                  <a:pt x="3059" y="1797"/>
                  <a:pt x="3030" y="1827"/>
                  <a:pt x="2991" y="1848"/>
                </a:cubicBezTo>
                <a:lnTo>
                  <a:pt x="2991" y="1848"/>
                </a:lnTo>
                <a:cubicBezTo>
                  <a:pt x="2953" y="1869"/>
                  <a:pt x="2911" y="1880"/>
                  <a:pt x="2866" y="1880"/>
                </a:cubicBezTo>
                <a:lnTo>
                  <a:pt x="2866" y="1880"/>
                </a:lnTo>
                <a:cubicBezTo>
                  <a:pt x="2793" y="1880"/>
                  <a:pt x="2735" y="1857"/>
                  <a:pt x="2690" y="1810"/>
                </a:cubicBezTo>
                <a:lnTo>
                  <a:pt x="2690" y="1810"/>
                </a:lnTo>
                <a:cubicBezTo>
                  <a:pt x="2645" y="1763"/>
                  <a:pt x="2623" y="1696"/>
                  <a:pt x="2623" y="1609"/>
                </a:cubicBezTo>
                <a:lnTo>
                  <a:pt x="2623" y="1609"/>
                </a:lnTo>
                <a:close/>
                <a:moveTo>
                  <a:pt x="2713" y="1609"/>
                </a:moveTo>
                <a:cubicBezTo>
                  <a:pt x="2713" y="1675"/>
                  <a:pt x="2728" y="1725"/>
                  <a:pt x="2757" y="1758"/>
                </a:cubicBezTo>
                <a:lnTo>
                  <a:pt x="2757" y="1758"/>
                </a:lnTo>
                <a:cubicBezTo>
                  <a:pt x="2786" y="1791"/>
                  <a:pt x="2822" y="1808"/>
                  <a:pt x="2866" y="1808"/>
                </a:cubicBezTo>
                <a:lnTo>
                  <a:pt x="2866" y="1808"/>
                </a:lnTo>
                <a:cubicBezTo>
                  <a:pt x="2909" y="1808"/>
                  <a:pt x="2946" y="1791"/>
                  <a:pt x="2975" y="1758"/>
                </a:cubicBezTo>
                <a:lnTo>
                  <a:pt x="2975" y="1758"/>
                </a:lnTo>
                <a:cubicBezTo>
                  <a:pt x="3004" y="1725"/>
                  <a:pt x="3018" y="1674"/>
                  <a:pt x="3018" y="1606"/>
                </a:cubicBezTo>
                <a:lnTo>
                  <a:pt x="3018" y="1606"/>
                </a:lnTo>
                <a:cubicBezTo>
                  <a:pt x="3018" y="1542"/>
                  <a:pt x="3004" y="1493"/>
                  <a:pt x="2975" y="1460"/>
                </a:cubicBezTo>
                <a:lnTo>
                  <a:pt x="2975" y="1460"/>
                </a:lnTo>
                <a:cubicBezTo>
                  <a:pt x="2946" y="1427"/>
                  <a:pt x="2909" y="1411"/>
                  <a:pt x="2866" y="1411"/>
                </a:cubicBezTo>
                <a:lnTo>
                  <a:pt x="2866" y="1411"/>
                </a:lnTo>
                <a:cubicBezTo>
                  <a:pt x="2822" y="1411"/>
                  <a:pt x="2786" y="1427"/>
                  <a:pt x="2757" y="1460"/>
                </a:cubicBezTo>
                <a:lnTo>
                  <a:pt x="2757" y="1460"/>
                </a:lnTo>
                <a:cubicBezTo>
                  <a:pt x="2728" y="1493"/>
                  <a:pt x="2713" y="1542"/>
                  <a:pt x="2713" y="1609"/>
                </a:cubicBezTo>
                <a:lnTo>
                  <a:pt x="2713" y="1609"/>
                </a:lnTo>
                <a:close/>
                <a:moveTo>
                  <a:pt x="3212" y="1868"/>
                </a:moveTo>
                <a:lnTo>
                  <a:pt x="3212" y="1350"/>
                </a:lnTo>
                <a:lnTo>
                  <a:pt x="3290" y="1350"/>
                </a:lnTo>
                <a:lnTo>
                  <a:pt x="3290" y="1422"/>
                </a:lnTo>
                <a:cubicBezTo>
                  <a:pt x="3307" y="1397"/>
                  <a:pt x="3328" y="1376"/>
                  <a:pt x="3355" y="1361"/>
                </a:cubicBezTo>
                <a:lnTo>
                  <a:pt x="3355" y="1361"/>
                </a:lnTo>
                <a:cubicBezTo>
                  <a:pt x="3382" y="1346"/>
                  <a:pt x="3413" y="1338"/>
                  <a:pt x="3447" y="1338"/>
                </a:cubicBezTo>
                <a:lnTo>
                  <a:pt x="3447" y="1338"/>
                </a:lnTo>
                <a:cubicBezTo>
                  <a:pt x="3486" y="1338"/>
                  <a:pt x="3517" y="1346"/>
                  <a:pt x="3542" y="1362"/>
                </a:cubicBezTo>
                <a:lnTo>
                  <a:pt x="3542" y="1362"/>
                </a:lnTo>
                <a:cubicBezTo>
                  <a:pt x="3567" y="1378"/>
                  <a:pt x="3584" y="1400"/>
                  <a:pt x="3594" y="1429"/>
                </a:cubicBezTo>
                <a:lnTo>
                  <a:pt x="3594" y="1429"/>
                </a:lnTo>
                <a:cubicBezTo>
                  <a:pt x="3635" y="1368"/>
                  <a:pt x="3689" y="1338"/>
                  <a:pt x="3754" y="1338"/>
                </a:cubicBezTo>
                <a:lnTo>
                  <a:pt x="3754" y="1338"/>
                </a:lnTo>
                <a:cubicBezTo>
                  <a:pt x="3805" y="1338"/>
                  <a:pt x="3845" y="1352"/>
                  <a:pt x="3873" y="1381"/>
                </a:cubicBezTo>
                <a:lnTo>
                  <a:pt x="3873" y="1381"/>
                </a:lnTo>
                <a:cubicBezTo>
                  <a:pt x="3900" y="1409"/>
                  <a:pt x="3914" y="1453"/>
                  <a:pt x="3914" y="1512"/>
                </a:cubicBezTo>
                <a:lnTo>
                  <a:pt x="3914" y="1512"/>
                </a:lnTo>
                <a:lnTo>
                  <a:pt x="3914" y="1868"/>
                </a:lnTo>
                <a:lnTo>
                  <a:pt x="3827" y="1868"/>
                </a:lnTo>
                <a:lnTo>
                  <a:pt x="3827" y="1541"/>
                </a:lnTo>
                <a:cubicBezTo>
                  <a:pt x="3827" y="1506"/>
                  <a:pt x="3824" y="1481"/>
                  <a:pt x="3818" y="1466"/>
                </a:cubicBezTo>
                <a:lnTo>
                  <a:pt x="3818" y="1466"/>
                </a:lnTo>
                <a:cubicBezTo>
                  <a:pt x="3813" y="1450"/>
                  <a:pt x="3802" y="1437"/>
                  <a:pt x="3787" y="1428"/>
                </a:cubicBezTo>
                <a:lnTo>
                  <a:pt x="3787" y="1428"/>
                </a:lnTo>
                <a:cubicBezTo>
                  <a:pt x="3772" y="1419"/>
                  <a:pt x="3755" y="1414"/>
                  <a:pt x="3735" y="1414"/>
                </a:cubicBezTo>
                <a:lnTo>
                  <a:pt x="3735" y="1414"/>
                </a:lnTo>
                <a:cubicBezTo>
                  <a:pt x="3698" y="1414"/>
                  <a:pt x="3668" y="1426"/>
                  <a:pt x="3644" y="1450"/>
                </a:cubicBezTo>
                <a:lnTo>
                  <a:pt x="3644" y="1450"/>
                </a:lnTo>
                <a:cubicBezTo>
                  <a:pt x="3620" y="1475"/>
                  <a:pt x="3608" y="1514"/>
                  <a:pt x="3608" y="1567"/>
                </a:cubicBezTo>
                <a:lnTo>
                  <a:pt x="3608" y="1567"/>
                </a:lnTo>
                <a:lnTo>
                  <a:pt x="3608" y="1868"/>
                </a:lnTo>
                <a:lnTo>
                  <a:pt x="3520" y="1868"/>
                </a:lnTo>
                <a:lnTo>
                  <a:pt x="3520" y="1531"/>
                </a:lnTo>
                <a:cubicBezTo>
                  <a:pt x="3520" y="1492"/>
                  <a:pt x="3513" y="1463"/>
                  <a:pt x="3498" y="1443"/>
                </a:cubicBezTo>
                <a:lnTo>
                  <a:pt x="3498" y="1443"/>
                </a:lnTo>
                <a:cubicBezTo>
                  <a:pt x="3484" y="1424"/>
                  <a:pt x="3461" y="1414"/>
                  <a:pt x="3428" y="1414"/>
                </a:cubicBezTo>
                <a:lnTo>
                  <a:pt x="3428" y="1414"/>
                </a:lnTo>
                <a:cubicBezTo>
                  <a:pt x="3403" y="1414"/>
                  <a:pt x="3380" y="1421"/>
                  <a:pt x="3359" y="1434"/>
                </a:cubicBezTo>
                <a:lnTo>
                  <a:pt x="3359" y="1434"/>
                </a:lnTo>
                <a:cubicBezTo>
                  <a:pt x="3338" y="1447"/>
                  <a:pt x="3323" y="1466"/>
                  <a:pt x="3314" y="1491"/>
                </a:cubicBezTo>
                <a:lnTo>
                  <a:pt x="3314" y="1491"/>
                </a:lnTo>
                <a:cubicBezTo>
                  <a:pt x="3305" y="1516"/>
                  <a:pt x="3300" y="1552"/>
                  <a:pt x="3300" y="1599"/>
                </a:cubicBezTo>
                <a:lnTo>
                  <a:pt x="3300" y="1599"/>
                </a:lnTo>
                <a:lnTo>
                  <a:pt x="3300" y="1868"/>
                </a:lnTo>
                <a:lnTo>
                  <a:pt x="3212" y="1868"/>
                </a:lnTo>
                <a:close/>
                <a:moveTo>
                  <a:pt x="4306" y="1911"/>
                </a:moveTo>
                <a:lnTo>
                  <a:pt x="4392" y="1924"/>
                </a:lnTo>
                <a:cubicBezTo>
                  <a:pt x="4395" y="1950"/>
                  <a:pt x="4405" y="1969"/>
                  <a:pt x="4422" y="1981"/>
                </a:cubicBezTo>
                <a:lnTo>
                  <a:pt x="4422" y="1981"/>
                </a:lnTo>
                <a:cubicBezTo>
                  <a:pt x="4443" y="1998"/>
                  <a:pt x="4473" y="2006"/>
                  <a:pt x="4511" y="2006"/>
                </a:cubicBezTo>
                <a:lnTo>
                  <a:pt x="4511" y="2006"/>
                </a:lnTo>
                <a:cubicBezTo>
                  <a:pt x="4552" y="2006"/>
                  <a:pt x="4583" y="1998"/>
                  <a:pt x="4605" y="1981"/>
                </a:cubicBezTo>
                <a:lnTo>
                  <a:pt x="4605" y="1981"/>
                </a:lnTo>
                <a:cubicBezTo>
                  <a:pt x="4627" y="1965"/>
                  <a:pt x="4642" y="1942"/>
                  <a:pt x="4650" y="1913"/>
                </a:cubicBezTo>
                <a:lnTo>
                  <a:pt x="4650" y="1913"/>
                </a:lnTo>
                <a:cubicBezTo>
                  <a:pt x="4655" y="1895"/>
                  <a:pt x="4657" y="1857"/>
                  <a:pt x="4656" y="1800"/>
                </a:cubicBezTo>
                <a:lnTo>
                  <a:pt x="4656" y="1800"/>
                </a:lnTo>
                <a:cubicBezTo>
                  <a:pt x="4618" y="1845"/>
                  <a:pt x="4570" y="1868"/>
                  <a:pt x="4513" y="1868"/>
                </a:cubicBezTo>
                <a:lnTo>
                  <a:pt x="4513" y="1868"/>
                </a:lnTo>
                <a:cubicBezTo>
                  <a:pt x="4442" y="1868"/>
                  <a:pt x="4386" y="1842"/>
                  <a:pt x="4347" y="1791"/>
                </a:cubicBezTo>
                <a:lnTo>
                  <a:pt x="4347" y="1791"/>
                </a:lnTo>
                <a:cubicBezTo>
                  <a:pt x="4308" y="1740"/>
                  <a:pt x="4289" y="1678"/>
                  <a:pt x="4289" y="1606"/>
                </a:cubicBezTo>
                <a:lnTo>
                  <a:pt x="4289" y="1606"/>
                </a:lnTo>
                <a:cubicBezTo>
                  <a:pt x="4289" y="1557"/>
                  <a:pt x="4298" y="1511"/>
                  <a:pt x="4316" y="1469"/>
                </a:cubicBezTo>
                <a:lnTo>
                  <a:pt x="4316" y="1469"/>
                </a:lnTo>
                <a:cubicBezTo>
                  <a:pt x="4334" y="1427"/>
                  <a:pt x="4360" y="1395"/>
                  <a:pt x="4394" y="1372"/>
                </a:cubicBezTo>
                <a:lnTo>
                  <a:pt x="4394" y="1372"/>
                </a:lnTo>
                <a:cubicBezTo>
                  <a:pt x="4428" y="1349"/>
                  <a:pt x="4468" y="1338"/>
                  <a:pt x="4513" y="1338"/>
                </a:cubicBezTo>
                <a:lnTo>
                  <a:pt x="4513" y="1338"/>
                </a:lnTo>
                <a:cubicBezTo>
                  <a:pt x="4574" y="1338"/>
                  <a:pt x="4625" y="1363"/>
                  <a:pt x="4665" y="1412"/>
                </a:cubicBezTo>
                <a:lnTo>
                  <a:pt x="4665" y="1412"/>
                </a:lnTo>
                <a:lnTo>
                  <a:pt x="4665" y="1350"/>
                </a:lnTo>
                <a:lnTo>
                  <a:pt x="4746" y="1350"/>
                </a:lnTo>
                <a:lnTo>
                  <a:pt x="4746" y="1798"/>
                </a:lnTo>
                <a:cubicBezTo>
                  <a:pt x="4746" y="1879"/>
                  <a:pt x="4738" y="1936"/>
                  <a:pt x="4721" y="1969"/>
                </a:cubicBezTo>
                <a:lnTo>
                  <a:pt x="4721" y="1969"/>
                </a:lnTo>
                <a:cubicBezTo>
                  <a:pt x="4705" y="2003"/>
                  <a:pt x="4679" y="2030"/>
                  <a:pt x="4643" y="2049"/>
                </a:cubicBezTo>
                <a:lnTo>
                  <a:pt x="4643" y="2049"/>
                </a:lnTo>
                <a:cubicBezTo>
                  <a:pt x="4608" y="2069"/>
                  <a:pt x="4564" y="2079"/>
                  <a:pt x="4511" y="2079"/>
                </a:cubicBezTo>
                <a:lnTo>
                  <a:pt x="4511" y="2079"/>
                </a:lnTo>
                <a:cubicBezTo>
                  <a:pt x="4450" y="2079"/>
                  <a:pt x="4400" y="2065"/>
                  <a:pt x="4362" y="2037"/>
                </a:cubicBezTo>
                <a:lnTo>
                  <a:pt x="4362" y="2037"/>
                </a:lnTo>
                <a:cubicBezTo>
                  <a:pt x="4323" y="2009"/>
                  <a:pt x="4305" y="1967"/>
                  <a:pt x="4306" y="1911"/>
                </a:cubicBezTo>
                <a:lnTo>
                  <a:pt x="4306" y="1911"/>
                </a:lnTo>
                <a:close/>
                <a:moveTo>
                  <a:pt x="4379" y="1600"/>
                </a:moveTo>
                <a:cubicBezTo>
                  <a:pt x="4379" y="1668"/>
                  <a:pt x="4393" y="1718"/>
                  <a:pt x="4420" y="1749"/>
                </a:cubicBezTo>
                <a:lnTo>
                  <a:pt x="4420" y="1749"/>
                </a:lnTo>
                <a:cubicBezTo>
                  <a:pt x="4447" y="1780"/>
                  <a:pt x="4480" y="1795"/>
                  <a:pt x="4521" y="1795"/>
                </a:cubicBezTo>
                <a:lnTo>
                  <a:pt x="4521" y="1795"/>
                </a:lnTo>
                <a:cubicBezTo>
                  <a:pt x="4562" y="1795"/>
                  <a:pt x="4596" y="1780"/>
                  <a:pt x="4623" y="1749"/>
                </a:cubicBezTo>
                <a:lnTo>
                  <a:pt x="4623" y="1749"/>
                </a:lnTo>
                <a:cubicBezTo>
                  <a:pt x="4650" y="1718"/>
                  <a:pt x="4664" y="1669"/>
                  <a:pt x="4664" y="1603"/>
                </a:cubicBezTo>
                <a:lnTo>
                  <a:pt x="4664" y="1603"/>
                </a:lnTo>
                <a:cubicBezTo>
                  <a:pt x="4664" y="1539"/>
                  <a:pt x="4650" y="1491"/>
                  <a:pt x="4622" y="1459"/>
                </a:cubicBezTo>
                <a:lnTo>
                  <a:pt x="4622" y="1459"/>
                </a:lnTo>
                <a:cubicBezTo>
                  <a:pt x="4593" y="1427"/>
                  <a:pt x="4559" y="1411"/>
                  <a:pt x="4520" y="1411"/>
                </a:cubicBezTo>
                <a:lnTo>
                  <a:pt x="4520" y="1411"/>
                </a:lnTo>
                <a:cubicBezTo>
                  <a:pt x="4481" y="1411"/>
                  <a:pt x="4447" y="1427"/>
                  <a:pt x="4420" y="1458"/>
                </a:cubicBezTo>
                <a:lnTo>
                  <a:pt x="4420" y="1458"/>
                </a:lnTo>
                <a:cubicBezTo>
                  <a:pt x="4393" y="1490"/>
                  <a:pt x="4379" y="1537"/>
                  <a:pt x="4379" y="1600"/>
                </a:cubicBezTo>
                <a:lnTo>
                  <a:pt x="4379" y="1600"/>
                </a:lnTo>
                <a:close/>
                <a:moveTo>
                  <a:pt x="4877" y="1868"/>
                </a:moveTo>
                <a:lnTo>
                  <a:pt x="4877" y="1152"/>
                </a:lnTo>
                <a:lnTo>
                  <a:pt x="4965" y="1152"/>
                </a:lnTo>
                <a:lnTo>
                  <a:pt x="4965" y="1868"/>
                </a:lnTo>
                <a:lnTo>
                  <a:pt x="4877" y="1868"/>
                </a:lnTo>
                <a:close/>
                <a:moveTo>
                  <a:pt x="5068" y="1609"/>
                </a:moveTo>
                <a:cubicBezTo>
                  <a:pt x="5068" y="1513"/>
                  <a:pt x="5095" y="1442"/>
                  <a:pt x="5148" y="1395"/>
                </a:cubicBezTo>
                <a:lnTo>
                  <a:pt x="5148" y="1395"/>
                </a:lnTo>
                <a:cubicBezTo>
                  <a:pt x="5193" y="1357"/>
                  <a:pt x="5247" y="1338"/>
                  <a:pt x="5311" y="1338"/>
                </a:cubicBezTo>
                <a:lnTo>
                  <a:pt x="5311" y="1338"/>
                </a:lnTo>
                <a:cubicBezTo>
                  <a:pt x="5382" y="1338"/>
                  <a:pt x="5441" y="1361"/>
                  <a:pt x="5486" y="1408"/>
                </a:cubicBezTo>
                <a:lnTo>
                  <a:pt x="5486" y="1408"/>
                </a:lnTo>
                <a:cubicBezTo>
                  <a:pt x="5531" y="1455"/>
                  <a:pt x="5554" y="1519"/>
                  <a:pt x="5554" y="1602"/>
                </a:cubicBezTo>
                <a:lnTo>
                  <a:pt x="5554" y="1602"/>
                </a:lnTo>
                <a:cubicBezTo>
                  <a:pt x="5554" y="1669"/>
                  <a:pt x="5544" y="1721"/>
                  <a:pt x="5524" y="1759"/>
                </a:cubicBezTo>
                <a:lnTo>
                  <a:pt x="5524" y="1759"/>
                </a:lnTo>
                <a:cubicBezTo>
                  <a:pt x="5504" y="1797"/>
                  <a:pt x="5475" y="1827"/>
                  <a:pt x="5437" y="1848"/>
                </a:cubicBezTo>
                <a:lnTo>
                  <a:pt x="5437" y="1848"/>
                </a:lnTo>
                <a:cubicBezTo>
                  <a:pt x="5398" y="1869"/>
                  <a:pt x="5356" y="1880"/>
                  <a:pt x="5311" y="1880"/>
                </a:cubicBezTo>
                <a:lnTo>
                  <a:pt x="5311" y="1880"/>
                </a:lnTo>
                <a:cubicBezTo>
                  <a:pt x="5238" y="1880"/>
                  <a:pt x="5180" y="1857"/>
                  <a:pt x="5135" y="1810"/>
                </a:cubicBezTo>
                <a:lnTo>
                  <a:pt x="5135" y="1810"/>
                </a:lnTo>
                <a:cubicBezTo>
                  <a:pt x="5090" y="1763"/>
                  <a:pt x="5068" y="1696"/>
                  <a:pt x="5068" y="1609"/>
                </a:cubicBezTo>
                <a:lnTo>
                  <a:pt x="5068" y="1609"/>
                </a:lnTo>
                <a:close/>
                <a:moveTo>
                  <a:pt x="5158" y="1609"/>
                </a:moveTo>
                <a:cubicBezTo>
                  <a:pt x="5158" y="1675"/>
                  <a:pt x="5173" y="1725"/>
                  <a:pt x="5202" y="1758"/>
                </a:cubicBezTo>
                <a:lnTo>
                  <a:pt x="5202" y="1758"/>
                </a:lnTo>
                <a:cubicBezTo>
                  <a:pt x="5231" y="1791"/>
                  <a:pt x="5267" y="1808"/>
                  <a:pt x="5311" y="1808"/>
                </a:cubicBezTo>
                <a:lnTo>
                  <a:pt x="5311" y="1808"/>
                </a:lnTo>
                <a:cubicBezTo>
                  <a:pt x="5355" y="1808"/>
                  <a:pt x="5391" y="1791"/>
                  <a:pt x="5420" y="1758"/>
                </a:cubicBezTo>
                <a:lnTo>
                  <a:pt x="5420" y="1758"/>
                </a:lnTo>
                <a:cubicBezTo>
                  <a:pt x="5449" y="1725"/>
                  <a:pt x="5464" y="1674"/>
                  <a:pt x="5464" y="1606"/>
                </a:cubicBezTo>
                <a:lnTo>
                  <a:pt x="5464" y="1606"/>
                </a:lnTo>
                <a:cubicBezTo>
                  <a:pt x="5464" y="1542"/>
                  <a:pt x="5449" y="1493"/>
                  <a:pt x="5420" y="1460"/>
                </a:cubicBezTo>
                <a:lnTo>
                  <a:pt x="5420" y="1460"/>
                </a:lnTo>
                <a:cubicBezTo>
                  <a:pt x="5391" y="1427"/>
                  <a:pt x="5354" y="1411"/>
                  <a:pt x="5311" y="1411"/>
                </a:cubicBezTo>
                <a:lnTo>
                  <a:pt x="5311" y="1411"/>
                </a:lnTo>
                <a:cubicBezTo>
                  <a:pt x="5267" y="1411"/>
                  <a:pt x="5231" y="1427"/>
                  <a:pt x="5202" y="1460"/>
                </a:cubicBezTo>
                <a:lnTo>
                  <a:pt x="5202" y="1460"/>
                </a:lnTo>
                <a:cubicBezTo>
                  <a:pt x="5173" y="1493"/>
                  <a:pt x="5158" y="1542"/>
                  <a:pt x="5158" y="1609"/>
                </a:cubicBezTo>
                <a:lnTo>
                  <a:pt x="5158" y="1609"/>
                </a:lnTo>
                <a:close/>
                <a:moveTo>
                  <a:pt x="5738" y="1868"/>
                </a:moveTo>
                <a:lnTo>
                  <a:pt x="5656" y="1868"/>
                </a:lnTo>
                <a:lnTo>
                  <a:pt x="5656" y="1152"/>
                </a:lnTo>
                <a:lnTo>
                  <a:pt x="5744" y="1152"/>
                </a:lnTo>
                <a:lnTo>
                  <a:pt x="5744" y="1408"/>
                </a:lnTo>
                <a:cubicBezTo>
                  <a:pt x="5781" y="1361"/>
                  <a:pt x="5829" y="1338"/>
                  <a:pt x="5886" y="1338"/>
                </a:cubicBezTo>
                <a:lnTo>
                  <a:pt x="5886" y="1338"/>
                </a:lnTo>
                <a:cubicBezTo>
                  <a:pt x="5918" y="1338"/>
                  <a:pt x="5948" y="1344"/>
                  <a:pt x="5977" y="1357"/>
                </a:cubicBezTo>
                <a:lnTo>
                  <a:pt x="5977" y="1357"/>
                </a:lnTo>
                <a:cubicBezTo>
                  <a:pt x="6006" y="1370"/>
                  <a:pt x="6029" y="1388"/>
                  <a:pt x="6047" y="1411"/>
                </a:cubicBezTo>
                <a:lnTo>
                  <a:pt x="6047" y="1411"/>
                </a:lnTo>
                <a:cubicBezTo>
                  <a:pt x="6066" y="1434"/>
                  <a:pt x="6080" y="1463"/>
                  <a:pt x="6091" y="1496"/>
                </a:cubicBezTo>
                <a:lnTo>
                  <a:pt x="6091" y="1496"/>
                </a:lnTo>
                <a:cubicBezTo>
                  <a:pt x="6101" y="1529"/>
                  <a:pt x="6106" y="1564"/>
                  <a:pt x="6106" y="1601"/>
                </a:cubicBezTo>
                <a:lnTo>
                  <a:pt x="6106" y="1601"/>
                </a:lnTo>
                <a:cubicBezTo>
                  <a:pt x="6106" y="1690"/>
                  <a:pt x="6084" y="1758"/>
                  <a:pt x="6040" y="1807"/>
                </a:cubicBezTo>
                <a:lnTo>
                  <a:pt x="6040" y="1807"/>
                </a:lnTo>
                <a:cubicBezTo>
                  <a:pt x="5996" y="1856"/>
                  <a:pt x="5943" y="1880"/>
                  <a:pt x="5882" y="1880"/>
                </a:cubicBezTo>
                <a:lnTo>
                  <a:pt x="5882" y="1880"/>
                </a:lnTo>
                <a:cubicBezTo>
                  <a:pt x="5821" y="1880"/>
                  <a:pt x="5773" y="1854"/>
                  <a:pt x="5738" y="1803"/>
                </a:cubicBezTo>
                <a:lnTo>
                  <a:pt x="5738" y="1803"/>
                </a:lnTo>
                <a:lnTo>
                  <a:pt x="5738" y="1868"/>
                </a:lnTo>
                <a:close/>
                <a:moveTo>
                  <a:pt x="5737" y="1605"/>
                </a:moveTo>
                <a:cubicBezTo>
                  <a:pt x="5737" y="1667"/>
                  <a:pt x="5745" y="1712"/>
                  <a:pt x="5762" y="1740"/>
                </a:cubicBezTo>
                <a:lnTo>
                  <a:pt x="5762" y="1740"/>
                </a:lnTo>
                <a:cubicBezTo>
                  <a:pt x="5790" y="1785"/>
                  <a:pt x="5828" y="1808"/>
                  <a:pt x="5875" y="1808"/>
                </a:cubicBezTo>
                <a:lnTo>
                  <a:pt x="5875" y="1808"/>
                </a:lnTo>
                <a:cubicBezTo>
                  <a:pt x="5913" y="1808"/>
                  <a:pt x="5946" y="1791"/>
                  <a:pt x="5974" y="1758"/>
                </a:cubicBezTo>
                <a:lnTo>
                  <a:pt x="5974" y="1758"/>
                </a:lnTo>
                <a:cubicBezTo>
                  <a:pt x="6002" y="1725"/>
                  <a:pt x="6016" y="1675"/>
                  <a:pt x="6016" y="1608"/>
                </a:cubicBezTo>
                <a:lnTo>
                  <a:pt x="6016" y="1608"/>
                </a:lnTo>
                <a:cubicBezTo>
                  <a:pt x="6016" y="1541"/>
                  <a:pt x="6003" y="1491"/>
                  <a:pt x="5976" y="1458"/>
                </a:cubicBezTo>
                <a:lnTo>
                  <a:pt x="5976" y="1458"/>
                </a:lnTo>
                <a:cubicBezTo>
                  <a:pt x="5949" y="1426"/>
                  <a:pt x="5917" y="1410"/>
                  <a:pt x="5879" y="1410"/>
                </a:cubicBezTo>
                <a:lnTo>
                  <a:pt x="5879" y="1410"/>
                </a:lnTo>
                <a:cubicBezTo>
                  <a:pt x="5840" y="1410"/>
                  <a:pt x="5807" y="1427"/>
                  <a:pt x="5779" y="1460"/>
                </a:cubicBezTo>
                <a:lnTo>
                  <a:pt x="5779" y="1460"/>
                </a:lnTo>
                <a:cubicBezTo>
                  <a:pt x="5751" y="1493"/>
                  <a:pt x="5737" y="1542"/>
                  <a:pt x="5737" y="1605"/>
                </a:cubicBezTo>
                <a:lnTo>
                  <a:pt x="5737" y="1605"/>
                </a:lnTo>
                <a:close/>
                <a:moveTo>
                  <a:pt x="6552" y="1804"/>
                </a:moveTo>
                <a:cubicBezTo>
                  <a:pt x="6519" y="1832"/>
                  <a:pt x="6488" y="1852"/>
                  <a:pt x="6458" y="1863"/>
                </a:cubicBezTo>
                <a:lnTo>
                  <a:pt x="6458" y="1863"/>
                </a:lnTo>
                <a:cubicBezTo>
                  <a:pt x="6427" y="1874"/>
                  <a:pt x="6395" y="1880"/>
                  <a:pt x="6361" y="1880"/>
                </a:cubicBezTo>
                <a:lnTo>
                  <a:pt x="6361" y="1880"/>
                </a:lnTo>
                <a:cubicBezTo>
                  <a:pt x="6304" y="1880"/>
                  <a:pt x="6260" y="1866"/>
                  <a:pt x="6229" y="1838"/>
                </a:cubicBezTo>
                <a:lnTo>
                  <a:pt x="6229" y="1838"/>
                </a:lnTo>
                <a:cubicBezTo>
                  <a:pt x="6198" y="1810"/>
                  <a:pt x="6183" y="1774"/>
                  <a:pt x="6183" y="1731"/>
                </a:cubicBezTo>
                <a:lnTo>
                  <a:pt x="6183" y="1731"/>
                </a:lnTo>
                <a:cubicBezTo>
                  <a:pt x="6183" y="1706"/>
                  <a:pt x="6189" y="1683"/>
                  <a:pt x="6201" y="1662"/>
                </a:cubicBezTo>
                <a:lnTo>
                  <a:pt x="6201" y="1662"/>
                </a:lnTo>
                <a:cubicBezTo>
                  <a:pt x="6212" y="1641"/>
                  <a:pt x="6227" y="1624"/>
                  <a:pt x="6246" y="1611"/>
                </a:cubicBezTo>
                <a:lnTo>
                  <a:pt x="6246" y="1611"/>
                </a:lnTo>
                <a:cubicBezTo>
                  <a:pt x="6265" y="1598"/>
                  <a:pt x="6286" y="1589"/>
                  <a:pt x="6309" y="1583"/>
                </a:cubicBezTo>
                <a:lnTo>
                  <a:pt x="6309" y="1583"/>
                </a:lnTo>
                <a:cubicBezTo>
                  <a:pt x="6326" y="1578"/>
                  <a:pt x="6352" y="1574"/>
                  <a:pt x="6387" y="1569"/>
                </a:cubicBezTo>
                <a:lnTo>
                  <a:pt x="6387" y="1569"/>
                </a:lnTo>
                <a:cubicBezTo>
                  <a:pt x="6458" y="1561"/>
                  <a:pt x="6511" y="1551"/>
                  <a:pt x="6544" y="1539"/>
                </a:cubicBezTo>
                <a:lnTo>
                  <a:pt x="6544" y="1539"/>
                </a:lnTo>
                <a:cubicBezTo>
                  <a:pt x="6545" y="1527"/>
                  <a:pt x="6545" y="1519"/>
                  <a:pt x="6545" y="1516"/>
                </a:cubicBezTo>
                <a:lnTo>
                  <a:pt x="6545" y="1516"/>
                </a:lnTo>
                <a:cubicBezTo>
                  <a:pt x="6545" y="1480"/>
                  <a:pt x="6537" y="1455"/>
                  <a:pt x="6520" y="1440"/>
                </a:cubicBezTo>
                <a:lnTo>
                  <a:pt x="6520" y="1440"/>
                </a:lnTo>
                <a:cubicBezTo>
                  <a:pt x="6497" y="1421"/>
                  <a:pt x="6464" y="1411"/>
                  <a:pt x="6420" y="1411"/>
                </a:cubicBezTo>
                <a:lnTo>
                  <a:pt x="6420" y="1411"/>
                </a:lnTo>
                <a:cubicBezTo>
                  <a:pt x="6379" y="1411"/>
                  <a:pt x="6348" y="1418"/>
                  <a:pt x="6328" y="1432"/>
                </a:cubicBezTo>
                <a:lnTo>
                  <a:pt x="6328" y="1432"/>
                </a:lnTo>
                <a:cubicBezTo>
                  <a:pt x="6309" y="1447"/>
                  <a:pt x="6294" y="1472"/>
                  <a:pt x="6284" y="1509"/>
                </a:cubicBezTo>
                <a:lnTo>
                  <a:pt x="6284" y="1509"/>
                </a:lnTo>
                <a:lnTo>
                  <a:pt x="6198" y="1498"/>
                </a:lnTo>
                <a:cubicBezTo>
                  <a:pt x="6206" y="1461"/>
                  <a:pt x="6219" y="1431"/>
                  <a:pt x="6237" y="1408"/>
                </a:cubicBezTo>
                <a:lnTo>
                  <a:pt x="6237" y="1408"/>
                </a:lnTo>
                <a:cubicBezTo>
                  <a:pt x="6255" y="1386"/>
                  <a:pt x="6281" y="1369"/>
                  <a:pt x="6315" y="1356"/>
                </a:cubicBezTo>
                <a:lnTo>
                  <a:pt x="6315" y="1356"/>
                </a:lnTo>
                <a:cubicBezTo>
                  <a:pt x="6348" y="1344"/>
                  <a:pt x="6387" y="1338"/>
                  <a:pt x="6432" y="1338"/>
                </a:cubicBezTo>
                <a:lnTo>
                  <a:pt x="6432" y="1338"/>
                </a:lnTo>
                <a:cubicBezTo>
                  <a:pt x="6477" y="1338"/>
                  <a:pt x="6513" y="1343"/>
                  <a:pt x="6540" y="1354"/>
                </a:cubicBezTo>
                <a:lnTo>
                  <a:pt x="6540" y="1354"/>
                </a:lnTo>
                <a:cubicBezTo>
                  <a:pt x="6568" y="1364"/>
                  <a:pt x="6588" y="1377"/>
                  <a:pt x="6601" y="1393"/>
                </a:cubicBezTo>
                <a:lnTo>
                  <a:pt x="6601" y="1393"/>
                </a:lnTo>
                <a:cubicBezTo>
                  <a:pt x="6614" y="1408"/>
                  <a:pt x="6624" y="1428"/>
                  <a:pt x="6629" y="1453"/>
                </a:cubicBezTo>
                <a:lnTo>
                  <a:pt x="6629" y="1453"/>
                </a:lnTo>
                <a:cubicBezTo>
                  <a:pt x="6632" y="1468"/>
                  <a:pt x="6633" y="1495"/>
                  <a:pt x="6633" y="1534"/>
                </a:cubicBezTo>
                <a:lnTo>
                  <a:pt x="6633" y="1534"/>
                </a:lnTo>
                <a:lnTo>
                  <a:pt x="6633" y="1651"/>
                </a:lnTo>
                <a:cubicBezTo>
                  <a:pt x="6633" y="1732"/>
                  <a:pt x="6635" y="1784"/>
                  <a:pt x="6639" y="1806"/>
                </a:cubicBezTo>
                <a:lnTo>
                  <a:pt x="6639" y="1806"/>
                </a:lnTo>
                <a:cubicBezTo>
                  <a:pt x="6642" y="1827"/>
                  <a:pt x="6650" y="1848"/>
                  <a:pt x="6661" y="1868"/>
                </a:cubicBezTo>
                <a:lnTo>
                  <a:pt x="6661" y="1868"/>
                </a:lnTo>
                <a:lnTo>
                  <a:pt x="6569" y="1868"/>
                </a:lnTo>
                <a:cubicBezTo>
                  <a:pt x="6560" y="1850"/>
                  <a:pt x="6554" y="1829"/>
                  <a:pt x="6552" y="1804"/>
                </a:cubicBezTo>
                <a:lnTo>
                  <a:pt x="6552" y="1804"/>
                </a:lnTo>
                <a:close/>
                <a:moveTo>
                  <a:pt x="6544" y="1608"/>
                </a:moveTo>
                <a:cubicBezTo>
                  <a:pt x="6512" y="1621"/>
                  <a:pt x="6464" y="1632"/>
                  <a:pt x="6401" y="1641"/>
                </a:cubicBezTo>
                <a:lnTo>
                  <a:pt x="6401" y="1641"/>
                </a:lnTo>
                <a:cubicBezTo>
                  <a:pt x="6364" y="1646"/>
                  <a:pt x="6339" y="1652"/>
                  <a:pt x="6324" y="1659"/>
                </a:cubicBezTo>
                <a:lnTo>
                  <a:pt x="6324" y="1659"/>
                </a:lnTo>
                <a:cubicBezTo>
                  <a:pt x="6309" y="1665"/>
                  <a:pt x="6298" y="1674"/>
                  <a:pt x="6289" y="1687"/>
                </a:cubicBezTo>
                <a:lnTo>
                  <a:pt x="6289" y="1687"/>
                </a:lnTo>
                <a:cubicBezTo>
                  <a:pt x="6281" y="1700"/>
                  <a:pt x="6277" y="1714"/>
                  <a:pt x="6277" y="1729"/>
                </a:cubicBezTo>
                <a:lnTo>
                  <a:pt x="6277" y="1729"/>
                </a:lnTo>
                <a:cubicBezTo>
                  <a:pt x="6277" y="1752"/>
                  <a:pt x="6286" y="1772"/>
                  <a:pt x="6304" y="1788"/>
                </a:cubicBezTo>
                <a:lnTo>
                  <a:pt x="6304" y="1788"/>
                </a:lnTo>
                <a:cubicBezTo>
                  <a:pt x="6321" y="1803"/>
                  <a:pt x="6347" y="1811"/>
                  <a:pt x="6382" y="1811"/>
                </a:cubicBezTo>
                <a:lnTo>
                  <a:pt x="6382" y="1811"/>
                </a:lnTo>
                <a:cubicBezTo>
                  <a:pt x="6415" y="1811"/>
                  <a:pt x="6445" y="1804"/>
                  <a:pt x="6472" y="1789"/>
                </a:cubicBezTo>
                <a:lnTo>
                  <a:pt x="6472" y="1789"/>
                </a:lnTo>
                <a:cubicBezTo>
                  <a:pt x="6498" y="1774"/>
                  <a:pt x="6517" y="1754"/>
                  <a:pt x="6530" y="1728"/>
                </a:cubicBezTo>
                <a:lnTo>
                  <a:pt x="6530" y="1728"/>
                </a:lnTo>
                <a:cubicBezTo>
                  <a:pt x="6539" y="1708"/>
                  <a:pt x="6544" y="1679"/>
                  <a:pt x="6544" y="1640"/>
                </a:cubicBezTo>
                <a:lnTo>
                  <a:pt x="6544" y="1640"/>
                </a:lnTo>
                <a:lnTo>
                  <a:pt x="6544" y="1608"/>
                </a:lnTo>
                <a:close/>
                <a:moveTo>
                  <a:pt x="6767" y="1868"/>
                </a:moveTo>
                <a:lnTo>
                  <a:pt x="6767" y="1152"/>
                </a:lnTo>
                <a:lnTo>
                  <a:pt x="6855" y="1152"/>
                </a:lnTo>
                <a:lnTo>
                  <a:pt x="6855" y="1868"/>
                </a:lnTo>
                <a:lnTo>
                  <a:pt x="6767" y="1868"/>
                </a:lnTo>
                <a:close/>
                <a:moveTo>
                  <a:pt x="7269" y="1868"/>
                </a:moveTo>
                <a:lnTo>
                  <a:pt x="7269" y="1350"/>
                </a:lnTo>
                <a:lnTo>
                  <a:pt x="7348" y="1350"/>
                </a:lnTo>
                <a:lnTo>
                  <a:pt x="7348" y="1422"/>
                </a:lnTo>
                <a:cubicBezTo>
                  <a:pt x="7364" y="1397"/>
                  <a:pt x="7386" y="1376"/>
                  <a:pt x="7413" y="1361"/>
                </a:cubicBezTo>
                <a:lnTo>
                  <a:pt x="7413" y="1361"/>
                </a:lnTo>
                <a:cubicBezTo>
                  <a:pt x="7440" y="1346"/>
                  <a:pt x="7470" y="1338"/>
                  <a:pt x="7505" y="1338"/>
                </a:cubicBezTo>
                <a:lnTo>
                  <a:pt x="7505" y="1338"/>
                </a:lnTo>
                <a:cubicBezTo>
                  <a:pt x="7544" y="1338"/>
                  <a:pt x="7575" y="1346"/>
                  <a:pt x="7600" y="1362"/>
                </a:cubicBezTo>
                <a:lnTo>
                  <a:pt x="7600" y="1362"/>
                </a:lnTo>
                <a:cubicBezTo>
                  <a:pt x="7624" y="1378"/>
                  <a:pt x="7641" y="1400"/>
                  <a:pt x="7652" y="1429"/>
                </a:cubicBezTo>
                <a:lnTo>
                  <a:pt x="7652" y="1429"/>
                </a:lnTo>
                <a:cubicBezTo>
                  <a:pt x="7693" y="1368"/>
                  <a:pt x="7746" y="1338"/>
                  <a:pt x="7812" y="1338"/>
                </a:cubicBezTo>
                <a:lnTo>
                  <a:pt x="7812" y="1338"/>
                </a:lnTo>
                <a:cubicBezTo>
                  <a:pt x="7863" y="1338"/>
                  <a:pt x="7903" y="1352"/>
                  <a:pt x="7930" y="1381"/>
                </a:cubicBezTo>
                <a:lnTo>
                  <a:pt x="7930" y="1381"/>
                </a:lnTo>
                <a:cubicBezTo>
                  <a:pt x="7958" y="1409"/>
                  <a:pt x="7972" y="1453"/>
                  <a:pt x="7972" y="1512"/>
                </a:cubicBezTo>
                <a:lnTo>
                  <a:pt x="7972" y="1512"/>
                </a:lnTo>
                <a:lnTo>
                  <a:pt x="7972" y="1868"/>
                </a:lnTo>
                <a:lnTo>
                  <a:pt x="7885" y="1868"/>
                </a:lnTo>
                <a:lnTo>
                  <a:pt x="7885" y="1541"/>
                </a:lnTo>
                <a:cubicBezTo>
                  <a:pt x="7885" y="1506"/>
                  <a:pt x="7882" y="1481"/>
                  <a:pt x="7876" y="1466"/>
                </a:cubicBezTo>
                <a:lnTo>
                  <a:pt x="7876" y="1466"/>
                </a:lnTo>
                <a:cubicBezTo>
                  <a:pt x="7870" y="1450"/>
                  <a:pt x="7860" y="1437"/>
                  <a:pt x="7845" y="1428"/>
                </a:cubicBezTo>
                <a:lnTo>
                  <a:pt x="7845" y="1428"/>
                </a:lnTo>
                <a:cubicBezTo>
                  <a:pt x="7830" y="1419"/>
                  <a:pt x="7812" y="1414"/>
                  <a:pt x="7792" y="1414"/>
                </a:cubicBezTo>
                <a:lnTo>
                  <a:pt x="7792" y="1414"/>
                </a:lnTo>
                <a:cubicBezTo>
                  <a:pt x="7756" y="1414"/>
                  <a:pt x="7726" y="1426"/>
                  <a:pt x="7701" y="1450"/>
                </a:cubicBezTo>
                <a:lnTo>
                  <a:pt x="7701" y="1450"/>
                </a:lnTo>
                <a:cubicBezTo>
                  <a:pt x="7677" y="1475"/>
                  <a:pt x="7665" y="1514"/>
                  <a:pt x="7665" y="1567"/>
                </a:cubicBezTo>
                <a:lnTo>
                  <a:pt x="7665" y="1567"/>
                </a:lnTo>
                <a:lnTo>
                  <a:pt x="7665" y="1868"/>
                </a:lnTo>
                <a:lnTo>
                  <a:pt x="7577" y="1868"/>
                </a:lnTo>
                <a:lnTo>
                  <a:pt x="7577" y="1531"/>
                </a:lnTo>
                <a:cubicBezTo>
                  <a:pt x="7577" y="1492"/>
                  <a:pt x="7570" y="1463"/>
                  <a:pt x="7556" y="1443"/>
                </a:cubicBezTo>
                <a:lnTo>
                  <a:pt x="7556" y="1443"/>
                </a:lnTo>
                <a:cubicBezTo>
                  <a:pt x="7541" y="1424"/>
                  <a:pt x="7518" y="1414"/>
                  <a:pt x="7486" y="1414"/>
                </a:cubicBezTo>
                <a:lnTo>
                  <a:pt x="7486" y="1414"/>
                </a:lnTo>
                <a:cubicBezTo>
                  <a:pt x="7461" y="1414"/>
                  <a:pt x="7438" y="1421"/>
                  <a:pt x="7417" y="1434"/>
                </a:cubicBezTo>
                <a:lnTo>
                  <a:pt x="7417" y="1434"/>
                </a:lnTo>
                <a:cubicBezTo>
                  <a:pt x="7396" y="1447"/>
                  <a:pt x="7380" y="1466"/>
                  <a:pt x="7371" y="1491"/>
                </a:cubicBezTo>
                <a:lnTo>
                  <a:pt x="7371" y="1491"/>
                </a:lnTo>
                <a:cubicBezTo>
                  <a:pt x="7362" y="1516"/>
                  <a:pt x="7357" y="1552"/>
                  <a:pt x="7357" y="1599"/>
                </a:cubicBezTo>
                <a:lnTo>
                  <a:pt x="7357" y="1599"/>
                </a:lnTo>
                <a:lnTo>
                  <a:pt x="7357" y="1868"/>
                </a:lnTo>
                <a:lnTo>
                  <a:pt x="7269" y="1868"/>
                </a:lnTo>
                <a:close/>
                <a:moveTo>
                  <a:pt x="8457" y="1701"/>
                </a:moveTo>
                <a:lnTo>
                  <a:pt x="8548" y="1712"/>
                </a:lnTo>
                <a:cubicBezTo>
                  <a:pt x="8534" y="1765"/>
                  <a:pt x="8507" y="1807"/>
                  <a:pt x="8468" y="1836"/>
                </a:cubicBezTo>
                <a:lnTo>
                  <a:pt x="8468" y="1836"/>
                </a:lnTo>
                <a:cubicBezTo>
                  <a:pt x="8429" y="1865"/>
                  <a:pt x="8380" y="1880"/>
                  <a:pt x="8320" y="1880"/>
                </a:cubicBezTo>
                <a:lnTo>
                  <a:pt x="8320" y="1880"/>
                </a:lnTo>
                <a:cubicBezTo>
                  <a:pt x="8244" y="1880"/>
                  <a:pt x="8184" y="1857"/>
                  <a:pt x="8140" y="1810"/>
                </a:cubicBezTo>
                <a:lnTo>
                  <a:pt x="8140" y="1810"/>
                </a:lnTo>
                <a:cubicBezTo>
                  <a:pt x="8095" y="1763"/>
                  <a:pt x="8073" y="1698"/>
                  <a:pt x="8073" y="1613"/>
                </a:cubicBezTo>
                <a:lnTo>
                  <a:pt x="8073" y="1613"/>
                </a:lnTo>
                <a:cubicBezTo>
                  <a:pt x="8073" y="1526"/>
                  <a:pt x="8095" y="1458"/>
                  <a:pt x="8140" y="1410"/>
                </a:cubicBezTo>
                <a:lnTo>
                  <a:pt x="8140" y="1410"/>
                </a:lnTo>
                <a:cubicBezTo>
                  <a:pt x="8185" y="1362"/>
                  <a:pt x="8244" y="1338"/>
                  <a:pt x="8315" y="1338"/>
                </a:cubicBezTo>
                <a:lnTo>
                  <a:pt x="8315" y="1338"/>
                </a:lnTo>
                <a:cubicBezTo>
                  <a:pt x="8384" y="1338"/>
                  <a:pt x="8441" y="1362"/>
                  <a:pt x="8485" y="1409"/>
                </a:cubicBezTo>
                <a:lnTo>
                  <a:pt x="8485" y="1409"/>
                </a:lnTo>
                <a:cubicBezTo>
                  <a:pt x="8529" y="1456"/>
                  <a:pt x="8551" y="1522"/>
                  <a:pt x="8551" y="1608"/>
                </a:cubicBezTo>
                <a:lnTo>
                  <a:pt x="8551" y="1608"/>
                </a:lnTo>
                <a:cubicBezTo>
                  <a:pt x="8551" y="1613"/>
                  <a:pt x="8551" y="1621"/>
                  <a:pt x="8551" y="1631"/>
                </a:cubicBezTo>
                <a:lnTo>
                  <a:pt x="8551" y="1631"/>
                </a:lnTo>
                <a:lnTo>
                  <a:pt x="8164" y="1631"/>
                </a:lnTo>
                <a:cubicBezTo>
                  <a:pt x="8167" y="1688"/>
                  <a:pt x="8183" y="1732"/>
                  <a:pt x="8212" y="1762"/>
                </a:cubicBezTo>
                <a:lnTo>
                  <a:pt x="8212" y="1762"/>
                </a:lnTo>
                <a:cubicBezTo>
                  <a:pt x="8241" y="1793"/>
                  <a:pt x="8278" y="1808"/>
                  <a:pt x="8321" y="1808"/>
                </a:cubicBezTo>
                <a:lnTo>
                  <a:pt x="8321" y="1808"/>
                </a:lnTo>
                <a:cubicBezTo>
                  <a:pt x="8353" y="1808"/>
                  <a:pt x="8380" y="1799"/>
                  <a:pt x="8403" y="1782"/>
                </a:cubicBezTo>
                <a:lnTo>
                  <a:pt x="8403" y="1782"/>
                </a:lnTo>
                <a:cubicBezTo>
                  <a:pt x="8426" y="1765"/>
                  <a:pt x="8444" y="1738"/>
                  <a:pt x="8457" y="1701"/>
                </a:cubicBezTo>
                <a:lnTo>
                  <a:pt x="8457" y="1701"/>
                </a:lnTo>
                <a:close/>
                <a:moveTo>
                  <a:pt x="8169" y="1559"/>
                </a:moveTo>
                <a:lnTo>
                  <a:pt x="8458" y="1559"/>
                </a:lnTo>
                <a:cubicBezTo>
                  <a:pt x="8454" y="1516"/>
                  <a:pt x="8443" y="1483"/>
                  <a:pt x="8425" y="1461"/>
                </a:cubicBezTo>
                <a:lnTo>
                  <a:pt x="8425" y="1461"/>
                </a:lnTo>
                <a:cubicBezTo>
                  <a:pt x="8397" y="1427"/>
                  <a:pt x="8361" y="1410"/>
                  <a:pt x="8316" y="1410"/>
                </a:cubicBezTo>
                <a:lnTo>
                  <a:pt x="8316" y="1410"/>
                </a:lnTo>
                <a:cubicBezTo>
                  <a:pt x="8276" y="1410"/>
                  <a:pt x="8242" y="1424"/>
                  <a:pt x="8214" y="1451"/>
                </a:cubicBezTo>
                <a:lnTo>
                  <a:pt x="8214" y="1451"/>
                </a:lnTo>
                <a:cubicBezTo>
                  <a:pt x="8187" y="1478"/>
                  <a:pt x="8172" y="1514"/>
                  <a:pt x="8169" y="1559"/>
                </a:cubicBezTo>
                <a:lnTo>
                  <a:pt x="8169" y="1559"/>
                </a:lnTo>
                <a:close/>
                <a:moveTo>
                  <a:pt x="8658" y="1868"/>
                </a:moveTo>
                <a:lnTo>
                  <a:pt x="8658" y="1350"/>
                </a:lnTo>
                <a:lnTo>
                  <a:pt x="8737" y="1350"/>
                </a:lnTo>
                <a:lnTo>
                  <a:pt x="8737" y="1422"/>
                </a:lnTo>
                <a:cubicBezTo>
                  <a:pt x="8753" y="1397"/>
                  <a:pt x="8775" y="1376"/>
                  <a:pt x="8802" y="1361"/>
                </a:cubicBezTo>
                <a:lnTo>
                  <a:pt x="8802" y="1361"/>
                </a:lnTo>
                <a:cubicBezTo>
                  <a:pt x="8829" y="1346"/>
                  <a:pt x="8860" y="1338"/>
                  <a:pt x="8894" y="1338"/>
                </a:cubicBezTo>
                <a:lnTo>
                  <a:pt x="8894" y="1338"/>
                </a:lnTo>
                <a:cubicBezTo>
                  <a:pt x="8933" y="1338"/>
                  <a:pt x="8964" y="1346"/>
                  <a:pt x="8989" y="1362"/>
                </a:cubicBezTo>
                <a:lnTo>
                  <a:pt x="8989" y="1362"/>
                </a:lnTo>
                <a:cubicBezTo>
                  <a:pt x="9014" y="1378"/>
                  <a:pt x="9031" y="1400"/>
                  <a:pt x="9041" y="1429"/>
                </a:cubicBezTo>
                <a:lnTo>
                  <a:pt x="9041" y="1429"/>
                </a:lnTo>
                <a:cubicBezTo>
                  <a:pt x="9082" y="1368"/>
                  <a:pt x="9135" y="1338"/>
                  <a:pt x="9201" y="1338"/>
                </a:cubicBezTo>
                <a:lnTo>
                  <a:pt x="9201" y="1338"/>
                </a:lnTo>
                <a:cubicBezTo>
                  <a:pt x="9252" y="1338"/>
                  <a:pt x="9292" y="1352"/>
                  <a:pt x="9320" y="1381"/>
                </a:cubicBezTo>
                <a:lnTo>
                  <a:pt x="9320" y="1381"/>
                </a:lnTo>
                <a:cubicBezTo>
                  <a:pt x="9347" y="1409"/>
                  <a:pt x="9361" y="1453"/>
                  <a:pt x="9361" y="1512"/>
                </a:cubicBezTo>
                <a:lnTo>
                  <a:pt x="9361" y="1512"/>
                </a:lnTo>
                <a:lnTo>
                  <a:pt x="9361" y="1868"/>
                </a:lnTo>
                <a:lnTo>
                  <a:pt x="9274" y="1868"/>
                </a:lnTo>
                <a:lnTo>
                  <a:pt x="9274" y="1541"/>
                </a:lnTo>
                <a:cubicBezTo>
                  <a:pt x="9274" y="1506"/>
                  <a:pt x="9271" y="1481"/>
                  <a:pt x="9265" y="1466"/>
                </a:cubicBezTo>
                <a:lnTo>
                  <a:pt x="9265" y="1466"/>
                </a:lnTo>
                <a:cubicBezTo>
                  <a:pt x="9260" y="1450"/>
                  <a:pt x="9249" y="1437"/>
                  <a:pt x="9234" y="1428"/>
                </a:cubicBezTo>
                <a:lnTo>
                  <a:pt x="9234" y="1428"/>
                </a:lnTo>
                <a:cubicBezTo>
                  <a:pt x="9219" y="1419"/>
                  <a:pt x="9202" y="1414"/>
                  <a:pt x="9181" y="1414"/>
                </a:cubicBezTo>
                <a:lnTo>
                  <a:pt x="9181" y="1414"/>
                </a:lnTo>
                <a:cubicBezTo>
                  <a:pt x="9145" y="1414"/>
                  <a:pt x="9115" y="1426"/>
                  <a:pt x="9091" y="1450"/>
                </a:cubicBezTo>
                <a:lnTo>
                  <a:pt x="9091" y="1450"/>
                </a:lnTo>
                <a:cubicBezTo>
                  <a:pt x="9066" y="1475"/>
                  <a:pt x="9054" y="1514"/>
                  <a:pt x="9054" y="1567"/>
                </a:cubicBezTo>
                <a:lnTo>
                  <a:pt x="9054" y="1567"/>
                </a:lnTo>
                <a:lnTo>
                  <a:pt x="9054" y="1868"/>
                </a:lnTo>
                <a:lnTo>
                  <a:pt x="8967" y="1868"/>
                </a:lnTo>
                <a:lnTo>
                  <a:pt x="8967" y="1531"/>
                </a:lnTo>
                <a:cubicBezTo>
                  <a:pt x="8967" y="1492"/>
                  <a:pt x="8960" y="1463"/>
                  <a:pt x="8945" y="1443"/>
                </a:cubicBezTo>
                <a:lnTo>
                  <a:pt x="8945" y="1443"/>
                </a:lnTo>
                <a:cubicBezTo>
                  <a:pt x="8931" y="1424"/>
                  <a:pt x="8908" y="1414"/>
                  <a:pt x="8875" y="1414"/>
                </a:cubicBezTo>
                <a:lnTo>
                  <a:pt x="8875" y="1414"/>
                </a:lnTo>
                <a:cubicBezTo>
                  <a:pt x="8850" y="1414"/>
                  <a:pt x="8827" y="1421"/>
                  <a:pt x="8806" y="1434"/>
                </a:cubicBezTo>
                <a:lnTo>
                  <a:pt x="8806" y="1434"/>
                </a:lnTo>
                <a:cubicBezTo>
                  <a:pt x="8785" y="1447"/>
                  <a:pt x="8770" y="1466"/>
                  <a:pt x="8760" y="1491"/>
                </a:cubicBezTo>
                <a:lnTo>
                  <a:pt x="8760" y="1491"/>
                </a:lnTo>
                <a:cubicBezTo>
                  <a:pt x="8751" y="1516"/>
                  <a:pt x="8746" y="1552"/>
                  <a:pt x="8746" y="1599"/>
                </a:cubicBezTo>
                <a:lnTo>
                  <a:pt x="8746" y="1599"/>
                </a:lnTo>
                <a:lnTo>
                  <a:pt x="8746" y="1868"/>
                </a:lnTo>
                <a:lnTo>
                  <a:pt x="8658" y="1868"/>
                </a:lnTo>
                <a:close/>
                <a:moveTo>
                  <a:pt x="9459" y="1609"/>
                </a:moveTo>
                <a:cubicBezTo>
                  <a:pt x="9459" y="1513"/>
                  <a:pt x="9486" y="1442"/>
                  <a:pt x="9539" y="1395"/>
                </a:cubicBezTo>
                <a:lnTo>
                  <a:pt x="9539" y="1395"/>
                </a:lnTo>
                <a:cubicBezTo>
                  <a:pt x="9584" y="1357"/>
                  <a:pt x="9638" y="1338"/>
                  <a:pt x="9702" y="1338"/>
                </a:cubicBezTo>
                <a:lnTo>
                  <a:pt x="9702" y="1338"/>
                </a:lnTo>
                <a:cubicBezTo>
                  <a:pt x="9773" y="1338"/>
                  <a:pt x="9832" y="1361"/>
                  <a:pt x="9877" y="1408"/>
                </a:cubicBezTo>
                <a:lnTo>
                  <a:pt x="9877" y="1408"/>
                </a:lnTo>
                <a:cubicBezTo>
                  <a:pt x="9922" y="1455"/>
                  <a:pt x="9945" y="1519"/>
                  <a:pt x="9945" y="1602"/>
                </a:cubicBezTo>
                <a:lnTo>
                  <a:pt x="9945" y="1602"/>
                </a:lnTo>
                <a:cubicBezTo>
                  <a:pt x="9945" y="1669"/>
                  <a:pt x="9935" y="1721"/>
                  <a:pt x="9915" y="1759"/>
                </a:cubicBezTo>
                <a:lnTo>
                  <a:pt x="9915" y="1759"/>
                </a:lnTo>
                <a:cubicBezTo>
                  <a:pt x="9895" y="1797"/>
                  <a:pt x="9866" y="1827"/>
                  <a:pt x="9827" y="1848"/>
                </a:cubicBezTo>
                <a:lnTo>
                  <a:pt x="9827" y="1848"/>
                </a:lnTo>
                <a:cubicBezTo>
                  <a:pt x="9789" y="1869"/>
                  <a:pt x="9747" y="1880"/>
                  <a:pt x="9702" y="1880"/>
                </a:cubicBezTo>
                <a:lnTo>
                  <a:pt x="9702" y="1880"/>
                </a:lnTo>
                <a:cubicBezTo>
                  <a:pt x="9629" y="1880"/>
                  <a:pt x="9571" y="1857"/>
                  <a:pt x="9526" y="1810"/>
                </a:cubicBezTo>
                <a:lnTo>
                  <a:pt x="9526" y="1810"/>
                </a:lnTo>
                <a:cubicBezTo>
                  <a:pt x="9481" y="1763"/>
                  <a:pt x="9459" y="1696"/>
                  <a:pt x="9459" y="1609"/>
                </a:cubicBezTo>
                <a:lnTo>
                  <a:pt x="9459" y="1609"/>
                </a:lnTo>
                <a:close/>
                <a:moveTo>
                  <a:pt x="9549" y="1609"/>
                </a:moveTo>
                <a:cubicBezTo>
                  <a:pt x="9549" y="1675"/>
                  <a:pt x="9564" y="1725"/>
                  <a:pt x="9593" y="1758"/>
                </a:cubicBezTo>
                <a:lnTo>
                  <a:pt x="9593" y="1758"/>
                </a:lnTo>
                <a:cubicBezTo>
                  <a:pt x="9622" y="1791"/>
                  <a:pt x="9658" y="1808"/>
                  <a:pt x="9702" y="1808"/>
                </a:cubicBezTo>
                <a:lnTo>
                  <a:pt x="9702" y="1808"/>
                </a:lnTo>
                <a:cubicBezTo>
                  <a:pt x="9745" y="1808"/>
                  <a:pt x="9782" y="1791"/>
                  <a:pt x="9811" y="1758"/>
                </a:cubicBezTo>
                <a:lnTo>
                  <a:pt x="9811" y="1758"/>
                </a:lnTo>
                <a:cubicBezTo>
                  <a:pt x="9840" y="1725"/>
                  <a:pt x="9854" y="1674"/>
                  <a:pt x="9854" y="1606"/>
                </a:cubicBezTo>
                <a:lnTo>
                  <a:pt x="9854" y="1606"/>
                </a:lnTo>
                <a:cubicBezTo>
                  <a:pt x="9854" y="1542"/>
                  <a:pt x="9840" y="1493"/>
                  <a:pt x="9811" y="1460"/>
                </a:cubicBezTo>
                <a:lnTo>
                  <a:pt x="9811" y="1460"/>
                </a:lnTo>
                <a:cubicBezTo>
                  <a:pt x="9782" y="1427"/>
                  <a:pt x="9745" y="1411"/>
                  <a:pt x="9702" y="1411"/>
                </a:cubicBezTo>
                <a:lnTo>
                  <a:pt x="9702" y="1411"/>
                </a:lnTo>
                <a:cubicBezTo>
                  <a:pt x="9658" y="1411"/>
                  <a:pt x="9622" y="1427"/>
                  <a:pt x="9593" y="1460"/>
                </a:cubicBezTo>
                <a:lnTo>
                  <a:pt x="9593" y="1460"/>
                </a:lnTo>
                <a:cubicBezTo>
                  <a:pt x="9564" y="1493"/>
                  <a:pt x="9549" y="1542"/>
                  <a:pt x="9549" y="1609"/>
                </a:cubicBezTo>
                <a:lnTo>
                  <a:pt x="9549" y="1609"/>
                </a:lnTo>
                <a:close/>
                <a:moveTo>
                  <a:pt x="10047" y="1868"/>
                </a:moveTo>
                <a:lnTo>
                  <a:pt x="10047" y="1350"/>
                </a:lnTo>
                <a:lnTo>
                  <a:pt x="10126" y="1350"/>
                </a:lnTo>
                <a:lnTo>
                  <a:pt x="10126" y="1428"/>
                </a:lnTo>
                <a:cubicBezTo>
                  <a:pt x="10146" y="1391"/>
                  <a:pt x="10165" y="1367"/>
                  <a:pt x="10182" y="1355"/>
                </a:cubicBezTo>
                <a:lnTo>
                  <a:pt x="10182" y="1355"/>
                </a:lnTo>
                <a:cubicBezTo>
                  <a:pt x="10199" y="1344"/>
                  <a:pt x="10217" y="1338"/>
                  <a:pt x="10238" y="1338"/>
                </a:cubicBezTo>
                <a:lnTo>
                  <a:pt x="10238" y="1338"/>
                </a:lnTo>
                <a:cubicBezTo>
                  <a:pt x="10267" y="1338"/>
                  <a:pt x="10297" y="1347"/>
                  <a:pt x="10328" y="1366"/>
                </a:cubicBezTo>
                <a:lnTo>
                  <a:pt x="10328" y="1366"/>
                </a:lnTo>
                <a:lnTo>
                  <a:pt x="10298" y="1448"/>
                </a:lnTo>
                <a:cubicBezTo>
                  <a:pt x="10277" y="1435"/>
                  <a:pt x="10255" y="1429"/>
                  <a:pt x="10234" y="1429"/>
                </a:cubicBezTo>
                <a:lnTo>
                  <a:pt x="10234" y="1429"/>
                </a:lnTo>
                <a:cubicBezTo>
                  <a:pt x="10215" y="1429"/>
                  <a:pt x="10197" y="1435"/>
                  <a:pt x="10182" y="1446"/>
                </a:cubicBezTo>
                <a:lnTo>
                  <a:pt x="10182" y="1446"/>
                </a:lnTo>
                <a:cubicBezTo>
                  <a:pt x="10167" y="1457"/>
                  <a:pt x="10156" y="1473"/>
                  <a:pt x="10149" y="1494"/>
                </a:cubicBezTo>
                <a:lnTo>
                  <a:pt x="10149" y="1494"/>
                </a:lnTo>
                <a:cubicBezTo>
                  <a:pt x="10140" y="1525"/>
                  <a:pt x="10135" y="1560"/>
                  <a:pt x="10135" y="1597"/>
                </a:cubicBezTo>
                <a:lnTo>
                  <a:pt x="10135" y="1597"/>
                </a:lnTo>
                <a:lnTo>
                  <a:pt x="10135" y="1868"/>
                </a:lnTo>
                <a:lnTo>
                  <a:pt x="10047" y="1868"/>
                </a:lnTo>
                <a:close/>
                <a:moveTo>
                  <a:pt x="10377" y="2068"/>
                </a:moveTo>
                <a:lnTo>
                  <a:pt x="10367" y="1985"/>
                </a:lnTo>
                <a:cubicBezTo>
                  <a:pt x="10386" y="1990"/>
                  <a:pt x="10403" y="1993"/>
                  <a:pt x="10417" y="1993"/>
                </a:cubicBezTo>
                <a:lnTo>
                  <a:pt x="10417" y="1993"/>
                </a:lnTo>
                <a:cubicBezTo>
                  <a:pt x="10437" y="1993"/>
                  <a:pt x="10453" y="1990"/>
                  <a:pt x="10464" y="1983"/>
                </a:cubicBezTo>
                <a:lnTo>
                  <a:pt x="10464" y="1983"/>
                </a:lnTo>
                <a:cubicBezTo>
                  <a:pt x="10476" y="1977"/>
                  <a:pt x="10486" y="1968"/>
                  <a:pt x="10493" y="1956"/>
                </a:cubicBezTo>
                <a:lnTo>
                  <a:pt x="10493" y="1956"/>
                </a:lnTo>
                <a:cubicBezTo>
                  <a:pt x="10498" y="1947"/>
                  <a:pt x="10507" y="1926"/>
                  <a:pt x="10520" y="1891"/>
                </a:cubicBezTo>
                <a:lnTo>
                  <a:pt x="10520" y="1891"/>
                </a:lnTo>
                <a:cubicBezTo>
                  <a:pt x="10521" y="1886"/>
                  <a:pt x="10524" y="1878"/>
                  <a:pt x="10528" y="1869"/>
                </a:cubicBezTo>
                <a:lnTo>
                  <a:pt x="10528" y="1869"/>
                </a:lnTo>
                <a:lnTo>
                  <a:pt x="10331" y="1350"/>
                </a:lnTo>
                <a:lnTo>
                  <a:pt x="10426" y="1350"/>
                </a:lnTo>
                <a:lnTo>
                  <a:pt x="10533" y="1650"/>
                </a:lnTo>
                <a:cubicBezTo>
                  <a:pt x="10547" y="1688"/>
                  <a:pt x="10560" y="1728"/>
                  <a:pt x="10571" y="1770"/>
                </a:cubicBezTo>
                <a:lnTo>
                  <a:pt x="10571" y="1770"/>
                </a:lnTo>
                <a:cubicBezTo>
                  <a:pt x="10581" y="1729"/>
                  <a:pt x="10593" y="1690"/>
                  <a:pt x="10607" y="1652"/>
                </a:cubicBezTo>
                <a:lnTo>
                  <a:pt x="10607" y="1652"/>
                </a:lnTo>
                <a:lnTo>
                  <a:pt x="10718" y="1350"/>
                </a:lnTo>
                <a:lnTo>
                  <a:pt x="10806" y="1350"/>
                </a:lnTo>
                <a:lnTo>
                  <a:pt x="10609" y="1877"/>
                </a:lnTo>
                <a:cubicBezTo>
                  <a:pt x="10588" y="1934"/>
                  <a:pt x="10571" y="1973"/>
                  <a:pt x="10559" y="1995"/>
                </a:cubicBezTo>
                <a:lnTo>
                  <a:pt x="10559" y="1995"/>
                </a:lnTo>
                <a:cubicBezTo>
                  <a:pt x="10544" y="2024"/>
                  <a:pt x="10526" y="2045"/>
                  <a:pt x="10506" y="2058"/>
                </a:cubicBezTo>
                <a:lnTo>
                  <a:pt x="10506" y="2058"/>
                </a:lnTo>
                <a:cubicBezTo>
                  <a:pt x="10485" y="2072"/>
                  <a:pt x="10461" y="2079"/>
                  <a:pt x="10433" y="2079"/>
                </a:cubicBezTo>
                <a:lnTo>
                  <a:pt x="10433" y="2079"/>
                </a:lnTo>
                <a:cubicBezTo>
                  <a:pt x="10416" y="2079"/>
                  <a:pt x="10398" y="2075"/>
                  <a:pt x="10377" y="2068"/>
                </a:cubicBezTo>
                <a:lnTo>
                  <a:pt x="10377" y="2068"/>
                </a:lnTo>
                <a:close/>
                <a:moveTo>
                  <a:pt x="10906" y="1868"/>
                </a:moveTo>
                <a:lnTo>
                  <a:pt x="10906" y="1768"/>
                </a:lnTo>
                <a:lnTo>
                  <a:pt x="11006" y="1768"/>
                </a:lnTo>
                <a:lnTo>
                  <a:pt x="11006" y="1868"/>
                </a:lnTo>
                <a:lnTo>
                  <a:pt x="10906" y="1868"/>
                </a:lnTo>
                <a:close/>
              </a:path>
              <a:path w="13113" h="3229" extrusionOk="0">
                <a:moveTo>
                  <a:pt x="1946" y="3018"/>
                </a:moveTo>
                <a:lnTo>
                  <a:pt x="1946" y="2302"/>
                </a:lnTo>
                <a:lnTo>
                  <a:pt x="2041" y="2302"/>
                </a:lnTo>
                <a:lnTo>
                  <a:pt x="2041" y="3018"/>
                </a:lnTo>
                <a:lnTo>
                  <a:pt x="1946" y="3018"/>
                </a:lnTo>
                <a:close/>
                <a:moveTo>
                  <a:pt x="2388" y="2939"/>
                </a:moveTo>
                <a:lnTo>
                  <a:pt x="2401" y="3017"/>
                </a:lnTo>
                <a:cubicBezTo>
                  <a:pt x="2376" y="3022"/>
                  <a:pt x="2354" y="3025"/>
                  <a:pt x="2335" y="3025"/>
                </a:cubicBezTo>
                <a:lnTo>
                  <a:pt x="2335" y="3025"/>
                </a:lnTo>
                <a:cubicBezTo>
                  <a:pt x="2303" y="3025"/>
                  <a:pt x="2278" y="3020"/>
                  <a:pt x="2260" y="3010"/>
                </a:cubicBezTo>
                <a:lnTo>
                  <a:pt x="2260" y="3010"/>
                </a:lnTo>
                <a:cubicBezTo>
                  <a:pt x="2243" y="3000"/>
                  <a:pt x="2230" y="2987"/>
                  <a:pt x="2223" y="2970"/>
                </a:cubicBezTo>
                <a:lnTo>
                  <a:pt x="2223" y="2970"/>
                </a:lnTo>
                <a:cubicBezTo>
                  <a:pt x="2216" y="2953"/>
                  <a:pt x="2213" y="2919"/>
                  <a:pt x="2213" y="2866"/>
                </a:cubicBezTo>
                <a:lnTo>
                  <a:pt x="2213" y="2866"/>
                </a:lnTo>
                <a:lnTo>
                  <a:pt x="2213" y="2568"/>
                </a:lnTo>
                <a:lnTo>
                  <a:pt x="2148" y="2568"/>
                </a:lnTo>
                <a:lnTo>
                  <a:pt x="2148" y="2500"/>
                </a:lnTo>
                <a:lnTo>
                  <a:pt x="2213" y="2500"/>
                </a:lnTo>
                <a:lnTo>
                  <a:pt x="2213" y="2371"/>
                </a:lnTo>
                <a:lnTo>
                  <a:pt x="2300" y="2318"/>
                </a:lnTo>
                <a:lnTo>
                  <a:pt x="2300" y="2500"/>
                </a:lnTo>
                <a:lnTo>
                  <a:pt x="2388" y="2500"/>
                </a:lnTo>
                <a:lnTo>
                  <a:pt x="2388" y="2568"/>
                </a:lnTo>
                <a:lnTo>
                  <a:pt x="2300" y="2568"/>
                </a:lnTo>
                <a:lnTo>
                  <a:pt x="2300" y="2871"/>
                </a:lnTo>
                <a:cubicBezTo>
                  <a:pt x="2300" y="2896"/>
                  <a:pt x="2302" y="2912"/>
                  <a:pt x="2305" y="2919"/>
                </a:cubicBezTo>
                <a:lnTo>
                  <a:pt x="2305" y="2919"/>
                </a:lnTo>
                <a:cubicBezTo>
                  <a:pt x="2308" y="2926"/>
                  <a:pt x="2313" y="2932"/>
                  <a:pt x="2320" y="2937"/>
                </a:cubicBezTo>
                <a:lnTo>
                  <a:pt x="2320" y="2937"/>
                </a:lnTo>
                <a:cubicBezTo>
                  <a:pt x="2327" y="2941"/>
                  <a:pt x="2337" y="2943"/>
                  <a:pt x="2350" y="2943"/>
                </a:cubicBezTo>
                <a:lnTo>
                  <a:pt x="2350" y="2943"/>
                </a:lnTo>
                <a:cubicBezTo>
                  <a:pt x="2359" y="2943"/>
                  <a:pt x="2372" y="2942"/>
                  <a:pt x="2388" y="2939"/>
                </a:cubicBezTo>
                <a:lnTo>
                  <a:pt x="2388" y="2939"/>
                </a:lnTo>
                <a:close/>
                <a:moveTo>
                  <a:pt x="2944" y="2939"/>
                </a:moveTo>
                <a:lnTo>
                  <a:pt x="2957" y="3017"/>
                </a:lnTo>
                <a:cubicBezTo>
                  <a:pt x="2932" y="3022"/>
                  <a:pt x="2910" y="3025"/>
                  <a:pt x="2890" y="3025"/>
                </a:cubicBezTo>
                <a:lnTo>
                  <a:pt x="2890" y="3025"/>
                </a:lnTo>
                <a:cubicBezTo>
                  <a:pt x="2859" y="3025"/>
                  <a:pt x="2834" y="3020"/>
                  <a:pt x="2816" y="3010"/>
                </a:cubicBezTo>
                <a:lnTo>
                  <a:pt x="2816" y="3010"/>
                </a:lnTo>
                <a:cubicBezTo>
                  <a:pt x="2799" y="3000"/>
                  <a:pt x="2786" y="2987"/>
                  <a:pt x="2779" y="2970"/>
                </a:cubicBezTo>
                <a:lnTo>
                  <a:pt x="2779" y="2970"/>
                </a:lnTo>
                <a:cubicBezTo>
                  <a:pt x="2772" y="2953"/>
                  <a:pt x="2768" y="2919"/>
                  <a:pt x="2768" y="2866"/>
                </a:cubicBezTo>
                <a:lnTo>
                  <a:pt x="2768" y="2866"/>
                </a:lnTo>
                <a:lnTo>
                  <a:pt x="2768" y="2568"/>
                </a:lnTo>
                <a:lnTo>
                  <a:pt x="2704" y="2568"/>
                </a:lnTo>
                <a:lnTo>
                  <a:pt x="2704" y="2500"/>
                </a:lnTo>
                <a:lnTo>
                  <a:pt x="2768" y="2500"/>
                </a:lnTo>
                <a:lnTo>
                  <a:pt x="2768" y="2371"/>
                </a:lnTo>
                <a:lnTo>
                  <a:pt x="2856" y="2318"/>
                </a:lnTo>
                <a:lnTo>
                  <a:pt x="2856" y="2500"/>
                </a:lnTo>
                <a:lnTo>
                  <a:pt x="2944" y="2500"/>
                </a:lnTo>
                <a:lnTo>
                  <a:pt x="2944" y="2568"/>
                </a:lnTo>
                <a:lnTo>
                  <a:pt x="2856" y="2568"/>
                </a:lnTo>
                <a:lnTo>
                  <a:pt x="2856" y="2871"/>
                </a:lnTo>
                <a:cubicBezTo>
                  <a:pt x="2856" y="2896"/>
                  <a:pt x="2857" y="2912"/>
                  <a:pt x="2860" y="2919"/>
                </a:cubicBezTo>
                <a:lnTo>
                  <a:pt x="2860" y="2919"/>
                </a:lnTo>
                <a:cubicBezTo>
                  <a:pt x="2863" y="2926"/>
                  <a:pt x="2868" y="2932"/>
                  <a:pt x="2875" y="2937"/>
                </a:cubicBezTo>
                <a:lnTo>
                  <a:pt x="2875" y="2937"/>
                </a:lnTo>
                <a:cubicBezTo>
                  <a:pt x="2882" y="2941"/>
                  <a:pt x="2893" y="2943"/>
                  <a:pt x="2906" y="2943"/>
                </a:cubicBezTo>
                <a:lnTo>
                  <a:pt x="2906" y="2943"/>
                </a:lnTo>
                <a:cubicBezTo>
                  <a:pt x="2915" y="2943"/>
                  <a:pt x="2928" y="2942"/>
                  <a:pt x="2944" y="2939"/>
                </a:cubicBezTo>
                <a:lnTo>
                  <a:pt x="2944" y="2939"/>
                </a:lnTo>
                <a:close/>
                <a:moveTo>
                  <a:pt x="3368" y="2954"/>
                </a:moveTo>
                <a:cubicBezTo>
                  <a:pt x="3336" y="2982"/>
                  <a:pt x="3305" y="3002"/>
                  <a:pt x="3274" y="3013"/>
                </a:cubicBezTo>
                <a:lnTo>
                  <a:pt x="3274" y="3013"/>
                </a:lnTo>
                <a:cubicBezTo>
                  <a:pt x="3244" y="3024"/>
                  <a:pt x="3212" y="3030"/>
                  <a:pt x="3177" y="3030"/>
                </a:cubicBezTo>
                <a:lnTo>
                  <a:pt x="3177" y="3030"/>
                </a:lnTo>
                <a:cubicBezTo>
                  <a:pt x="3120" y="3030"/>
                  <a:pt x="3077" y="3016"/>
                  <a:pt x="3046" y="2988"/>
                </a:cubicBezTo>
                <a:lnTo>
                  <a:pt x="3046" y="2988"/>
                </a:lnTo>
                <a:cubicBezTo>
                  <a:pt x="3015" y="2960"/>
                  <a:pt x="3000" y="2924"/>
                  <a:pt x="3000" y="2881"/>
                </a:cubicBezTo>
                <a:lnTo>
                  <a:pt x="3000" y="2881"/>
                </a:lnTo>
                <a:cubicBezTo>
                  <a:pt x="3000" y="2856"/>
                  <a:pt x="3006" y="2833"/>
                  <a:pt x="3018" y="2812"/>
                </a:cubicBezTo>
                <a:lnTo>
                  <a:pt x="3018" y="2812"/>
                </a:lnTo>
                <a:cubicBezTo>
                  <a:pt x="3029" y="2791"/>
                  <a:pt x="3044" y="2774"/>
                  <a:pt x="3063" y="2761"/>
                </a:cubicBezTo>
                <a:lnTo>
                  <a:pt x="3063" y="2761"/>
                </a:lnTo>
                <a:cubicBezTo>
                  <a:pt x="3082" y="2748"/>
                  <a:pt x="3103" y="2739"/>
                  <a:pt x="3126" y="2732"/>
                </a:cubicBezTo>
                <a:lnTo>
                  <a:pt x="3126" y="2732"/>
                </a:lnTo>
                <a:cubicBezTo>
                  <a:pt x="3143" y="2728"/>
                  <a:pt x="3169" y="2724"/>
                  <a:pt x="3204" y="2719"/>
                </a:cubicBezTo>
                <a:lnTo>
                  <a:pt x="3204" y="2719"/>
                </a:lnTo>
                <a:cubicBezTo>
                  <a:pt x="3275" y="2711"/>
                  <a:pt x="3328" y="2701"/>
                  <a:pt x="3361" y="2689"/>
                </a:cubicBezTo>
                <a:lnTo>
                  <a:pt x="3361" y="2689"/>
                </a:lnTo>
                <a:cubicBezTo>
                  <a:pt x="3362" y="2677"/>
                  <a:pt x="3362" y="2669"/>
                  <a:pt x="3362" y="2666"/>
                </a:cubicBezTo>
                <a:lnTo>
                  <a:pt x="3362" y="2666"/>
                </a:lnTo>
                <a:cubicBezTo>
                  <a:pt x="3362" y="2630"/>
                  <a:pt x="3354" y="2605"/>
                  <a:pt x="3337" y="2590"/>
                </a:cubicBezTo>
                <a:lnTo>
                  <a:pt x="3337" y="2590"/>
                </a:lnTo>
                <a:cubicBezTo>
                  <a:pt x="3314" y="2571"/>
                  <a:pt x="3281" y="2561"/>
                  <a:pt x="3237" y="2561"/>
                </a:cubicBezTo>
                <a:lnTo>
                  <a:pt x="3237" y="2561"/>
                </a:lnTo>
                <a:cubicBezTo>
                  <a:pt x="3196" y="2561"/>
                  <a:pt x="3165" y="2568"/>
                  <a:pt x="3145" y="2582"/>
                </a:cubicBezTo>
                <a:lnTo>
                  <a:pt x="3145" y="2582"/>
                </a:lnTo>
                <a:cubicBezTo>
                  <a:pt x="3125" y="2597"/>
                  <a:pt x="3110" y="2622"/>
                  <a:pt x="3101" y="2659"/>
                </a:cubicBezTo>
                <a:lnTo>
                  <a:pt x="3101" y="2659"/>
                </a:lnTo>
                <a:lnTo>
                  <a:pt x="3015" y="2647"/>
                </a:lnTo>
                <a:cubicBezTo>
                  <a:pt x="3023" y="2610"/>
                  <a:pt x="3036" y="2581"/>
                  <a:pt x="3054" y="2558"/>
                </a:cubicBezTo>
                <a:lnTo>
                  <a:pt x="3054" y="2558"/>
                </a:lnTo>
                <a:cubicBezTo>
                  <a:pt x="3072" y="2535"/>
                  <a:pt x="3098" y="2518"/>
                  <a:pt x="3132" y="2506"/>
                </a:cubicBezTo>
                <a:lnTo>
                  <a:pt x="3132" y="2506"/>
                </a:lnTo>
                <a:cubicBezTo>
                  <a:pt x="3165" y="2494"/>
                  <a:pt x="3204" y="2488"/>
                  <a:pt x="3249" y="2488"/>
                </a:cubicBezTo>
                <a:lnTo>
                  <a:pt x="3249" y="2488"/>
                </a:lnTo>
                <a:cubicBezTo>
                  <a:pt x="3294" y="2488"/>
                  <a:pt x="3330" y="2493"/>
                  <a:pt x="3357" y="2503"/>
                </a:cubicBezTo>
                <a:lnTo>
                  <a:pt x="3357" y="2503"/>
                </a:lnTo>
                <a:cubicBezTo>
                  <a:pt x="3385" y="2514"/>
                  <a:pt x="3405" y="2527"/>
                  <a:pt x="3418" y="2543"/>
                </a:cubicBezTo>
                <a:lnTo>
                  <a:pt x="3418" y="2543"/>
                </a:lnTo>
                <a:cubicBezTo>
                  <a:pt x="3431" y="2558"/>
                  <a:pt x="3441" y="2578"/>
                  <a:pt x="3446" y="2603"/>
                </a:cubicBezTo>
                <a:lnTo>
                  <a:pt x="3446" y="2603"/>
                </a:lnTo>
                <a:cubicBezTo>
                  <a:pt x="3449" y="2618"/>
                  <a:pt x="3450" y="2645"/>
                  <a:pt x="3450" y="2684"/>
                </a:cubicBezTo>
                <a:lnTo>
                  <a:pt x="3450" y="2684"/>
                </a:lnTo>
                <a:lnTo>
                  <a:pt x="3450" y="2801"/>
                </a:lnTo>
                <a:cubicBezTo>
                  <a:pt x="3450" y="2882"/>
                  <a:pt x="3452" y="2934"/>
                  <a:pt x="3456" y="2956"/>
                </a:cubicBezTo>
                <a:lnTo>
                  <a:pt x="3456" y="2956"/>
                </a:lnTo>
                <a:cubicBezTo>
                  <a:pt x="3459" y="2977"/>
                  <a:pt x="3467" y="2998"/>
                  <a:pt x="3478" y="3018"/>
                </a:cubicBezTo>
                <a:lnTo>
                  <a:pt x="3478" y="3018"/>
                </a:lnTo>
                <a:lnTo>
                  <a:pt x="3386" y="3018"/>
                </a:lnTo>
                <a:cubicBezTo>
                  <a:pt x="3377" y="3000"/>
                  <a:pt x="3371" y="2979"/>
                  <a:pt x="3368" y="2954"/>
                </a:cubicBezTo>
                <a:lnTo>
                  <a:pt x="3368" y="2954"/>
                </a:lnTo>
                <a:close/>
                <a:moveTo>
                  <a:pt x="3361" y="2758"/>
                </a:moveTo>
                <a:cubicBezTo>
                  <a:pt x="3329" y="2771"/>
                  <a:pt x="3281" y="2782"/>
                  <a:pt x="3218" y="2791"/>
                </a:cubicBezTo>
                <a:lnTo>
                  <a:pt x="3218" y="2791"/>
                </a:lnTo>
                <a:cubicBezTo>
                  <a:pt x="3181" y="2796"/>
                  <a:pt x="3156" y="2802"/>
                  <a:pt x="3141" y="2809"/>
                </a:cubicBezTo>
                <a:lnTo>
                  <a:pt x="3141" y="2809"/>
                </a:lnTo>
                <a:cubicBezTo>
                  <a:pt x="3126" y="2815"/>
                  <a:pt x="3114" y="2824"/>
                  <a:pt x="3106" y="2837"/>
                </a:cubicBezTo>
                <a:lnTo>
                  <a:pt x="3106" y="2837"/>
                </a:lnTo>
                <a:cubicBezTo>
                  <a:pt x="3098" y="2850"/>
                  <a:pt x="3094" y="2864"/>
                  <a:pt x="3094" y="2879"/>
                </a:cubicBezTo>
                <a:lnTo>
                  <a:pt x="3094" y="2879"/>
                </a:lnTo>
                <a:cubicBezTo>
                  <a:pt x="3094" y="2902"/>
                  <a:pt x="3103" y="2922"/>
                  <a:pt x="3121" y="2937"/>
                </a:cubicBezTo>
                <a:lnTo>
                  <a:pt x="3121" y="2937"/>
                </a:lnTo>
                <a:cubicBezTo>
                  <a:pt x="3138" y="2953"/>
                  <a:pt x="3164" y="2961"/>
                  <a:pt x="3198" y="2961"/>
                </a:cubicBezTo>
                <a:lnTo>
                  <a:pt x="3198" y="2961"/>
                </a:lnTo>
                <a:cubicBezTo>
                  <a:pt x="3232" y="2961"/>
                  <a:pt x="3262" y="2954"/>
                  <a:pt x="3289" y="2939"/>
                </a:cubicBezTo>
                <a:lnTo>
                  <a:pt x="3289" y="2939"/>
                </a:lnTo>
                <a:cubicBezTo>
                  <a:pt x="3315" y="2924"/>
                  <a:pt x="3334" y="2903"/>
                  <a:pt x="3347" y="2878"/>
                </a:cubicBezTo>
                <a:lnTo>
                  <a:pt x="3347" y="2878"/>
                </a:lnTo>
                <a:cubicBezTo>
                  <a:pt x="3356" y="2858"/>
                  <a:pt x="3361" y="2829"/>
                  <a:pt x="3361" y="2790"/>
                </a:cubicBezTo>
                <a:lnTo>
                  <a:pt x="3361" y="2790"/>
                </a:lnTo>
                <a:lnTo>
                  <a:pt x="3361" y="2758"/>
                </a:lnTo>
                <a:close/>
                <a:moveTo>
                  <a:pt x="3587" y="3018"/>
                </a:moveTo>
                <a:lnTo>
                  <a:pt x="3587" y="2302"/>
                </a:lnTo>
                <a:lnTo>
                  <a:pt x="3675" y="2302"/>
                </a:lnTo>
                <a:lnTo>
                  <a:pt x="3675" y="2710"/>
                </a:lnTo>
                <a:lnTo>
                  <a:pt x="3883" y="2500"/>
                </a:lnTo>
                <a:lnTo>
                  <a:pt x="3996" y="2500"/>
                </a:lnTo>
                <a:lnTo>
                  <a:pt x="3798" y="2692"/>
                </a:lnTo>
                <a:lnTo>
                  <a:pt x="4016" y="3018"/>
                </a:lnTo>
                <a:lnTo>
                  <a:pt x="3908" y="3018"/>
                </a:lnTo>
                <a:lnTo>
                  <a:pt x="3737" y="2753"/>
                </a:lnTo>
                <a:lnTo>
                  <a:pt x="3675" y="2812"/>
                </a:lnTo>
                <a:lnTo>
                  <a:pt x="3675" y="3018"/>
                </a:lnTo>
                <a:lnTo>
                  <a:pt x="3587" y="3018"/>
                </a:lnTo>
                <a:close/>
                <a:moveTo>
                  <a:pt x="4441" y="2851"/>
                </a:moveTo>
                <a:lnTo>
                  <a:pt x="4532" y="2862"/>
                </a:lnTo>
                <a:cubicBezTo>
                  <a:pt x="4517" y="2915"/>
                  <a:pt x="4491" y="2957"/>
                  <a:pt x="4452" y="2986"/>
                </a:cubicBezTo>
                <a:lnTo>
                  <a:pt x="4452" y="2986"/>
                </a:lnTo>
                <a:cubicBezTo>
                  <a:pt x="4413" y="3015"/>
                  <a:pt x="4364" y="3030"/>
                  <a:pt x="4304" y="3030"/>
                </a:cubicBezTo>
                <a:lnTo>
                  <a:pt x="4304" y="3030"/>
                </a:lnTo>
                <a:cubicBezTo>
                  <a:pt x="4228" y="3030"/>
                  <a:pt x="4168" y="3007"/>
                  <a:pt x="4124" y="2960"/>
                </a:cubicBezTo>
                <a:lnTo>
                  <a:pt x="4124" y="2960"/>
                </a:lnTo>
                <a:cubicBezTo>
                  <a:pt x="4079" y="2913"/>
                  <a:pt x="4057" y="2848"/>
                  <a:pt x="4057" y="2763"/>
                </a:cubicBezTo>
                <a:lnTo>
                  <a:pt x="4057" y="2763"/>
                </a:lnTo>
                <a:cubicBezTo>
                  <a:pt x="4057" y="2676"/>
                  <a:pt x="4079" y="2608"/>
                  <a:pt x="4124" y="2560"/>
                </a:cubicBezTo>
                <a:lnTo>
                  <a:pt x="4124" y="2560"/>
                </a:lnTo>
                <a:cubicBezTo>
                  <a:pt x="4169" y="2512"/>
                  <a:pt x="4228" y="2488"/>
                  <a:pt x="4299" y="2488"/>
                </a:cubicBezTo>
                <a:lnTo>
                  <a:pt x="4299" y="2488"/>
                </a:lnTo>
                <a:cubicBezTo>
                  <a:pt x="4368" y="2488"/>
                  <a:pt x="4425" y="2512"/>
                  <a:pt x="4469" y="2559"/>
                </a:cubicBezTo>
                <a:lnTo>
                  <a:pt x="4469" y="2559"/>
                </a:lnTo>
                <a:cubicBezTo>
                  <a:pt x="4513" y="2606"/>
                  <a:pt x="4535" y="2672"/>
                  <a:pt x="4535" y="2758"/>
                </a:cubicBezTo>
                <a:lnTo>
                  <a:pt x="4535" y="2758"/>
                </a:lnTo>
                <a:cubicBezTo>
                  <a:pt x="4535" y="2763"/>
                  <a:pt x="4535" y="2771"/>
                  <a:pt x="4534" y="2781"/>
                </a:cubicBezTo>
                <a:lnTo>
                  <a:pt x="4534" y="2781"/>
                </a:lnTo>
                <a:lnTo>
                  <a:pt x="4148" y="2781"/>
                </a:lnTo>
                <a:cubicBezTo>
                  <a:pt x="4151" y="2838"/>
                  <a:pt x="4167" y="2882"/>
                  <a:pt x="4196" y="2912"/>
                </a:cubicBezTo>
                <a:lnTo>
                  <a:pt x="4196" y="2912"/>
                </a:lnTo>
                <a:cubicBezTo>
                  <a:pt x="4225" y="2943"/>
                  <a:pt x="4261" y="2958"/>
                  <a:pt x="4304" y="2958"/>
                </a:cubicBezTo>
                <a:lnTo>
                  <a:pt x="4304" y="2958"/>
                </a:lnTo>
                <a:cubicBezTo>
                  <a:pt x="4337" y="2958"/>
                  <a:pt x="4364" y="2949"/>
                  <a:pt x="4387" y="2932"/>
                </a:cubicBezTo>
                <a:lnTo>
                  <a:pt x="4387" y="2932"/>
                </a:lnTo>
                <a:cubicBezTo>
                  <a:pt x="4410" y="2915"/>
                  <a:pt x="4428" y="2888"/>
                  <a:pt x="4441" y="2851"/>
                </a:cubicBezTo>
                <a:lnTo>
                  <a:pt x="4441" y="2851"/>
                </a:lnTo>
                <a:close/>
                <a:moveTo>
                  <a:pt x="4153" y="2709"/>
                </a:moveTo>
                <a:lnTo>
                  <a:pt x="4442" y="2709"/>
                </a:lnTo>
                <a:cubicBezTo>
                  <a:pt x="4438" y="2666"/>
                  <a:pt x="4427" y="2633"/>
                  <a:pt x="4409" y="2611"/>
                </a:cubicBezTo>
                <a:lnTo>
                  <a:pt x="4409" y="2611"/>
                </a:lnTo>
                <a:cubicBezTo>
                  <a:pt x="4381" y="2577"/>
                  <a:pt x="4345" y="2560"/>
                  <a:pt x="4300" y="2560"/>
                </a:cubicBezTo>
                <a:lnTo>
                  <a:pt x="4300" y="2560"/>
                </a:lnTo>
                <a:cubicBezTo>
                  <a:pt x="4259" y="2560"/>
                  <a:pt x="4225" y="2574"/>
                  <a:pt x="4198" y="2601"/>
                </a:cubicBezTo>
                <a:lnTo>
                  <a:pt x="4198" y="2601"/>
                </a:lnTo>
                <a:cubicBezTo>
                  <a:pt x="4171" y="2628"/>
                  <a:pt x="4156" y="2664"/>
                  <a:pt x="4153" y="2709"/>
                </a:cubicBezTo>
                <a:lnTo>
                  <a:pt x="4153" y="2709"/>
                </a:lnTo>
                <a:close/>
                <a:moveTo>
                  <a:pt x="4607" y="2863"/>
                </a:moveTo>
                <a:lnTo>
                  <a:pt x="4694" y="2850"/>
                </a:lnTo>
                <a:cubicBezTo>
                  <a:pt x="4699" y="2885"/>
                  <a:pt x="4712" y="2911"/>
                  <a:pt x="4735" y="2930"/>
                </a:cubicBezTo>
                <a:lnTo>
                  <a:pt x="4735" y="2930"/>
                </a:lnTo>
                <a:cubicBezTo>
                  <a:pt x="4757" y="2949"/>
                  <a:pt x="4788" y="2958"/>
                  <a:pt x="4828" y="2958"/>
                </a:cubicBezTo>
                <a:lnTo>
                  <a:pt x="4828" y="2958"/>
                </a:lnTo>
                <a:cubicBezTo>
                  <a:pt x="4869" y="2958"/>
                  <a:pt x="4899" y="2950"/>
                  <a:pt x="4918" y="2933"/>
                </a:cubicBezTo>
                <a:lnTo>
                  <a:pt x="4918" y="2933"/>
                </a:lnTo>
                <a:cubicBezTo>
                  <a:pt x="4937" y="2916"/>
                  <a:pt x="4947" y="2897"/>
                  <a:pt x="4947" y="2875"/>
                </a:cubicBezTo>
                <a:lnTo>
                  <a:pt x="4947" y="2875"/>
                </a:lnTo>
                <a:cubicBezTo>
                  <a:pt x="4947" y="2855"/>
                  <a:pt x="4939" y="2839"/>
                  <a:pt x="4922" y="2828"/>
                </a:cubicBezTo>
                <a:lnTo>
                  <a:pt x="4922" y="2828"/>
                </a:lnTo>
                <a:cubicBezTo>
                  <a:pt x="4910" y="2820"/>
                  <a:pt x="4880" y="2810"/>
                  <a:pt x="4832" y="2798"/>
                </a:cubicBezTo>
                <a:lnTo>
                  <a:pt x="4832" y="2798"/>
                </a:lnTo>
                <a:cubicBezTo>
                  <a:pt x="4767" y="2782"/>
                  <a:pt x="4723" y="2768"/>
                  <a:pt x="4698" y="2756"/>
                </a:cubicBezTo>
                <a:lnTo>
                  <a:pt x="4698" y="2756"/>
                </a:lnTo>
                <a:cubicBezTo>
                  <a:pt x="4673" y="2744"/>
                  <a:pt x="4654" y="2728"/>
                  <a:pt x="4641" y="2707"/>
                </a:cubicBezTo>
                <a:lnTo>
                  <a:pt x="4641" y="2707"/>
                </a:lnTo>
                <a:cubicBezTo>
                  <a:pt x="4628" y="2686"/>
                  <a:pt x="4622" y="2662"/>
                  <a:pt x="4622" y="2637"/>
                </a:cubicBezTo>
                <a:lnTo>
                  <a:pt x="4622" y="2637"/>
                </a:lnTo>
                <a:cubicBezTo>
                  <a:pt x="4622" y="2614"/>
                  <a:pt x="4627" y="2593"/>
                  <a:pt x="4638" y="2573"/>
                </a:cubicBezTo>
                <a:lnTo>
                  <a:pt x="4638" y="2573"/>
                </a:lnTo>
                <a:cubicBezTo>
                  <a:pt x="4649" y="2553"/>
                  <a:pt x="4663" y="2537"/>
                  <a:pt x="4681" y="2524"/>
                </a:cubicBezTo>
                <a:lnTo>
                  <a:pt x="4681" y="2524"/>
                </a:lnTo>
                <a:cubicBezTo>
                  <a:pt x="4694" y="2514"/>
                  <a:pt x="4713" y="2505"/>
                  <a:pt x="4737" y="2498"/>
                </a:cubicBezTo>
                <a:lnTo>
                  <a:pt x="4737" y="2498"/>
                </a:lnTo>
                <a:cubicBezTo>
                  <a:pt x="4760" y="2491"/>
                  <a:pt x="4786" y="2488"/>
                  <a:pt x="4813" y="2488"/>
                </a:cubicBezTo>
                <a:lnTo>
                  <a:pt x="4813" y="2488"/>
                </a:lnTo>
                <a:cubicBezTo>
                  <a:pt x="4854" y="2488"/>
                  <a:pt x="4889" y="2494"/>
                  <a:pt x="4920" y="2505"/>
                </a:cubicBezTo>
                <a:lnTo>
                  <a:pt x="4920" y="2505"/>
                </a:lnTo>
                <a:cubicBezTo>
                  <a:pt x="4951" y="2517"/>
                  <a:pt x="4973" y="2533"/>
                  <a:pt x="4988" y="2553"/>
                </a:cubicBezTo>
                <a:lnTo>
                  <a:pt x="4988" y="2553"/>
                </a:lnTo>
                <a:cubicBezTo>
                  <a:pt x="5003" y="2573"/>
                  <a:pt x="5013" y="2600"/>
                  <a:pt x="5018" y="2633"/>
                </a:cubicBezTo>
                <a:lnTo>
                  <a:pt x="5018" y="2633"/>
                </a:lnTo>
                <a:lnTo>
                  <a:pt x="4932" y="2645"/>
                </a:lnTo>
                <a:cubicBezTo>
                  <a:pt x="4929" y="2618"/>
                  <a:pt x="4917" y="2598"/>
                  <a:pt x="4898" y="2583"/>
                </a:cubicBezTo>
                <a:lnTo>
                  <a:pt x="4898" y="2583"/>
                </a:lnTo>
                <a:cubicBezTo>
                  <a:pt x="4879" y="2568"/>
                  <a:pt x="4853" y="2560"/>
                  <a:pt x="4819" y="2560"/>
                </a:cubicBezTo>
                <a:lnTo>
                  <a:pt x="4819" y="2560"/>
                </a:lnTo>
                <a:cubicBezTo>
                  <a:pt x="4779" y="2560"/>
                  <a:pt x="4750" y="2567"/>
                  <a:pt x="4733" y="2580"/>
                </a:cubicBezTo>
                <a:lnTo>
                  <a:pt x="4733" y="2580"/>
                </a:lnTo>
                <a:cubicBezTo>
                  <a:pt x="4716" y="2593"/>
                  <a:pt x="4707" y="2609"/>
                  <a:pt x="4707" y="2627"/>
                </a:cubicBezTo>
                <a:lnTo>
                  <a:pt x="4707" y="2627"/>
                </a:lnTo>
                <a:cubicBezTo>
                  <a:pt x="4707" y="2638"/>
                  <a:pt x="4711" y="2649"/>
                  <a:pt x="4718" y="2658"/>
                </a:cubicBezTo>
                <a:lnTo>
                  <a:pt x="4718" y="2658"/>
                </a:lnTo>
                <a:cubicBezTo>
                  <a:pt x="4725" y="2667"/>
                  <a:pt x="4736" y="2675"/>
                  <a:pt x="4751" y="2681"/>
                </a:cubicBezTo>
                <a:lnTo>
                  <a:pt x="4751" y="2681"/>
                </a:lnTo>
                <a:cubicBezTo>
                  <a:pt x="4760" y="2684"/>
                  <a:pt x="4786" y="2692"/>
                  <a:pt x="4829" y="2704"/>
                </a:cubicBezTo>
                <a:lnTo>
                  <a:pt x="4829" y="2704"/>
                </a:lnTo>
                <a:cubicBezTo>
                  <a:pt x="4891" y="2721"/>
                  <a:pt x="4934" y="2734"/>
                  <a:pt x="4959" y="2744"/>
                </a:cubicBezTo>
                <a:lnTo>
                  <a:pt x="4959" y="2744"/>
                </a:lnTo>
                <a:cubicBezTo>
                  <a:pt x="4984" y="2755"/>
                  <a:pt x="5003" y="2770"/>
                  <a:pt x="5017" y="2791"/>
                </a:cubicBezTo>
                <a:lnTo>
                  <a:pt x="5017" y="2791"/>
                </a:lnTo>
                <a:cubicBezTo>
                  <a:pt x="5031" y="2811"/>
                  <a:pt x="5038" y="2836"/>
                  <a:pt x="5038" y="2866"/>
                </a:cubicBezTo>
                <a:lnTo>
                  <a:pt x="5038" y="2866"/>
                </a:lnTo>
                <a:cubicBezTo>
                  <a:pt x="5038" y="2895"/>
                  <a:pt x="5029" y="2923"/>
                  <a:pt x="5012" y="2948"/>
                </a:cubicBezTo>
                <a:lnTo>
                  <a:pt x="5012" y="2948"/>
                </a:lnTo>
                <a:cubicBezTo>
                  <a:pt x="4995" y="2974"/>
                  <a:pt x="4971" y="2994"/>
                  <a:pt x="4938" y="3009"/>
                </a:cubicBezTo>
                <a:lnTo>
                  <a:pt x="4938" y="3009"/>
                </a:lnTo>
                <a:cubicBezTo>
                  <a:pt x="4906" y="3023"/>
                  <a:pt x="4870" y="3030"/>
                  <a:pt x="4829" y="3030"/>
                </a:cubicBezTo>
                <a:lnTo>
                  <a:pt x="4829" y="3030"/>
                </a:lnTo>
                <a:cubicBezTo>
                  <a:pt x="4762" y="3030"/>
                  <a:pt x="4710" y="3016"/>
                  <a:pt x="4675" y="2988"/>
                </a:cubicBezTo>
                <a:lnTo>
                  <a:pt x="4675" y="2988"/>
                </a:lnTo>
                <a:cubicBezTo>
                  <a:pt x="4640" y="2960"/>
                  <a:pt x="4617" y="2918"/>
                  <a:pt x="4607" y="2863"/>
                </a:cubicBezTo>
                <a:lnTo>
                  <a:pt x="4607" y="2863"/>
                </a:lnTo>
                <a:close/>
                <a:moveTo>
                  <a:pt x="5883" y="2705"/>
                </a:moveTo>
                <a:lnTo>
                  <a:pt x="5409" y="2908"/>
                </a:lnTo>
                <a:lnTo>
                  <a:pt x="5409" y="2820"/>
                </a:lnTo>
                <a:lnTo>
                  <a:pt x="5784" y="2665"/>
                </a:lnTo>
                <a:lnTo>
                  <a:pt x="5409" y="2510"/>
                </a:lnTo>
                <a:lnTo>
                  <a:pt x="5409" y="2423"/>
                </a:lnTo>
                <a:lnTo>
                  <a:pt x="5883" y="2623"/>
                </a:lnTo>
                <a:lnTo>
                  <a:pt x="5883" y="2705"/>
                </a:lnTo>
                <a:close/>
                <a:moveTo>
                  <a:pt x="6271" y="2853"/>
                </a:moveTo>
                <a:lnTo>
                  <a:pt x="6355" y="2845"/>
                </a:lnTo>
                <a:cubicBezTo>
                  <a:pt x="6362" y="2884"/>
                  <a:pt x="6376" y="2913"/>
                  <a:pt x="6396" y="2931"/>
                </a:cubicBezTo>
                <a:lnTo>
                  <a:pt x="6396" y="2931"/>
                </a:lnTo>
                <a:cubicBezTo>
                  <a:pt x="6417" y="2949"/>
                  <a:pt x="6443" y="2958"/>
                  <a:pt x="6474" y="2958"/>
                </a:cubicBezTo>
                <a:lnTo>
                  <a:pt x="6474" y="2958"/>
                </a:lnTo>
                <a:cubicBezTo>
                  <a:pt x="6501" y="2958"/>
                  <a:pt x="6524" y="2952"/>
                  <a:pt x="6545" y="2939"/>
                </a:cubicBezTo>
                <a:lnTo>
                  <a:pt x="6545" y="2939"/>
                </a:lnTo>
                <a:cubicBezTo>
                  <a:pt x="6565" y="2927"/>
                  <a:pt x="6582" y="2911"/>
                  <a:pt x="6595" y="2890"/>
                </a:cubicBezTo>
                <a:lnTo>
                  <a:pt x="6595" y="2890"/>
                </a:lnTo>
                <a:cubicBezTo>
                  <a:pt x="6608" y="2869"/>
                  <a:pt x="6619" y="2841"/>
                  <a:pt x="6628" y="2806"/>
                </a:cubicBezTo>
                <a:lnTo>
                  <a:pt x="6628" y="2806"/>
                </a:lnTo>
                <a:cubicBezTo>
                  <a:pt x="6637" y="2771"/>
                  <a:pt x="6641" y="2735"/>
                  <a:pt x="6641" y="2699"/>
                </a:cubicBezTo>
                <a:lnTo>
                  <a:pt x="6641" y="2699"/>
                </a:lnTo>
                <a:cubicBezTo>
                  <a:pt x="6641" y="2695"/>
                  <a:pt x="6641" y="2689"/>
                  <a:pt x="6640" y="2681"/>
                </a:cubicBezTo>
                <a:lnTo>
                  <a:pt x="6640" y="2681"/>
                </a:lnTo>
                <a:cubicBezTo>
                  <a:pt x="6623" y="2709"/>
                  <a:pt x="6599" y="2732"/>
                  <a:pt x="6568" y="2749"/>
                </a:cubicBezTo>
                <a:lnTo>
                  <a:pt x="6568" y="2749"/>
                </a:lnTo>
                <a:cubicBezTo>
                  <a:pt x="6538" y="2766"/>
                  <a:pt x="6505" y="2775"/>
                  <a:pt x="6469" y="2775"/>
                </a:cubicBezTo>
                <a:lnTo>
                  <a:pt x="6469" y="2775"/>
                </a:lnTo>
                <a:cubicBezTo>
                  <a:pt x="6410" y="2775"/>
                  <a:pt x="6360" y="2754"/>
                  <a:pt x="6319" y="2711"/>
                </a:cubicBezTo>
                <a:lnTo>
                  <a:pt x="6319" y="2711"/>
                </a:lnTo>
                <a:cubicBezTo>
                  <a:pt x="6278" y="2668"/>
                  <a:pt x="6258" y="2611"/>
                  <a:pt x="6258" y="2541"/>
                </a:cubicBezTo>
                <a:lnTo>
                  <a:pt x="6258" y="2541"/>
                </a:lnTo>
                <a:cubicBezTo>
                  <a:pt x="6258" y="2468"/>
                  <a:pt x="6279" y="2410"/>
                  <a:pt x="6322" y="2366"/>
                </a:cubicBezTo>
                <a:lnTo>
                  <a:pt x="6322" y="2366"/>
                </a:lnTo>
                <a:cubicBezTo>
                  <a:pt x="6365" y="2321"/>
                  <a:pt x="6418" y="2299"/>
                  <a:pt x="6483" y="2299"/>
                </a:cubicBezTo>
                <a:lnTo>
                  <a:pt x="6483" y="2299"/>
                </a:lnTo>
                <a:cubicBezTo>
                  <a:pt x="6529" y="2299"/>
                  <a:pt x="6571" y="2312"/>
                  <a:pt x="6610" y="2337"/>
                </a:cubicBezTo>
                <a:lnTo>
                  <a:pt x="6610" y="2337"/>
                </a:lnTo>
                <a:cubicBezTo>
                  <a:pt x="6649" y="2362"/>
                  <a:pt x="6678" y="2398"/>
                  <a:pt x="6698" y="2444"/>
                </a:cubicBezTo>
                <a:lnTo>
                  <a:pt x="6698" y="2444"/>
                </a:lnTo>
                <a:cubicBezTo>
                  <a:pt x="6718" y="2491"/>
                  <a:pt x="6728" y="2558"/>
                  <a:pt x="6728" y="2645"/>
                </a:cubicBezTo>
                <a:lnTo>
                  <a:pt x="6728" y="2645"/>
                </a:lnTo>
                <a:cubicBezTo>
                  <a:pt x="6728" y="2737"/>
                  <a:pt x="6718" y="2810"/>
                  <a:pt x="6698" y="2864"/>
                </a:cubicBezTo>
                <a:lnTo>
                  <a:pt x="6698" y="2864"/>
                </a:lnTo>
                <a:cubicBezTo>
                  <a:pt x="6679" y="2918"/>
                  <a:pt x="6649" y="2959"/>
                  <a:pt x="6610" y="2988"/>
                </a:cubicBezTo>
                <a:lnTo>
                  <a:pt x="6610" y="2988"/>
                </a:lnTo>
                <a:cubicBezTo>
                  <a:pt x="6571" y="3016"/>
                  <a:pt x="6525" y="3030"/>
                  <a:pt x="6472" y="3030"/>
                </a:cubicBezTo>
                <a:lnTo>
                  <a:pt x="6472" y="3030"/>
                </a:lnTo>
                <a:cubicBezTo>
                  <a:pt x="6416" y="3030"/>
                  <a:pt x="6370" y="3015"/>
                  <a:pt x="6335" y="2984"/>
                </a:cubicBezTo>
                <a:lnTo>
                  <a:pt x="6335" y="2984"/>
                </a:lnTo>
                <a:cubicBezTo>
                  <a:pt x="6299" y="2953"/>
                  <a:pt x="6278" y="2909"/>
                  <a:pt x="6271" y="2853"/>
                </a:cubicBezTo>
                <a:lnTo>
                  <a:pt x="6271" y="2853"/>
                </a:lnTo>
                <a:close/>
                <a:moveTo>
                  <a:pt x="6631" y="2537"/>
                </a:moveTo>
                <a:cubicBezTo>
                  <a:pt x="6631" y="2486"/>
                  <a:pt x="6617" y="2446"/>
                  <a:pt x="6590" y="2416"/>
                </a:cubicBezTo>
                <a:lnTo>
                  <a:pt x="6590" y="2416"/>
                </a:lnTo>
                <a:cubicBezTo>
                  <a:pt x="6563" y="2387"/>
                  <a:pt x="6531" y="2372"/>
                  <a:pt x="6493" y="2372"/>
                </a:cubicBezTo>
                <a:lnTo>
                  <a:pt x="6493" y="2372"/>
                </a:lnTo>
                <a:cubicBezTo>
                  <a:pt x="6454" y="2372"/>
                  <a:pt x="6420" y="2388"/>
                  <a:pt x="6391" y="2420"/>
                </a:cubicBezTo>
                <a:lnTo>
                  <a:pt x="6391" y="2420"/>
                </a:lnTo>
                <a:cubicBezTo>
                  <a:pt x="6362" y="2452"/>
                  <a:pt x="6348" y="2493"/>
                  <a:pt x="6348" y="2544"/>
                </a:cubicBezTo>
                <a:lnTo>
                  <a:pt x="6348" y="2544"/>
                </a:lnTo>
                <a:cubicBezTo>
                  <a:pt x="6348" y="2589"/>
                  <a:pt x="6362" y="2626"/>
                  <a:pt x="6389" y="2655"/>
                </a:cubicBezTo>
                <a:lnTo>
                  <a:pt x="6389" y="2655"/>
                </a:lnTo>
                <a:cubicBezTo>
                  <a:pt x="6416" y="2684"/>
                  <a:pt x="6450" y="2698"/>
                  <a:pt x="6491" y="2698"/>
                </a:cubicBezTo>
                <a:lnTo>
                  <a:pt x="6491" y="2698"/>
                </a:lnTo>
                <a:cubicBezTo>
                  <a:pt x="6532" y="2698"/>
                  <a:pt x="6565" y="2684"/>
                  <a:pt x="6591" y="2655"/>
                </a:cubicBezTo>
                <a:lnTo>
                  <a:pt x="6591" y="2655"/>
                </a:lnTo>
                <a:cubicBezTo>
                  <a:pt x="6618" y="2626"/>
                  <a:pt x="6631" y="2587"/>
                  <a:pt x="6631" y="2537"/>
                </a:cubicBezTo>
                <a:lnTo>
                  <a:pt x="6631" y="2537"/>
                </a:lnTo>
                <a:close/>
                <a:moveTo>
                  <a:pt x="6814" y="2665"/>
                </a:moveTo>
                <a:cubicBezTo>
                  <a:pt x="6814" y="2580"/>
                  <a:pt x="6823" y="2512"/>
                  <a:pt x="6840" y="2461"/>
                </a:cubicBezTo>
                <a:lnTo>
                  <a:pt x="6840" y="2461"/>
                </a:lnTo>
                <a:cubicBezTo>
                  <a:pt x="6857" y="2409"/>
                  <a:pt x="6883" y="2369"/>
                  <a:pt x="6917" y="2341"/>
                </a:cubicBezTo>
                <a:lnTo>
                  <a:pt x="6917" y="2341"/>
                </a:lnTo>
                <a:cubicBezTo>
                  <a:pt x="6952" y="2313"/>
                  <a:pt x="6995" y="2299"/>
                  <a:pt x="7047" y="2299"/>
                </a:cubicBezTo>
                <a:lnTo>
                  <a:pt x="7047" y="2299"/>
                </a:lnTo>
                <a:cubicBezTo>
                  <a:pt x="7086" y="2299"/>
                  <a:pt x="7119" y="2307"/>
                  <a:pt x="7148" y="2322"/>
                </a:cubicBezTo>
                <a:lnTo>
                  <a:pt x="7148" y="2322"/>
                </a:lnTo>
                <a:cubicBezTo>
                  <a:pt x="7177" y="2338"/>
                  <a:pt x="7201" y="2360"/>
                  <a:pt x="7220" y="2389"/>
                </a:cubicBezTo>
                <a:lnTo>
                  <a:pt x="7220" y="2389"/>
                </a:lnTo>
                <a:cubicBezTo>
                  <a:pt x="7239" y="2418"/>
                  <a:pt x="7253" y="2454"/>
                  <a:pt x="7264" y="2496"/>
                </a:cubicBezTo>
                <a:lnTo>
                  <a:pt x="7264" y="2496"/>
                </a:lnTo>
                <a:cubicBezTo>
                  <a:pt x="7275" y="2538"/>
                  <a:pt x="7281" y="2594"/>
                  <a:pt x="7281" y="2665"/>
                </a:cubicBezTo>
                <a:lnTo>
                  <a:pt x="7281" y="2665"/>
                </a:lnTo>
                <a:cubicBezTo>
                  <a:pt x="7281" y="2749"/>
                  <a:pt x="7272" y="2817"/>
                  <a:pt x="7255" y="2868"/>
                </a:cubicBezTo>
                <a:lnTo>
                  <a:pt x="7255" y="2868"/>
                </a:lnTo>
                <a:cubicBezTo>
                  <a:pt x="7238" y="2920"/>
                  <a:pt x="7212" y="2960"/>
                  <a:pt x="7177" y="2988"/>
                </a:cubicBezTo>
                <a:lnTo>
                  <a:pt x="7177" y="2988"/>
                </a:lnTo>
                <a:cubicBezTo>
                  <a:pt x="7143" y="3016"/>
                  <a:pt x="7100" y="3030"/>
                  <a:pt x="7047" y="3030"/>
                </a:cubicBezTo>
                <a:lnTo>
                  <a:pt x="7047" y="3030"/>
                </a:lnTo>
                <a:cubicBezTo>
                  <a:pt x="6978" y="3030"/>
                  <a:pt x="6924" y="3005"/>
                  <a:pt x="6885" y="2956"/>
                </a:cubicBezTo>
                <a:lnTo>
                  <a:pt x="6885" y="2956"/>
                </a:lnTo>
                <a:cubicBezTo>
                  <a:pt x="6838" y="2897"/>
                  <a:pt x="6814" y="2800"/>
                  <a:pt x="6814" y="2665"/>
                </a:cubicBezTo>
                <a:lnTo>
                  <a:pt x="6814" y="2665"/>
                </a:lnTo>
                <a:close/>
                <a:moveTo>
                  <a:pt x="6904" y="2665"/>
                </a:moveTo>
                <a:cubicBezTo>
                  <a:pt x="6904" y="2782"/>
                  <a:pt x="6918" y="2861"/>
                  <a:pt x="6945" y="2900"/>
                </a:cubicBezTo>
                <a:lnTo>
                  <a:pt x="6945" y="2900"/>
                </a:lnTo>
                <a:cubicBezTo>
                  <a:pt x="6973" y="2939"/>
                  <a:pt x="7007" y="2958"/>
                  <a:pt x="7047" y="2958"/>
                </a:cubicBezTo>
                <a:lnTo>
                  <a:pt x="7047" y="2958"/>
                </a:lnTo>
                <a:cubicBezTo>
                  <a:pt x="7088" y="2958"/>
                  <a:pt x="7122" y="2938"/>
                  <a:pt x="7149" y="2899"/>
                </a:cubicBezTo>
                <a:lnTo>
                  <a:pt x="7149" y="2899"/>
                </a:lnTo>
                <a:cubicBezTo>
                  <a:pt x="7176" y="2860"/>
                  <a:pt x="7190" y="2782"/>
                  <a:pt x="7190" y="2665"/>
                </a:cubicBezTo>
                <a:lnTo>
                  <a:pt x="7190" y="2665"/>
                </a:lnTo>
                <a:cubicBezTo>
                  <a:pt x="7190" y="2547"/>
                  <a:pt x="7176" y="2469"/>
                  <a:pt x="7149" y="2430"/>
                </a:cubicBezTo>
                <a:lnTo>
                  <a:pt x="7149" y="2430"/>
                </a:lnTo>
                <a:cubicBezTo>
                  <a:pt x="7122" y="2391"/>
                  <a:pt x="7087" y="2372"/>
                  <a:pt x="7046" y="2372"/>
                </a:cubicBezTo>
                <a:lnTo>
                  <a:pt x="7046" y="2372"/>
                </a:lnTo>
                <a:cubicBezTo>
                  <a:pt x="7006" y="2372"/>
                  <a:pt x="6974" y="2389"/>
                  <a:pt x="6949" y="2423"/>
                </a:cubicBezTo>
                <a:lnTo>
                  <a:pt x="6949" y="2423"/>
                </a:lnTo>
                <a:cubicBezTo>
                  <a:pt x="6919" y="2467"/>
                  <a:pt x="6904" y="2548"/>
                  <a:pt x="6904" y="2665"/>
                </a:cubicBezTo>
                <a:lnTo>
                  <a:pt x="6904" y="2665"/>
                </a:lnTo>
                <a:close/>
                <a:moveTo>
                  <a:pt x="7370" y="2665"/>
                </a:moveTo>
                <a:cubicBezTo>
                  <a:pt x="7370" y="2580"/>
                  <a:pt x="7379" y="2512"/>
                  <a:pt x="7396" y="2461"/>
                </a:cubicBezTo>
                <a:lnTo>
                  <a:pt x="7396" y="2461"/>
                </a:lnTo>
                <a:cubicBezTo>
                  <a:pt x="7413" y="2409"/>
                  <a:pt x="7439" y="2369"/>
                  <a:pt x="7474" y="2341"/>
                </a:cubicBezTo>
                <a:lnTo>
                  <a:pt x="7474" y="2341"/>
                </a:lnTo>
                <a:cubicBezTo>
                  <a:pt x="7508" y="2313"/>
                  <a:pt x="7551" y="2299"/>
                  <a:pt x="7603" y="2299"/>
                </a:cubicBezTo>
                <a:lnTo>
                  <a:pt x="7603" y="2299"/>
                </a:lnTo>
                <a:cubicBezTo>
                  <a:pt x="7642" y="2299"/>
                  <a:pt x="7675" y="2307"/>
                  <a:pt x="7704" y="2322"/>
                </a:cubicBezTo>
                <a:lnTo>
                  <a:pt x="7704" y="2322"/>
                </a:lnTo>
                <a:cubicBezTo>
                  <a:pt x="7733" y="2338"/>
                  <a:pt x="7757" y="2360"/>
                  <a:pt x="7776" y="2389"/>
                </a:cubicBezTo>
                <a:lnTo>
                  <a:pt x="7776" y="2389"/>
                </a:lnTo>
                <a:cubicBezTo>
                  <a:pt x="7795" y="2418"/>
                  <a:pt x="7810" y="2454"/>
                  <a:pt x="7821" y="2496"/>
                </a:cubicBezTo>
                <a:lnTo>
                  <a:pt x="7821" y="2496"/>
                </a:lnTo>
                <a:cubicBezTo>
                  <a:pt x="7832" y="2538"/>
                  <a:pt x="7837" y="2594"/>
                  <a:pt x="7837" y="2665"/>
                </a:cubicBezTo>
                <a:lnTo>
                  <a:pt x="7837" y="2665"/>
                </a:lnTo>
                <a:cubicBezTo>
                  <a:pt x="7837" y="2749"/>
                  <a:pt x="7828" y="2817"/>
                  <a:pt x="7811" y="2868"/>
                </a:cubicBezTo>
                <a:lnTo>
                  <a:pt x="7811" y="2868"/>
                </a:lnTo>
                <a:cubicBezTo>
                  <a:pt x="7794" y="2920"/>
                  <a:pt x="7768" y="2960"/>
                  <a:pt x="7733" y="2988"/>
                </a:cubicBezTo>
                <a:lnTo>
                  <a:pt x="7733" y="2988"/>
                </a:lnTo>
                <a:cubicBezTo>
                  <a:pt x="7699" y="3016"/>
                  <a:pt x="7656" y="3030"/>
                  <a:pt x="7603" y="3030"/>
                </a:cubicBezTo>
                <a:lnTo>
                  <a:pt x="7603" y="3030"/>
                </a:lnTo>
                <a:cubicBezTo>
                  <a:pt x="7534" y="3030"/>
                  <a:pt x="7480" y="3005"/>
                  <a:pt x="7441" y="2956"/>
                </a:cubicBezTo>
                <a:lnTo>
                  <a:pt x="7441" y="2956"/>
                </a:lnTo>
                <a:cubicBezTo>
                  <a:pt x="7394" y="2897"/>
                  <a:pt x="7370" y="2800"/>
                  <a:pt x="7370" y="2665"/>
                </a:cubicBezTo>
                <a:lnTo>
                  <a:pt x="7370" y="2665"/>
                </a:lnTo>
                <a:close/>
                <a:moveTo>
                  <a:pt x="7460" y="2665"/>
                </a:moveTo>
                <a:cubicBezTo>
                  <a:pt x="7460" y="2782"/>
                  <a:pt x="7474" y="2861"/>
                  <a:pt x="7501" y="2900"/>
                </a:cubicBezTo>
                <a:lnTo>
                  <a:pt x="7501" y="2900"/>
                </a:lnTo>
                <a:cubicBezTo>
                  <a:pt x="7529" y="2939"/>
                  <a:pt x="7563" y="2958"/>
                  <a:pt x="7603" y="2958"/>
                </a:cubicBezTo>
                <a:lnTo>
                  <a:pt x="7603" y="2958"/>
                </a:lnTo>
                <a:cubicBezTo>
                  <a:pt x="7644" y="2958"/>
                  <a:pt x="7678" y="2938"/>
                  <a:pt x="7705" y="2899"/>
                </a:cubicBezTo>
                <a:lnTo>
                  <a:pt x="7705" y="2899"/>
                </a:lnTo>
                <a:cubicBezTo>
                  <a:pt x="7732" y="2860"/>
                  <a:pt x="7746" y="2782"/>
                  <a:pt x="7746" y="2665"/>
                </a:cubicBezTo>
                <a:lnTo>
                  <a:pt x="7746" y="2665"/>
                </a:lnTo>
                <a:cubicBezTo>
                  <a:pt x="7746" y="2547"/>
                  <a:pt x="7732" y="2469"/>
                  <a:pt x="7705" y="2430"/>
                </a:cubicBezTo>
                <a:lnTo>
                  <a:pt x="7705" y="2430"/>
                </a:lnTo>
                <a:cubicBezTo>
                  <a:pt x="7678" y="2391"/>
                  <a:pt x="7643" y="2372"/>
                  <a:pt x="7602" y="2372"/>
                </a:cubicBezTo>
                <a:lnTo>
                  <a:pt x="7602" y="2372"/>
                </a:lnTo>
                <a:cubicBezTo>
                  <a:pt x="7562" y="2372"/>
                  <a:pt x="7530" y="2389"/>
                  <a:pt x="7506" y="2423"/>
                </a:cubicBezTo>
                <a:lnTo>
                  <a:pt x="7506" y="2423"/>
                </a:lnTo>
                <a:cubicBezTo>
                  <a:pt x="7475" y="2467"/>
                  <a:pt x="7460" y="2548"/>
                  <a:pt x="7460" y="2665"/>
                </a:cubicBezTo>
                <a:lnTo>
                  <a:pt x="7460" y="2665"/>
                </a:lnTo>
                <a:close/>
                <a:moveTo>
                  <a:pt x="8567" y="2828"/>
                </a:moveTo>
                <a:lnTo>
                  <a:pt x="8653" y="2839"/>
                </a:lnTo>
                <a:cubicBezTo>
                  <a:pt x="8644" y="2899"/>
                  <a:pt x="8620" y="2946"/>
                  <a:pt x="8581" y="2979"/>
                </a:cubicBezTo>
                <a:lnTo>
                  <a:pt x="8581" y="2979"/>
                </a:lnTo>
                <a:cubicBezTo>
                  <a:pt x="8542" y="3013"/>
                  <a:pt x="8494" y="3030"/>
                  <a:pt x="8437" y="3030"/>
                </a:cubicBezTo>
                <a:lnTo>
                  <a:pt x="8437" y="3030"/>
                </a:lnTo>
                <a:cubicBezTo>
                  <a:pt x="8366" y="3030"/>
                  <a:pt x="8309" y="3007"/>
                  <a:pt x="8266" y="2960"/>
                </a:cubicBezTo>
                <a:lnTo>
                  <a:pt x="8266" y="2960"/>
                </a:lnTo>
                <a:cubicBezTo>
                  <a:pt x="8223" y="2914"/>
                  <a:pt x="8201" y="2848"/>
                  <a:pt x="8201" y="2761"/>
                </a:cubicBezTo>
                <a:lnTo>
                  <a:pt x="8201" y="2761"/>
                </a:lnTo>
                <a:cubicBezTo>
                  <a:pt x="8201" y="2705"/>
                  <a:pt x="8210" y="2656"/>
                  <a:pt x="8229" y="2614"/>
                </a:cubicBezTo>
                <a:lnTo>
                  <a:pt x="8229" y="2614"/>
                </a:lnTo>
                <a:cubicBezTo>
                  <a:pt x="8248" y="2572"/>
                  <a:pt x="8276" y="2540"/>
                  <a:pt x="8314" y="2519"/>
                </a:cubicBezTo>
                <a:lnTo>
                  <a:pt x="8314" y="2519"/>
                </a:lnTo>
                <a:cubicBezTo>
                  <a:pt x="8352" y="2498"/>
                  <a:pt x="8393" y="2488"/>
                  <a:pt x="8438" y="2488"/>
                </a:cubicBezTo>
                <a:lnTo>
                  <a:pt x="8438" y="2488"/>
                </a:lnTo>
                <a:cubicBezTo>
                  <a:pt x="8494" y="2488"/>
                  <a:pt x="8540" y="2502"/>
                  <a:pt x="8576" y="2531"/>
                </a:cubicBezTo>
                <a:lnTo>
                  <a:pt x="8576" y="2531"/>
                </a:lnTo>
                <a:cubicBezTo>
                  <a:pt x="8612" y="2559"/>
                  <a:pt x="8635" y="2599"/>
                  <a:pt x="8645" y="2652"/>
                </a:cubicBezTo>
                <a:lnTo>
                  <a:pt x="8645" y="2652"/>
                </a:lnTo>
                <a:lnTo>
                  <a:pt x="8559" y="2665"/>
                </a:lnTo>
                <a:cubicBezTo>
                  <a:pt x="8551" y="2630"/>
                  <a:pt x="8537" y="2604"/>
                  <a:pt x="8516" y="2586"/>
                </a:cubicBezTo>
                <a:lnTo>
                  <a:pt x="8516" y="2586"/>
                </a:lnTo>
                <a:cubicBezTo>
                  <a:pt x="8495" y="2569"/>
                  <a:pt x="8470" y="2560"/>
                  <a:pt x="8441" y="2560"/>
                </a:cubicBezTo>
                <a:lnTo>
                  <a:pt x="8441" y="2560"/>
                </a:lnTo>
                <a:cubicBezTo>
                  <a:pt x="8397" y="2560"/>
                  <a:pt x="8361" y="2576"/>
                  <a:pt x="8333" y="2608"/>
                </a:cubicBezTo>
                <a:lnTo>
                  <a:pt x="8333" y="2608"/>
                </a:lnTo>
                <a:cubicBezTo>
                  <a:pt x="8306" y="2639"/>
                  <a:pt x="8292" y="2689"/>
                  <a:pt x="8292" y="2758"/>
                </a:cubicBezTo>
                <a:lnTo>
                  <a:pt x="8292" y="2758"/>
                </a:lnTo>
                <a:cubicBezTo>
                  <a:pt x="8292" y="2828"/>
                  <a:pt x="8305" y="2879"/>
                  <a:pt x="8332" y="2910"/>
                </a:cubicBezTo>
                <a:lnTo>
                  <a:pt x="8332" y="2910"/>
                </a:lnTo>
                <a:cubicBezTo>
                  <a:pt x="8359" y="2942"/>
                  <a:pt x="8393" y="2958"/>
                  <a:pt x="8436" y="2958"/>
                </a:cubicBezTo>
                <a:lnTo>
                  <a:pt x="8436" y="2958"/>
                </a:lnTo>
                <a:cubicBezTo>
                  <a:pt x="8471" y="2958"/>
                  <a:pt x="8500" y="2947"/>
                  <a:pt x="8523" y="2926"/>
                </a:cubicBezTo>
                <a:lnTo>
                  <a:pt x="8523" y="2926"/>
                </a:lnTo>
                <a:cubicBezTo>
                  <a:pt x="8546" y="2905"/>
                  <a:pt x="8560" y="2872"/>
                  <a:pt x="8567" y="2828"/>
                </a:cubicBezTo>
                <a:lnTo>
                  <a:pt x="8567" y="2828"/>
                </a:lnTo>
                <a:close/>
                <a:moveTo>
                  <a:pt x="8724" y="3218"/>
                </a:moveTo>
                <a:lnTo>
                  <a:pt x="8715" y="3135"/>
                </a:lnTo>
                <a:cubicBezTo>
                  <a:pt x="8734" y="3140"/>
                  <a:pt x="8750" y="3143"/>
                  <a:pt x="8765" y="3143"/>
                </a:cubicBezTo>
                <a:lnTo>
                  <a:pt x="8765" y="3143"/>
                </a:lnTo>
                <a:cubicBezTo>
                  <a:pt x="8784" y="3143"/>
                  <a:pt x="8800" y="3140"/>
                  <a:pt x="8812" y="3133"/>
                </a:cubicBezTo>
                <a:lnTo>
                  <a:pt x="8812" y="3133"/>
                </a:lnTo>
                <a:cubicBezTo>
                  <a:pt x="8823" y="3127"/>
                  <a:pt x="8833" y="3118"/>
                  <a:pt x="8841" y="3106"/>
                </a:cubicBezTo>
                <a:lnTo>
                  <a:pt x="8841" y="3106"/>
                </a:lnTo>
                <a:cubicBezTo>
                  <a:pt x="8846" y="3097"/>
                  <a:pt x="8855" y="3076"/>
                  <a:pt x="8867" y="3041"/>
                </a:cubicBezTo>
                <a:lnTo>
                  <a:pt x="8867" y="3041"/>
                </a:lnTo>
                <a:cubicBezTo>
                  <a:pt x="8869" y="3036"/>
                  <a:pt x="8872" y="3028"/>
                  <a:pt x="8875" y="3019"/>
                </a:cubicBezTo>
                <a:lnTo>
                  <a:pt x="8875" y="3019"/>
                </a:lnTo>
                <a:lnTo>
                  <a:pt x="8678" y="2500"/>
                </a:lnTo>
                <a:lnTo>
                  <a:pt x="8773" y="2500"/>
                </a:lnTo>
                <a:lnTo>
                  <a:pt x="8881" y="2800"/>
                </a:lnTo>
                <a:cubicBezTo>
                  <a:pt x="8895" y="2838"/>
                  <a:pt x="8908" y="2878"/>
                  <a:pt x="8919" y="2920"/>
                </a:cubicBezTo>
                <a:lnTo>
                  <a:pt x="8919" y="2920"/>
                </a:lnTo>
                <a:cubicBezTo>
                  <a:pt x="8929" y="2879"/>
                  <a:pt x="8941" y="2840"/>
                  <a:pt x="8955" y="2802"/>
                </a:cubicBezTo>
                <a:lnTo>
                  <a:pt x="8955" y="2802"/>
                </a:lnTo>
                <a:lnTo>
                  <a:pt x="9066" y="2500"/>
                </a:lnTo>
                <a:lnTo>
                  <a:pt x="9154" y="2500"/>
                </a:lnTo>
                <a:lnTo>
                  <a:pt x="8956" y="3027"/>
                </a:lnTo>
                <a:cubicBezTo>
                  <a:pt x="8935" y="3084"/>
                  <a:pt x="8919" y="3123"/>
                  <a:pt x="8907" y="3145"/>
                </a:cubicBezTo>
                <a:lnTo>
                  <a:pt x="8907" y="3145"/>
                </a:lnTo>
                <a:cubicBezTo>
                  <a:pt x="8892" y="3174"/>
                  <a:pt x="8874" y="3195"/>
                  <a:pt x="8853" y="3208"/>
                </a:cubicBezTo>
                <a:lnTo>
                  <a:pt x="8853" y="3208"/>
                </a:lnTo>
                <a:cubicBezTo>
                  <a:pt x="8833" y="3222"/>
                  <a:pt x="8809" y="3229"/>
                  <a:pt x="8781" y="3229"/>
                </a:cubicBezTo>
                <a:lnTo>
                  <a:pt x="8781" y="3229"/>
                </a:lnTo>
                <a:cubicBezTo>
                  <a:pt x="8764" y="3229"/>
                  <a:pt x="8745" y="3225"/>
                  <a:pt x="8724" y="3218"/>
                </a:cubicBezTo>
                <a:lnTo>
                  <a:pt x="8724" y="3218"/>
                </a:lnTo>
                <a:close/>
                <a:moveTo>
                  <a:pt x="9567" y="2828"/>
                </a:moveTo>
                <a:lnTo>
                  <a:pt x="9653" y="2839"/>
                </a:lnTo>
                <a:cubicBezTo>
                  <a:pt x="9644" y="2899"/>
                  <a:pt x="9620" y="2946"/>
                  <a:pt x="9581" y="2979"/>
                </a:cubicBezTo>
                <a:lnTo>
                  <a:pt x="9581" y="2979"/>
                </a:lnTo>
                <a:cubicBezTo>
                  <a:pt x="9542" y="3013"/>
                  <a:pt x="9494" y="3030"/>
                  <a:pt x="9437" y="3030"/>
                </a:cubicBezTo>
                <a:lnTo>
                  <a:pt x="9437" y="3030"/>
                </a:lnTo>
                <a:cubicBezTo>
                  <a:pt x="9366" y="3030"/>
                  <a:pt x="9309" y="3007"/>
                  <a:pt x="9266" y="2960"/>
                </a:cubicBezTo>
                <a:lnTo>
                  <a:pt x="9266" y="2960"/>
                </a:lnTo>
                <a:cubicBezTo>
                  <a:pt x="9223" y="2914"/>
                  <a:pt x="9201" y="2848"/>
                  <a:pt x="9201" y="2761"/>
                </a:cubicBezTo>
                <a:lnTo>
                  <a:pt x="9201" y="2761"/>
                </a:lnTo>
                <a:cubicBezTo>
                  <a:pt x="9201" y="2705"/>
                  <a:pt x="9210" y="2656"/>
                  <a:pt x="9229" y="2614"/>
                </a:cubicBezTo>
                <a:lnTo>
                  <a:pt x="9229" y="2614"/>
                </a:lnTo>
                <a:cubicBezTo>
                  <a:pt x="9248" y="2572"/>
                  <a:pt x="9276" y="2540"/>
                  <a:pt x="9314" y="2519"/>
                </a:cubicBezTo>
                <a:lnTo>
                  <a:pt x="9314" y="2519"/>
                </a:lnTo>
                <a:cubicBezTo>
                  <a:pt x="9352" y="2498"/>
                  <a:pt x="9393" y="2488"/>
                  <a:pt x="9438" y="2488"/>
                </a:cubicBezTo>
                <a:lnTo>
                  <a:pt x="9438" y="2488"/>
                </a:lnTo>
                <a:cubicBezTo>
                  <a:pt x="9494" y="2488"/>
                  <a:pt x="9540" y="2502"/>
                  <a:pt x="9576" y="2531"/>
                </a:cubicBezTo>
                <a:lnTo>
                  <a:pt x="9576" y="2531"/>
                </a:lnTo>
                <a:cubicBezTo>
                  <a:pt x="9612" y="2559"/>
                  <a:pt x="9635" y="2599"/>
                  <a:pt x="9645" y="2652"/>
                </a:cubicBezTo>
                <a:lnTo>
                  <a:pt x="9645" y="2652"/>
                </a:lnTo>
                <a:lnTo>
                  <a:pt x="9559" y="2665"/>
                </a:lnTo>
                <a:cubicBezTo>
                  <a:pt x="9551" y="2630"/>
                  <a:pt x="9537" y="2604"/>
                  <a:pt x="9516" y="2586"/>
                </a:cubicBezTo>
                <a:lnTo>
                  <a:pt x="9516" y="2586"/>
                </a:lnTo>
                <a:cubicBezTo>
                  <a:pt x="9495" y="2569"/>
                  <a:pt x="9470" y="2560"/>
                  <a:pt x="9441" y="2560"/>
                </a:cubicBezTo>
                <a:lnTo>
                  <a:pt x="9441" y="2560"/>
                </a:lnTo>
                <a:cubicBezTo>
                  <a:pt x="9397" y="2560"/>
                  <a:pt x="9361" y="2576"/>
                  <a:pt x="9333" y="2608"/>
                </a:cubicBezTo>
                <a:lnTo>
                  <a:pt x="9333" y="2608"/>
                </a:lnTo>
                <a:cubicBezTo>
                  <a:pt x="9306" y="2639"/>
                  <a:pt x="9292" y="2689"/>
                  <a:pt x="9292" y="2758"/>
                </a:cubicBezTo>
                <a:lnTo>
                  <a:pt x="9292" y="2758"/>
                </a:lnTo>
                <a:cubicBezTo>
                  <a:pt x="9292" y="2828"/>
                  <a:pt x="9305" y="2879"/>
                  <a:pt x="9332" y="2910"/>
                </a:cubicBezTo>
                <a:lnTo>
                  <a:pt x="9332" y="2910"/>
                </a:lnTo>
                <a:cubicBezTo>
                  <a:pt x="9359" y="2942"/>
                  <a:pt x="9393" y="2958"/>
                  <a:pt x="9436" y="2958"/>
                </a:cubicBezTo>
                <a:lnTo>
                  <a:pt x="9436" y="2958"/>
                </a:lnTo>
                <a:cubicBezTo>
                  <a:pt x="9471" y="2958"/>
                  <a:pt x="9500" y="2947"/>
                  <a:pt x="9523" y="2926"/>
                </a:cubicBezTo>
                <a:lnTo>
                  <a:pt x="9523" y="2926"/>
                </a:lnTo>
                <a:cubicBezTo>
                  <a:pt x="9546" y="2905"/>
                  <a:pt x="9560" y="2872"/>
                  <a:pt x="9567" y="2828"/>
                </a:cubicBezTo>
                <a:lnTo>
                  <a:pt x="9567" y="2828"/>
                </a:lnTo>
                <a:close/>
                <a:moveTo>
                  <a:pt x="9726" y="3018"/>
                </a:moveTo>
                <a:lnTo>
                  <a:pt x="9726" y="2302"/>
                </a:lnTo>
                <a:lnTo>
                  <a:pt x="9814" y="2302"/>
                </a:lnTo>
                <a:lnTo>
                  <a:pt x="9814" y="3018"/>
                </a:lnTo>
                <a:lnTo>
                  <a:pt x="9726" y="3018"/>
                </a:lnTo>
                <a:close/>
                <a:moveTo>
                  <a:pt x="10305" y="2851"/>
                </a:moveTo>
                <a:lnTo>
                  <a:pt x="10396" y="2862"/>
                </a:lnTo>
                <a:cubicBezTo>
                  <a:pt x="10382" y="2915"/>
                  <a:pt x="10356" y="2957"/>
                  <a:pt x="10317" y="2986"/>
                </a:cubicBezTo>
                <a:lnTo>
                  <a:pt x="10317" y="2986"/>
                </a:lnTo>
                <a:cubicBezTo>
                  <a:pt x="10278" y="3015"/>
                  <a:pt x="10229" y="3030"/>
                  <a:pt x="10168" y="3030"/>
                </a:cubicBezTo>
                <a:lnTo>
                  <a:pt x="10168" y="3030"/>
                </a:lnTo>
                <a:cubicBezTo>
                  <a:pt x="10092" y="3030"/>
                  <a:pt x="10032" y="3007"/>
                  <a:pt x="9988" y="2960"/>
                </a:cubicBezTo>
                <a:lnTo>
                  <a:pt x="9988" y="2960"/>
                </a:lnTo>
                <a:cubicBezTo>
                  <a:pt x="9943" y="2913"/>
                  <a:pt x="9921" y="2848"/>
                  <a:pt x="9921" y="2763"/>
                </a:cubicBezTo>
                <a:lnTo>
                  <a:pt x="9921" y="2763"/>
                </a:lnTo>
                <a:cubicBezTo>
                  <a:pt x="9921" y="2676"/>
                  <a:pt x="9944" y="2608"/>
                  <a:pt x="9989" y="2560"/>
                </a:cubicBezTo>
                <a:lnTo>
                  <a:pt x="9989" y="2560"/>
                </a:lnTo>
                <a:cubicBezTo>
                  <a:pt x="10034" y="2512"/>
                  <a:pt x="10092" y="2488"/>
                  <a:pt x="10163" y="2488"/>
                </a:cubicBezTo>
                <a:lnTo>
                  <a:pt x="10163" y="2488"/>
                </a:lnTo>
                <a:cubicBezTo>
                  <a:pt x="10232" y="2488"/>
                  <a:pt x="10289" y="2512"/>
                  <a:pt x="10333" y="2559"/>
                </a:cubicBezTo>
                <a:lnTo>
                  <a:pt x="10333" y="2559"/>
                </a:lnTo>
                <a:cubicBezTo>
                  <a:pt x="10377" y="2606"/>
                  <a:pt x="10399" y="2672"/>
                  <a:pt x="10399" y="2758"/>
                </a:cubicBezTo>
                <a:lnTo>
                  <a:pt x="10399" y="2758"/>
                </a:lnTo>
                <a:cubicBezTo>
                  <a:pt x="10399" y="2763"/>
                  <a:pt x="10399" y="2771"/>
                  <a:pt x="10399" y="2781"/>
                </a:cubicBezTo>
                <a:lnTo>
                  <a:pt x="10399" y="2781"/>
                </a:lnTo>
                <a:lnTo>
                  <a:pt x="10012" y="2781"/>
                </a:lnTo>
                <a:cubicBezTo>
                  <a:pt x="10015" y="2838"/>
                  <a:pt x="10031" y="2882"/>
                  <a:pt x="10060" y="2912"/>
                </a:cubicBezTo>
                <a:lnTo>
                  <a:pt x="10060" y="2912"/>
                </a:lnTo>
                <a:cubicBezTo>
                  <a:pt x="10089" y="2943"/>
                  <a:pt x="10126" y="2958"/>
                  <a:pt x="10169" y="2958"/>
                </a:cubicBezTo>
                <a:lnTo>
                  <a:pt x="10169" y="2958"/>
                </a:lnTo>
                <a:cubicBezTo>
                  <a:pt x="10201" y="2958"/>
                  <a:pt x="10228" y="2949"/>
                  <a:pt x="10251" y="2932"/>
                </a:cubicBezTo>
                <a:lnTo>
                  <a:pt x="10251" y="2932"/>
                </a:lnTo>
                <a:cubicBezTo>
                  <a:pt x="10274" y="2915"/>
                  <a:pt x="10292" y="2888"/>
                  <a:pt x="10305" y="2851"/>
                </a:cubicBezTo>
                <a:lnTo>
                  <a:pt x="10305" y="2851"/>
                </a:lnTo>
                <a:close/>
                <a:moveTo>
                  <a:pt x="10017" y="2709"/>
                </a:moveTo>
                <a:lnTo>
                  <a:pt x="10306" y="2709"/>
                </a:lnTo>
                <a:cubicBezTo>
                  <a:pt x="10303" y="2666"/>
                  <a:pt x="10292" y="2633"/>
                  <a:pt x="10273" y="2611"/>
                </a:cubicBezTo>
                <a:lnTo>
                  <a:pt x="10273" y="2611"/>
                </a:lnTo>
                <a:cubicBezTo>
                  <a:pt x="10245" y="2577"/>
                  <a:pt x="10209" y="2560"/>
                  <a:pt x="10164" y="2560"/>
                </a:cubicBezTo>
                <a:lnTo>
                  <a:pt x="10164" y="2560"/>
                </a:lnTo>
                <a:cubicBezTo>
                  <a:pt x="10124" y="2560"/>
                  <a:pt x="10090" y="2574"/>
                  <a:pt x="10062" y="2601"/>
                </a:cubicBezTo>
                <a:lnTo>
                  <a:pt x="10062" y="2601"/>
                </a:lnTo>
                <a:cubicBezTo>
                  <a:pt x="10035" y="2628"/>
                  <a:pt x="10020" y="2664"/>
                  <a:pt x="10017" y="2709"/>
                </a:cubicBezTo>
                <a:lnTo>
                  <a:pt x="10017" y="2709"/>
                </a:lnTo>
                <a:close/>
                <a:moveTo>
                  <a:pt x="10471" y="2863"/>
                </a:moveTo>
                <a:lnTo>
                  <a:pt x="10558" y="2850"/>
                </a:lnTo>
                <a:cubicBezTo>
                  <a:pt x="10563" y="2885"/>
                  <a:pt x="10577" y="2911"/>
                  <a:pt x="10599" y="2930"/>
                </a:cubicBezTo>
                <a:lnTo>
                  <a:pt x="10599" y="2930"/>
                </a:lnTo>
                <a:cubicBezTo>
                  <a:pt x="10622" y="2949"/>
                  <a:pt x="10653" y="2958"/>
                  <a:pt x="10693" y="2958"/>
                </a:cubicBezTo>
                <a:lnTo>
                  <a:pt x="10693" y="2958"/>
                </a:lnTo>
                <a:cubicBezTo>
                  <a:pt x="10733" y="2958"/>
                  <a:pt x="10763" y="2950"/>
                  <a:pt x="10782" y="2933"/>
                </a:cubicBezTo>
                <a:lnTo>
                  <a:pt x="10782" y="2933"/>
                </a:lnTo>
                <a:cubicBezTo>
                  <a:pt x="10802" y="2916"/>
                  <a:pt x="10812" y="2897"/>
                  <a:pt x="10812" y="2875"/>
                </a:cubicBezTo>
                <a:lnTo>
                  <a:pt x="10812" y="2875"/>
                </a:lnTo>
                <a:cubicBezTo>
                  <a:pt x="10812" y="2855"/>
                  <a:pt x="10803" y="2839"/>
                  <a:pt x="10786" y="2828"/>
                </a:cubicBezTo>
                <a:lnTo>
                  <a:pt x="10786" y="2828"/>
                </a:lnTo>
                <a:cubicBezTo>
                  <a:pt x="10774" y="2820"/>
                  <a:pt x="10744" y="2810"/>
                  <a:pt x="10696" y="2798"/>
                </a:cubicBezTo>
                <a:lnTo>
                  <a:pt x="10696" y="2798"/>
                </a:lnTo>
                <a:cubicBezTo>
                  <a:pt x="10631" y="2782"/>
                  <a:pt x="10587" y="2768"/>
                  <a:pt x="10562" y="2756"/>
                </a:cubicBezTo>
                <a:lnTo>
                  <a:pt x="10562" y="2756"/>
                </a:lnTo>
                <a:cubicBezTo>
                  <a:pt x="10537" y="2744"/>
                  <a:pt x="10518" y="2728"/>
                  <a:pt x="10505" y="2707"/>
                </a:cubicBezTo>
                <a:lnTo>
                  <a:pt x="10505" y="2707"/>
                </a:lnTo>
                <a:cubicBezTo>
                  <a:pt x="10492" y="2686"/>
                  <a:pt x="10486" y="2662"/>
                  <a:pt x="10486" y="2637"/>
                </a:cubicBezTo>
                <a:lnTo>
                  <a:pt x="10486" y="2637"/>
                </a:lnTo>
                <a:cubicBezTo>
                  <a:pt x="10486" y="2614"/>
                  <a:pt x="10491" y="2593"/>
                  <a:pt x="10502" y="2573"/>
                </a:cubicBezTo>
                <a:lnTo>
                  <a:pt x="10502" y="2573"/>
                </a:lnTo>
                <a:cubicBezTo>
                  <a:pt x="10513" y="2553"/>
                  <a:pt x="10527" y="2537"/>
                  <a:pt x="10545" y="2524"/>
                </a:cubicBezTo>
                <a:lnTo>
                  <a:pt x="10545" y="2524"/>
                </a:lnTo>
                <a:cubicBezTo>
                  <a:pt x="10559" y="2514"/>
                  <a:pt x="10578" y="2505"/>
                  <a:pt x="10601" y="2498"/>
                </a:cubicBezTo>
                <a:lnTo>
                  <a:pt x="10601" y="2498"/>
                </a:lnTo>
                <a:cubicBezTo>
                  <a:pt x="10624" y="2491"/>
                  <a:pt x="10650" y="2488"/>
                  <a:pt x="10677" y="2488"/>
                </a:cubicBezTo>
                <a:lnTo>
                  <a:pt x="10677" y="2488"/>
                </a:lnTo>
                <a:cubicBezTo>
                  <a:pt x="10718" y="2488"/>
                  <a:pt x="10753" y="2494"/>
                  <a:pt x="10784" y="2505"/>
                </a:cubicBezTo>
                <a:lnTo>
                  <a:pt x="10784" y="2505"/>
                </a:lnTo>
                <a:cubicBezTo>
                  <a:pt x="10815" y="2517"/>
                  <a:pt x="10837" y="2533"/>
                  <a:pt x="10852" y="2553"/>
                </a:cubicBezTo>
                <a:lnTo>
                  <a:pt x="10852" y="2553"/>
                </a:lnTo>
                <a:cubicBezTo>
                  <a:pt x="10867" y="2573"/>
                  <a:pt x="10877" y="2600"/>
                  <a:pt x="10883" y="2633"/>
                </a:cubicBezTo>
                <a:lnTo>
                  <a:pt x="10883" y="2633"/>
                </a:lnTo>
                <a:lnTo>
                  <a:pt x="10797" y="2645"/>
                </a:lnTo>
                <a:cubicBezTo>
                  <a:pt x="10793" y="2618"/>
                  <a:pt x="10782" y="2598"/>
                  <a:pt x="10763" y="2583"/>
                </a:cubicBezTo>
                <a:lnTo>
                  <a:pt x="10763" y="2583"/>
                </a:lnTo>
                <a:cubicBezTo>
                  <a:pt x="10744" y="2568"/>
                  <a:pt x="10718" y="2560"/>
                  <a:pt x="10683" y="2560"/>
                </a:cubicBezTo>
                <a:lnTo>
                  <a:pt x="10683" y="2560"/>
                </a:lnTo>
                <a:cubicBezTo>
                  <a:pt x="10643" y="2560"/>
                  <a:pt x="10614" y="2567"/>
                  <a:pt x="10597" y="2580"/>
                </a:cubicBezTo>
                <a:lnTo>
                  <a:pt x="10597" y="2580"/>
                </a:lnTo>
                <a:cubicBezTo>
                  <a:pt x="10580" y="2593"/>
                  <a:pt x="10571" y="2609"/>
                  <a:pt x="10571" y="2627"/>
                </a:cubicBezTo>
                <a:lnTo>
                  <a:pt x="10571" y="2627"/>
                </a:lnTo>
                <a:cubicBezTo>
                  <a:pt x="10571" y="2638"/>
                  <a:pt x="10575" y="2649"/>
                  <a:pt x="10582" y="2658"/>
                </a:cubicBezTo>
                <a:lnTo>
                  <a:pt x="10582" y="2658"/>
                </a:lnTo>
                <a:cubicBezTo>
                  <a:pt x="10589" y="2667"/>
                  <a:pt x="10600" y="2675"/>
                  <a:pt x="10615" y="2681"/>
                </a:cubicBezTo>
                <a:lnTo>
                  <a:pt x="10615" y="2681"/>
                </a:lnTo>
                <a:cubicBezTo>
                  <a:pt x="10624" y="2684"/>
                  <a:pt x="10650" y="2692"/>
                  <a:pt x="10693" y="2704"/>
                </a:cubicBezTo>
                <a:lnTo>
                  <a:pt x="10693" y="2704"/>
                </a:lnTo>
                <a:cubicBezTo>
                  <a:pt x="10755" y="2721"/>
                  <a:pt x="10798" y="2734"/>
                  <a:pt x="10823" y="2744"/>
                </a:cubicBezTo>
                <a:lnTo>
                  <a:pt x="10823" y="2744"/>
                </a:lnTo>
                <a:cubicBezTo>
                  <a:pt x="10848" y="2755"/>
                  <a:pt x="10867" y="2770"/>
                  <a:pt x="10881" y="2791"/>
                </a:cubicBezTo>
                <a:lnTo>
                  <a:pt x="10881" y="2791"/>
                </a:lnTo>
                <a:cubicBezTo>
                  <a:pt x="10895" y="2811"/>
                  <a:pt x="10902" y="2836"/>
                  <a:pt x="10902" y="2866"/>
                </a:cubicBezTo>
                <a:lnTo>
                  <a:pt x="10902" y="2866"/>
                </a:lnTo>
                <a:cubicBezTo>
                  <a:pt x="10902" y="2895"/>
                  <a:pt x="10893" y="2923"/>
                  <a:pt x="10876" y="2948"/>
                </a:cubicBezTo>
                <a:lnTo>
                  <a:pt x="10876" y="2948"/>
                </a:lnTo>
                <a:cubicBezTo>
                  <a:pt x="10859" y="2974"/>
                  <a:pt x="10835" y="2994"/>
                  <a:pt x="10802" y="3009"/>
                </a:cubicBezTo>
                <a:lnTo>
                  <a:pt x="10802" y="3009"/>
                </a:lnTo>
                <a:cubicBezTo>
                  <a:pt x="10770" y="3023"/>
                  <a:pt x="10734" y="3030"/>
                  <a:pt x="10693" y="3030"/>
                </a:cubicBezTo>
                <a:lnTo>
                  <a:pt x="10693" y="3030"/>
                </a:lnTo>
                <a:cubicBezTo>
                  <a:pt x="10626" y="3030"/>
                  <a:pt x="10574" y="3016"/>
                  <a:pt x="10539" y="2988"/>
                </a:cubicBezTo>
                <a:lnTo>
                  <a:pt x="10539" y="2988"/>
                </a:lnTo>
                <a:cubicBezTo>
                  <a:pt x="10504" y="2960"/>
                  <a:pt x="10481" y="2918"/>
                  <a:pt x="10471" y="2863"/>
                </a:cubicBezTo>
                <a:lnTo>
                  <a:pt x="10471" y="2863"/>
                </a:lnTo>
                <a:close/>
                <a:moveTo>
                  <a:pt x="11053" y="2840"/>
                </a:moveTo>
                <a:lnTo>
                  <a:pt x="11027" y="2461"/>
                </a:lnTo>
                <a:lnTo>
                  <a:pt x="11027" y="2302"/>
                </a:lnTo>
                <a:lnTo>
                  <a:pt x="11135" y="2302"/>
                </a:lnTo>
                <a:lnTo>
                  <a:pt x="11135" y="2461"/>
                </a:lnTo>
                <a:lnTo>
                  <a:pt x="11110" y="2840"/>
                </a:lnTo>
                <a:lnTo>
                  <a:pt x="11053" y="2840"/>
                </a:lnTo>
                <a:close/>
                <a:moveTo>
                  <a:pt x="11031" y="3018"/>
                </a:moveTo>
                <a:lnTo>
                  <a:pt x="11031" y="2918"/>
                </a:lnTo>
                <a:lnTo>
                  <a:pt x="11132" y="2918"/>
                </a:lnTo>
                <a:lnTo>
                  <a:pt x="11132" y="3018"/>
                </a:lnTo>
                <a:lnTo>
                  <a:pt x="11031" y="3018"/>
                </a:lnTo>
                <a:close/>
              </a:path>
            </a:pathLst>
          </a:custGeom>
          <a:solidFill>
            <a:srgbClr val="FF0000"/>
          </a:solidFill>
          <a:ln w="19050" cap="flat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hape 29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Utilizing the Shared Memory</a:t>
            </a:r>
          </a:p>
        </p:txBody>
      </p:sp>
      <p:sp>
        <p:nvSpPr>
          <p:cNvPr id="297" name="Shape 297"/>
          <p:cNvSpPr>
            <a:spLocks noChangeArrowheads="1"/>
          </p:cNvSpPr>
          <p:nvPr/>
        </p:nvSpPr>
        <p:spPr bwMode="auto">
          <a:xfrm>
            <a:off x="808038" y="3349625"/>
            <a:ext cx="2046287" cy="20462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" name="Shape 298"/>
          <p:cNvSpPr>
            <a:spLocks noChangeArrowheads="1"/>
          </p:cNvSpPr>
          <p:nvPr/>
        </p:nvSpPr>
        <p:spPr bwMode="auto">
          <a:xfrm>
            <a:off x="3813175" y="1522413"/>
            <a:ext cx="5330825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/>
              <a:t>kernelF</a:t>
            </a:r>
            <a:r>
              <a:rPr lang="en-US" sz="2400">
                <a:solidFill>
                  <a:srgbClr val="38761D"/>
                </a:solidFill>
              </a:rPr>
              <a:t>&lt;&lt;&lt;(1,1),(16,16)&gt;&gt;&gt;</a:t>
            </a:r>
            <a:r>
              <a:rPr lang="en-US" sz="2400"/>
              <a:t>(A);</a:t>
            </a:r>
          </a:p>
          <a:p>
            <a:pPr>
              <a:spcBef>
                <a:spcPts val="600"/>
              </a:spcBef>
            </a:pPr>
            <a:r>
              <a:rPr lang="en-US" sz="2400"/>
              <a:t>__device__    kernelF(A){</a:t>
            </a:r>
          </a:p>
          <a:p>
            <a:pPr>
              <a:spcBef>
                <a:spcPts val="600"/>
              </a:spcBef>
            </a:pPr>
            <a:r>
              <a:rPr lang="en-US" sz="2400"/>
              <a:t>    </a:t>
            </a:r>
            <a:r>
              <a:rPr lang="en-US" sz="2400">
                <a:solidFill>
                  <a:srgbClr val="980000"/>
                </a:solidFill>
              </a:rPr>
              <a:t>__shared__ smem[16][16];</a:t>
            </a:r>
          </a:p>
          <a:p>
            <a:pPr>
              <a:spcBef>
                <a:spcPts val="600"/>
              </a:spcBef>
            </a:pPr>
            <a:r>
              <a:rPr lang="en-US" sz="2400"/>
              <a:t>    i = threadIdx.y;</a:t>
            </a:r>
          </a:p>
          <a:p>
            <a:pPr>
              <a:spcBef>
                <a:spcPts val="600"/>
              </a:spcBef>
            </a:pPr>
            <a:r>
              <a:rPr lang="en-US" sz="2400"/>
              <a:t>    j = threadIdx.x;</a:t>
            </a:r>
          </a:p>
          <a:p>
            <a:pPr>
              <a:spcBef>
                <a:spcPts val="600"/>
              </a:spcBef>
            </a:pPr>
            <a:r>
              <a:rPr lang="en-US" sz="2400"/>
              <a:t>    </a:t>
            </a:r>
            <a:r>
              <a:rPr lang="en-US" sz="2400">
                <a:solidFill>
                  <a:srgbClr val="980000"/>
                </a:solidFill>
              </a:rPr>
              <a:t>smem[i][j] = A[i][j]; // load to smem</a:t>
            </a:r>
          </a:p>
          <a:p>
            <a:pPr>
              <a:spcBef>
                <a:spcPts val="600"/>
              </a:spcBef>
            </a:pPr>
            <a:r>
              <a:rPr lang="en-US" sz="2400"/>
              <a:t>    A[i][j] = ( smem[i-1][j-1]</a:t>
            </a:r>
          </a:p>
          <a:p>
            <a:pPr>
              <a:spcBef>
                <a:spcPts val="600"/>
              </a:spcBef>
            </a:pPr>
            <a:r>
              <a:rPr lang="en-US" sz="2400"/>
              <a:t>                   + smem[i-1][j]</a:t>
            </a:r>
          </a:p>
          <a:p>
            <a:pPr>
              <a:spcBef>
                <a:spcPts val="600"/>
              </a:spcBef>
            </a:pPr>
            <a:r>
              <a:rPr lang="en-US" sz="2400"/>
              <a:t>                   ...</a:t>
            </a:r>
          </a:p>
          <a:p>
            <a:pPr>
              <a:spcBef>
                <a:spcPts val="600"/>
              </a:spcBef>
            </a:pPr>
            <a:r>
              <a:rPr lang="en-US" sz="2400"/>
              <a:t>                   + smem[i+1][i+1] ) / 9;</a:t>
            </a:r>
          </a:p>
          <a:p>
            <a:pPr>
              <a:spcBef>
                <a:spcPts val="600"/>
              </a:spcBef>
            </a:pPr>
            <a:r>
              <a:rPr lang="en-US" sz="2400"/>
              <a:t>}</a:t>
            </a:r>
          </a:p>
          <a:p>
            <a:endParaRPr lang="en-US"/>
          </a:p>
        </p:txBody>
      </p:sp>
      <p:sp>
        <p:nvSpPr>
          <p:cNvPr id="299" name="Shape 29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170238" cy="1749425"/>
          </a:xfrm>
        </p:spPr>
        <p:txBody>
          <a:bodyPr anchor="ctr">
            <a:spAutoFit/>
          </a:bodyPr>
          <a:lstStyle/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3000" smtClean="0">
                <a:latin typeface="Arial" charset="0"/>
                <a:cs typeface="Arial" charset="0"/>
              </a:rPr>
              <a:t>Average over a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3000" smtClean="0">
                <a:latin typeface="Arial" charset="0"/>
                <a:cs typeface="Arial" charset="0"/>
              </a:rPr>
              <a:t>3x3 window for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3000" smtClean="0">
                <a:latin typeface="Arial" charset="0"/>
                <a:cs typeface="Arial" charset="0"/>
              </a:rPr>
              <a:t>a 16x16 array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hape 304"/>
          <p:cNvSpPr>
            <a:spLocks noChangeArrowheads="1"/>
          </p:cNvSpPr>
          <p:nvPr/>
        </p:nvSpPr>
        <p:spPr bwMode="auto">
          <a:xfrm>
            <a:off x="0" y="1895475"/>
            <a:ext cx="3822700" cy="4775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5" name="Shape 305"/>
          <p:cNvSpPr>
            <a:spLocks noChangeArrowheads="1"/>
          </p:cNvSpPr>
          <p:nvPr/>
        </p:nvSpPr>
        <p:spPr bwMode="auto">
          <a:xfrm>
            <a:off x="4159250" y="4246563"/>
            <a:ext cx="4529138" cy="1738312"/>
          </a:xfrm>
          <a:prstGeom prst="rect">
            <a:avLst/>
          </a:prstGeom>
          <a:solidFill>
            <a:schemeClr val="tx2"/>
          </a:solidFill>
          <a:ln w="1905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67587" name="Shape 30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Utilizing the Shared Memory</a:t>
            </a:r>
          </a:p>
        </p:txBody>
      </p:sp>
      <p:sp>
        <p:nvSpPr>
          <p:cNvPr id="67588" name="Shape 307"/>
          <p:cNvSpPr>
            <a:spLocks noChangeArrowheads="1"/>
          </p:cNvSpPr>
          <p:nvPr/>
        </p:nvSpPr>
        <p:spPr bwMode="auto">
          <a:xfrm>
            <a:off x="3813175" y="1522413"/>
            <a:ext cx="5330825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/>
              <a:t>kernelF</a:t>
            </a:r>
            <a:r>
              <a:rPr lang="en-US" sz="2400">
                <a:solidFill>
                  <a:srgbClr val="38761D"/>
                </a:solidFill>
              </a:rPr>
              <a:t>&lt;&lt;&lt;(1,1),(16,16)&gt;&gt;&gt;</a:t>
            </a:r>
            <a:r>
              <a:rPr lang="en-US" sz="2400"/>
              <a:t>(A);</a:t>
            </a:r>
          </a:p>
          <a:p>
            <a:pPr>
              <a:spcBef>
                <a:spcPts val="600"/>
              </a:spcBef>
            </a:pPr>
            <a:r>
              <a:rPr lang="en-US" sz="2400"/>
              <a:t>__device__    kernelF(A){</a:t>
            </a:r>
          </a:p>
          <a:p>
            <a:pPr>
              <a:spcBef>
                <a:spcPts val="600"/>
              </a:spcBef>
            </a:pPr>
            <a:r>
              <a:rPr lang="en-US" sz="2400"/>
              <a:t>    </a:t>
            </a:r>
            <a:r>
              <a:rPr lang="en-US" sz="2400">
                <a:solidFill>
                  <a:srgbClr val="980000"/>
                </a:solidFill>
              </a:rPr>
              <a:t>__shared__ smem[16][16];</a:t>
            </a:r>
          </a:p>
          <a:p>
            <a:pPr>
              <a:spcBef>
                <a:spcPts val="600"/>
              </a:spcBef>
            </a:pPr>
            <a:r>
              <a:rPr lang="en-US" sz="2400"/>
              <a:t>    i = threadIdx.y;</a:t>
            </a:r>
          </a:p>
          <a:p>
            <a:pPr>
              <a:spcBef>
                <a:spcPts val="600"/>
              </a:spcBef>
            </a:pPr>
            <a:r>
              <a:rPr lang="en-US" sz="2400"/>
              <a:t>    j = threadIdx.x;</a:t>
            </a:r>
          </a:p>
          <a:p>
            <a:pPr>
              <a:spcBef>
                <a:spcPts val="600"/>
              </a:spcBef>
            </a:pPr>
            <a:r>
              <a:rPr lang="en-US" sz="2400"/>
              <a:t>    </a:t>
            </a:r>
            <a:r>
              <a:rPr lang="en-US" sz="2400">
                <a:solidFill>
                  <a:srgbClr val="980000"/>
                </a:solidFill>
              </a:rPr>
              <a:t>smem[i][j] = A[i][j]; // load to smem</a:t>
            </a:r>
          </a:p>
          <a:p>
            <a:pPr>
              <a:spcBef>
                <a:spcPts val="600"/>
              </a:spcBef>
            </a:pPr>
            <a:r>
              <a:rPr lang="en-US" sz="2400"/>
              <a:t>    A[i][j] = ( smem[i-1][j-1]</a:t>
            </a:r>
          </a:p>
          <a:p>
            <a:pPr>
              <a:spcBef>
                <a:spcPts val="600"/>
              </a:spcBef>
            </a:pPr>
            <a:r>
              <a:rPr lang="en-US" sz="2400"/>
              <a:t>                   + smem[i-1][j]</a:t>
            </a:r>
          </a:p>
          <a:p>
            <a:pPr>
              <a:spcBef>
                <a:spcPts val="600"/>
              </a:spcBef>
            </a:pPr>
            <a:r>
              <a:rPr lang="en-US" sz="2400"/>
              <a:t>                   ...</a:t>
            </a:r>
          </a:p>
          <a:p>
            <a:pPr>
              <a:spcBef>
                <a:spcPts val="600"/>
              </a:spcBef>
            </a:pPr>
            <a:r>
              <a:rPr lang="en-US" sz="2400"/>
              <a:t>                   + smem[i+1][i+1] ) / 9;</a:t>
            </a:r>
          </a:p>
          <a:p>
            <a:pPr>
              <a:spcBef>
                <a:spcPts val="600"/>
              </a:spcBef>
            </a:pPr>
            <a:r>
              <a:rPr lang="en-US" sz="2400"/>
              <a:t>}</a:t>
            </a:r>
          </a:p>
          <a:p>
            <a:endParaRPr lang="en-US"/>
          </a:p>
        </p:txBody>
      </p:sp>
      <p:sp>
        <p:nvSpPr>
          <p:cNvPr id="308" name="Shape 308"/>
          <p:cNvSpPr>
            <a:spLocks noChangeArrowheads="1"/>
          </p:cNvSpPr>
          <p:nvPr/>
        </p:nvSpPr>
        <p:spPr bwMode="auto">
          <a:xfrm>
            <a:off x="4119563" y="2495550"/>
            <a:ext cx="3854450" cy="466725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309" name="Shape 309"/>
          <p:cNvSpPr>
            <a:spLocks noChangeArrowheads="1"/>
          </p:cNvSpPr>
          <p:nvPr/>
        </p:nvSpPr>
        <p:spPr bwMode="auto">
          <a:xfrm>
            <a:off x="4119563" y="3735388"/>
            <a:ext cx="4756150" cy="438150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310" name="Shape 310"/>
          <p:cNvSpPr>
            <a:spLocks noChangeArrowheads="1"/>
          </p:cNvSpPr>
          <p:nvPr/>
        </p:nvSpPr>
        <p:spPr bwMode="auto">
          <a:xfrm>
            <a:off x="84138" y="5284788"/>
            <a:ext cx="1249362" cy="12493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" name="Shape 311"/>
          <p:cNvSpPr>
            <a:spLocks noChangeArrowheads="1"/>
          </p:cNvSpPr>
          <p:nvPr/>
        </p:nvSpPr>
        <p:spPr bwMode="auto">
          <a:xfrm>
            <a:off x="211138" y="3176588"/>
            <a:ext cx="1298575" cy="1333500"/>
          </a:xfrm>
          <a:prstGeom prst="rect">
            <a:avLst/>
          </a:prstGeom>
          <a:solidFill>
            <a:schemeClr val="tx2"/>
          </a:solidFill>
          <a:ln w="1905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312" name="Shape 312"/>
          <p:cNvSpPr>
            <a:spLocks noChangeArrowheads="1"/>
          </p:cNvSpPr>
          <p:nvPr/>
        </p:nvSpPr>
        <p:spPr bwMode="auto">
          <a:xfrm>
            <a:off x="219075" y="3208338"/>
            <a:ext cx="1249363" cy="12493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" name="Shape 313"/>
          <p:cNvSpPr>
            <a:spLocks noChangeArrowheads="1"/>
          </p:cNvSpPr>
          <p:nvPr/>
        </p:nvSpPr>
        <p:spPr bwMode="auto">
          <a:xfrm>
            <a:off x="6534150" y="2852738"/>
            <a:ext cx="26098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allocate shared mem</a:t>
            </a:r>
          </a:p>
        </p:txBody>
      </p:sp>
      <p:sp>
        <p:nvSpPr>
          <p:cNvPr id="314" name="Shape 314"/>
          <p:cNvSpPr>
            <a:spLocks/>
          </p:cNvSpPr>
          <p:nvPr/>
        </p:nvSpPr>
        <p:spPr bwMode="auto">
          <a:xfrm>
            <a:off x="1730375" y="4813300"/>
            <a:ext cx="7367588" cy="1973263"/>
          </a:xfrm>
          <a:custGeom>
            <a:avLst/>
            <a:gdLst>
              <a:gd name="T0" fmla="*/ 0 w 11999"/>
              <a:gd name="T1" fmla="*/ 0 h 3214"/>
              <a:gd name="T2" fmla="*/ 11999 w 11999"/>
              <a:gd name="T3" fmla="*/ 3214 h 3214"/>
            </a:gdLst>
            <a:ahLst/>
            <a:cxnLst>
              <a:cxn ang="0">
                <a:pos x="0" y="0"/>
              </a:cxn>
              <a:cxn ang="0">
                <a:pos x="517" y="84"/>
              </a:cxn>
              <a:cxn ang="0">
                <a:pos x="94" y="303"/>
              </a:cxn>
              <a:cxn ang="0">
                <a:pos x="490" y="387"/>
              </a:cxn>
              <a:cxn ang="0">
                <a:pos x="94" y="631"/>
              </a:cxn>
              <a:cxn ang="0">
                <a:pos x="534" y="715"/>
              </a:cxn>
              <a:cxn ang="0">
                <a:pos x="992" y="651"/>
              </a:cxn>
              <a:cxn ang="0">
                <a:pos x="898" y="710"/>
              </a:cxn>
              <a:cxn ang="0">
                <a:pos x="784" y="727"/>
              </a:cxn>
              <a:cxn ang="0">
                <a:pos x="670" y="686"/>
              </a:cxn>
              <a:cxn ang="0">
                <a:pos x="624" y="593"/>
              </a:cxn>
              <a:cxn ang="0">
                <a:pos x="641" y="510"/>
              </a:cxn>
              <a:cxn ang="0">
                <a:pos x="686" y="459"/>
              </a:cxn>
              <a:cxn ang="0">
                <a:pos x="745" y="431"/>
              </a:cxn>
              <a:cxn ang="0">
                <a:pos x="855" y="414"/>
              </a:cxn>
              <a:cxn ang="0">
                <a:pos x="960" y="386"/>
              </a:cxn>
              <a:cxn ang="0">
                <a:pos x="985" y="339"/>
              </a:cxn>
              <a:cxn ang="0">
                <a:pos x="956" y="284"/>
              </a:cxn>
              <a:cxn ang="0">
                <a:pos x="862" y="258"/>
              </a:cxn>
              <a:cxn ang="0">
                <a:pos x="769" y="280"/>
              </a:cxn>
              <a:cxn ang="0">
                <a:pos x="639" y="345"/>
              </a:cxn>
              <a:cxn ang="0">
                <a:pos x="677" y="256"/>
              </a:cxn>
              <a:cxn ang="0">
                <a:pos x="755" y="203"/>
              </a:cxn>
              <a:cxn ang="0">
                <a:pos x="873" y="185"/>
              </a:cxn>
              <a:cxn ang="0">
                <a:pos x="980" y="201"/>
              </a:cxn>
              <a:cxn ang="0">
                <a:pos x="1041" y="240"/>
              </a:cxn>
              <a:cxn ang="0">
                <a:pos x="1069" y="300"/>
              </a:cxn>
              <a:cxn ang="0">
                <a:pos x="1073" y="381"/>
              </a:cxn>
              <a:cxn ang="0">
                <a:pos x="1073" y="472"/>
              </a:cxn>
              <a:cxn ang="0">
                <a:pos x="1079" y="654"/>
              </a:cxn>
              <a:cxn ang="0">
                <a:pos x="1009" y="715"/>
              </a:cxn>
              <a:cxn ang="0">
                <a:pos x="992" y="651"/>
              </a:cxn>
            </a:cxnLst>
            <a:rect l="T0" t="T1" r="T2" b="T3"/>
            <a:pathLst>
              <a:path w="11999" h="3214" extrusionOk="0">
                <a:moveTo>
                  <a:pt x="0" y="715"/>
                </a:moveTo>
                <a:lnTo>
                  <a:pt x="0" y="0"/>
                </a:lnTo>
                <a:lnTo>
                  <a:pt x="517" y="0"/>
                </a:lnTo>
                <a:lnTo>
                  <a:pt x="517" y="84"/>
                </a:lnTo>
                <a:lnTo>
                  <a:pt x="94" y="84"/>
                </a:lnTo>
                <a:lnTo>
                  <a:pt x="94" y="303"/>
                </a:lnTo>
                <a:lnTo>
                  <a:pt x="490" y="303"/>
                </a:lnTo>
                <a:lnTo>
                  <a:pt x="490" y="387"/>
                </a:lnTo>
                <a:lnTo>
                  <a:pt x="94" y="387"/>
                </a:lnTo>
                <a:lnTo>
                  <a:pt x="94" y="631"/>
                </a:lnTo>
                <a:lnTo>
                  <a:pt x="534" y="631"/>
                </a:lnTo>
                <a:lnTo>
                  <a:pt x="534" y="715"/>
                </a:lnTo>
                <a:lnTo>
                  <a:pt x="0" y="715"/>
                </a:lnTo>
                <a:close/>
                <a:moveTo>
                  <a:pt x="992" y="651"/>
                </a:moveTo>
                <a:cubicBezTo>
                  <a:pt x="959" y="679"/>
                  <a:pt x="928" y="699"/>
                  <a:pt x="898" y="710"/>
                </a:cubicBezTo>
                <a:lnTo>
                  <a:pt x="898" y="710"/>
                </a:lnTo>
                <a:cubicBezTo>
                  <a:pt x="868" y="721"/>
                  <a:pt x="836" y="727"/>
                  <a:pt x="801" y="727"/>
                </a:cubicBezTo>
                <a:lnTo>
                  <a:pt x="801" y="727"/>
                </a:lnTo>
                <a:cubicBezTo>
                  <a:pt x="744" y="727"/>
                  <a:pt x="700" y="713"/>
                  <a:pt x="669" y="685"/>
                </a:cubicBezTo>
                <a:lnTo>
                  <a:pt x="669" y="685"/>
                </a:lnTo>
                <a:cubicBezTo>
                  <a:pt x="639" y="658"/>
                  <a:pt x="624" y="622"/>
                  <a:pt x="624" y="579"/>
                </a:cubicBezTo>
                <a:lnTo>
                  <a:pt x="624" y="579"/>
                </a:lnTo>
                <a:cubicBezTo>
                  <a:pt x="624" y="554"/>
                  <a:pt x="630" y="530"/>
                  <a:pt x="641" y="509"/>
                </a:cubicBezTo>
                <a:lnTo>
                  <a:pt x="641" y="509"/>
                </a:lnTo>
                <a:cubicBezTo>
                  <a:pt x="652" y="488"/>
                  <a:pt x="667" y="471"/>
                  <a:pt x="686" y="458"/>
                </a:cubicBezTo>
                <a:lnTo>
                  <a:pt x="686" y="458"/>
                </a:lnTo>
                <a:cubicBezTo>
                  <a:pt x="705" y="445"/>
                  <a:pt x="726" y="436"/>
                  <a:pt x="750" y="430"/>
                </a:cubicBezTo>
                <a:lnTo>
                  <a:pt x="750" y="430"/>
                </a:lnTo>
                <a:cubicBezTo>
                  <a:pt x="767" y="425"/>
                  <a:pt x="793" y="421"/>
                  <a:pt x="828" y="416"/>
                </a:cubicBezTo>
                <a:lnTo>
                  <a:pt x="828" y="416"/>
                </a:lnTo>
                <a:cubicBezTo>
                  <a:pt x="899" y="408"/>
                  <a:pt x="951" y="398"/>
                  <a:pt x="984" y="386"/>
                </a:cubicBezTo>
                <a:lnTo>
                  <a:pt x="984" y="386"/>
                </a:lnTo>
                <a:cubicBezTo>
                  <a:pt x="985" y="374"/>
                  <a:pt x="985" y="366"/>
                  <a:pt x="985" y="363"/>
                </a:cubicBezTo>
                <a:lnTo>
                  <a:pt x="985" y="363"/>
                </a:lnTo>
                <a:cubicBezTo>
                  <a:pt x="985" y="328"/>
                  <a:pt x="977" y="303"/>
                  <a:pt x="960" y="288"/>
                </a:cubicBezTo>
                <a:lnTo>
                  <a:pt x="960" y="288"/>
                </a:lnTo>
                <a:cubicBezTo>
                  <a:pt x="937" y="268"/>
                  <a:pt x="904" y="258"/>
                  <a:pt x="860" y="258"/>
                </a:cubicBezTo>
                <a:lnTo>
                  <a:pt x="860" y="258"/>
                </a:lnTo>
                <a:cubicBezTo>
                  <a:pt x="819" y="258"/>
                  <a:pt x="788" y="265"/>
                  <a:pt x="768" y="280"/>
                </a:cubicBezTo>
                <a:lnTo>
                  <a:pt x="768" y="280"/>
                </a:lnTo>
                <a:cubicBezTo>
                  <a:pt x="749" y="294"/>
                  <a:pt x="734" y="319"/>
                  <a:pt x="725" y="356"/>
                </a:cubicBezTo>
                <a:lnTo>
                  <a:pt x="725" y="356"/>
                </a:lnTo>
                <a:lnTo>
                  <a:pt x="639" y="345"/>
                </a:lnTo>
                <a:cubicBezTo>
                  <a:pt x="646" y="308"/>
                  <a:pt x="659" y="279"/>
                  <a:pt x="677" y="256"/>
                </a:cubicBezTo>
                <a:lnTo>
                  <a:pt x="677" y="256"/>
                </a:lnTo>
                <a:cubicBezTo>
                  <a:pt x="695" y="233"/>
                  <a:pt x="721" y="216"/>
                  <a:pt x="755" y="203"/>
                </a:cubicBezTo>
                <a:lnTo>
                  <a:pt x="755" y="203"/>
                </a:lnTo>
                <a:cubicBezTo>
                  <a:pt x="789" y="191"/>
                  <a:pt x="828" y="185"/>
                  <a:pt x="873" y="185"/>
                </a:cubicBezTo>
                <a:lnTo>
                  <a:pt x="873" y="185"/>
                </a:lnTo>
                <a:cubicBezTo>
                  <a:pt x="917" y="185"/>
                  <a:pt x="953" y="190"/>
                  <a:pt x="980" y="201"/>
                </a:cubicBezTo>
                <a:lnTo>
                  <a:pt x="980" y="201"/>
                </a:lnTo>
                <a:cubicBezTo>
                  <a:pt x="1008" y="211"/>
                  <a:pt x="1028" y="224"/>
                  <a:pt x="1041" y="240"/>
                </a:cubicBezTo>
                <a:lnTo>
                  <a:pt x="1041" y="240"/>
                </a:lnTo>
                <a:cubicBezTo>
                  <a:pt x="1054" y="256"/>
                  <a:pt x="1064" y="276"/>
                  <a:pt x="1069" y="300"/>
                </a:cubicBezTo>
                <a:lnTo>
                  <a:pt x="1069" y="300"/>
                </a:lnTo>
                <a:cubicBezTo>
                  <a:pt x="1072" y="315"/>
                  <a:pt x="1073" y="342"/>
                  <a:pt x="1073" y="381"/>
                </a:cubicBezTo>
                <a:lnTo>
                  <a:pt x="1073" y="381"/>
                </a:lnTo>
                <a:lnTo>
                  <a:pt x="1073" y="498"/>
                </a:lnTo>
                <a:cubicBezTo>
                  <a:pt x="1073" y="580"/>
                  <a:pt x="1075" y="632"/>
                  <a:pt x="1079" y="653"/>
                </a:cubicBezTo>
                <a:lnTo>
                  <a:pt x="1079" y="653"/>
                </a:lnTo>
                <a:cubicBezTo>
                  <a:pt x="1082" y="675"/>
                  <a:pt x="1090" y="696"/>
                  <a:pt x="1101" y="715"/>
                </a:cubicBezTo>
                <a:lnTo>
                  <a:pt x="1101" y="715"/>
                </a:lnTo>
                <a:lnTo>
                  <a:pt x="1009" y="715"/>
                </a:lnTo>
                <a:cubicBezTo>
                  <a:pt x="1000" y="697"/>
                  <a:pt x="995" y="676"/>
                  <a:pt x="992" y="651"/>
                </a:cubicBezTo>
                <a:lnTo>
                  <a:pt x="992" y="651"/>
                </a:lnTo>
                <a:close/>
                <a:moveTo>
                  <a:pt x="984" y="455"/>
                </a:moveTo>
                <a:cubicBezTo>
                  <a:pt x="953" y="468"/>
                  <a:pt x="905" y="479"/>
                  <a:pt x="841" y="488"/>
                </a:cubicBezTo>
                <a:lnTo>
                  <a:pt x="841" y="488"/>
                </a:lnTo>
                <a:cubicBezTo>
                  <a:pt x="805" y="493"/>
                  <a:pt x="779" y="499"/>
                  <a:pt x="764" y="506"/>
                </a:cubicBezTo>
                <a:lnTo>
                  <a:pt x="764" y="506"/>
                </a:lnTo>
                <a:cubicBezTo>
                  <a:pt x="749" y="513"/>
                  <a:pt x="738" y="522"/>
                  <a:pt x="729" y="534"/>
                </a:cubicBezTo>
                <a:lnTo>
                  <a:pt x="729" y="534"/>
                </a:lnTo>
                <a:cubicBezTo>
                  <a:pt x="721" y="547"/>
                  <a:pt x="717" y="561"/>
                  <a:pt x="717" y="576"/>
                </a:cubicBezTo>
                <a:lnTo>
                  <a:pt x="717" y="576"/>
                </a:lnTo>
                <a:cubicBezTo>
                  <a:pt x="717" y="599"/>
                  <a:pt x="726" y="619"/>
                  <a:pt x="744" y="635"/>
                </a:cubicBezTo>
                <a:lnTo>
                  <a:pt x="744" y="635"/>
                </a:lnTo>
                <a:cubicBezTo>
                  <a:pt x="761" y="650"/>
                  <a:pt x="787" y="658"/>
                  <a:pt x="822" y="658"/>
                </a:cubicBezTo>
                <a:lnTo>
                  <a:pt x="822" y="658"/>
                </a:lnTo>
                <a:cubicBezTo>
                  <a:pt x="856" y="658"/>
                  <a:pt x="886" y="651"/>
                  <a:pt x="912" y="636"/>
                </a:cubicBezTo>
                <a:lnTo>
                  <a:pt x="912" y="636"/>
                </a:lnTo>
                <a:cubicBezTo>
                  <a:pt x="939" y="621"/>
                  <a:pt x="958" y="601"/>
                  <a:pt x="970" y="575"/>
                </a:cubicBezTo>
                <a:lnTo>
                  <a:pt x="970" y="575"/>
                </a:lnTo>
                <a:cubicBezTo>
                  <a:pt x="979" y="555"/>
                  <a:pt x="984" y="526"/>
                  <a:pt x="984" y="487"/>
                </a:cubicBezTo>
                <a:lnTo>
                  <a:pt x="984" y="487"/>
                </a:lnTo>
                <a:lnTo>
                  <a:pt x="984" y="455"/>
                </a:lnTo>
                <a:close/>
                <a:moveTo>
                  <a:pt x="1548" y="525"/>
                </a:moveTo>
                <a:lnTo>
                  <a:pt x="1634" y="537"/>
                </a:lnTo>
                <a:cubicBezTo>
                  <a:pt x="1625" y="596"/>
                  <a:pt x="1601" y="643"/>
                  <a:pt x="1562" y="677"/>
                </a:cubicBezTo>
                <a:lnTo>
                  <a:pt x="1562" y="677"/>
                </a:lnTo>
                <a:cubicBezTo>
                  <a:pt x="1523" y="710"/>
                  <a:pt x="1475" y="727"/>
                  <a:pt x="1418" y="727"/>
                </a:cubicBezTo>
                <a:lnTo>
                  <a:pt x="1418" y="727"/>
                </a:lnTo>
                <a:cubicBezTo>
                  <a:pt x="1347" y="727"/>
                  <a:pt x="1290" y="704"/>
                  <a:pt x="1247" y="657"/>
                </a:cubicBezTo>
                <a:lnTo>
                  <a:pt x="1247" y="657"/>
                </a:lnTo>
                <a:cubicBezTo>
                  <a:pt x="1204" y="611"/>
                  <a:pt x="1183" y="545"/>
                  <a:pt x="1183" y="458"/>
                </a:cubicBezTo>
                <a:lnTo>
                  <a:pt x="1183" y="458"/>
                </a:lnTo>
                <a:cubicBezTo>
                  <a:pt x="1183" y="402"/>
                  <a:pt x="1192" y="353"/>
                  <a:pt x="1210" y="311"/>
                </a:cubicBezTo>
                <a:lnTo>
                  <a:pt x="1210" y="311"/>
                </a:lnTo>
                <a:cubicBezTo>
                  <a:pt x="1229" y="269"/>
                  <a:pt x="1257" y="238"/>
                  <a:pt x="1295" y="217"/>
                </a:cubicBezTo>
                <a:lnTo>
                  <a:pt x="1295" y="217"/>
                </a:lnTo>
                <a:cubicBezTo>
                  <a:pt x="1333" y="196"/>
                  <a:pt x="1374" y="185"/>
                  <a:pt x="1419" y="185"/>
                </a:cubicBezTo>
                <a:lnTo>
                  <a:pt x="1419" y="185"/>
                </a:lnTo>
                <a:cubicBezTo>
                  <a:pt x="1475" y="185"/>
                  <a:pt x="1521" y="199"/>
                  <a:pt x="1557" y="228"/>
                </a:cubicBezTo>
                <a:lnTo>
                  <a:pt x="1557" y="228"/>
                </a:lnTo>
                <a:cubicBezTo>
                  <a:pt x="1593" y="256"/>
                  <a:pt x="1616" y="296"/>
                  <a:pt x="1626" y="349"/>
                </a:cubicBezTo>
                <a:lnTo>
                  <a:pt x="1626" y="349"/>
                </a:lnTo>
                <a:lnTo>
                  <a:pt x="1541" y="362"/>
                </a:lnTo>
                <a:cubicBezTo>
                  <a:pt x="1532" y="327"/>
                  <a:pt x="1518" y="301"/>
                  <a:pt x="1497" y="284"/>
                </a:cubicBezTo>
                <a:lnTo>
                  <a:pt x="1497" y="284"/>
                </a:lnTo>
                <a:cubicBezTo>
                  <a:pt x="1476" y="266"/>
                  <a:pt x="1451" y="257"/>
                  <a:pt x="1422" y="257"/>
                </a:cubicBezTo>
                <a:lnTo>
                  <a:pt x="1422" y="257"/>
                </a:lnTo>
                <a:cubicBezTo>
                  <a:pt x="1378" y="257"/>
                  <a:pt x="1342" y="273"/>
                  <a:pt x="1314" y="305"/>
                </a:cubicBezTo>
                <a:lnTo>
                  <a:pt x="1314" y="305"/>
                </a:lnTo>
                <a:cubicBezTo>
                  <a:pt x="1287" y="337"/>
                  <a:pt x="1273" y="387"/>
                  <a:pt x="1273" y="456"/>
                </a:cubicBezTo>
                <a:lnTo>
                  <a:pt x="1273" y="456"/>
                </a:lnTo>
                <a:cubicBezTo>
                  <a:pt x="1273" y="525"/>
                  <a:pt x="1286" y="576"/>
                  <a:pt x="1313" y="607"/>
                </a:cubicBezTo>
                <a:lnTo>
                  <a:pt x="1313" y="607"/>
                </a:lnTo>
                <a:cubicBezTo>
                  <a:pt x="1340" y="639"/>
                  <a:pt x="1374" y="655"/>
                  <a:pt x="1417" y="655"/>
                </a:cubicBezTo>
                <a:lnTo>
                  <a:pt x="1417" y="655"/>
                </a:lnTo>
                <a:cubicBezTo>
                  <a:pt x="1452" y="655"/>
                  <a:pt x="1481" y="644"/>
                  <a:pt x="1504" y="623"/>
                </a:cubicBezTo>
                <a:lnTo>
                  <a:pt x="1504" y="623"/>
                </a:lnTo>
                <a:cubicBezTo>
                  <a:pt x="1527" y="602"/>
                  <a:pt x="1542" y="569"/>
                  <a:pt x="1548" y="525"/>
                </a:cubicBezTo>
                <a:lnTo>
                  <a:pt x="1548" y="525"/>
                </a:lnTo>
                <a:close/>
                <a:moveTo>
                  <a:pt x="1709" y="715"/>
                </a:moveTo>
                <a:lnTo>
                  <a:pt x="1709" y="0"/>
                </a:lnTo>
                <a:lnTo>
                  <a:pt x="1797" y="0"/>
                </a:lnTo>
                <a:lnTo>
                  <a:pt x="1797" y="256"/>
                </a:lnTo>
                <a:cubicBezTo>
                  <a:pt x="1838" y="209"/>
                  <a:pt x="1890" y="185"/>
                  <a:pt x="1953" y="185"/>
                </a:cubicBezTo>
                <a:lnTo>
                  <a:pt x="1953" y="185"/>
                </a:lnTo>
                <a:cubicBezTo>
                  <a:pt x="1991" y="185"/>
                  <a:pt x="2024" y="193"/>
                  <a:pt x="2053" y="208"/>
                </a:cubicBezTo>
                <a:lnTo>
                  <a:pt x="2053" y="208"/>
                </a:lnTo>
                <a:cubicBezTo>
                  <a:pt x="2081" y="223"/>
                  <a:pt x="2101" y="243"/>
                  <a:pt x="2114" y="270"/>
                </a:cubicBezTo>
                <a:lnTo>
                  <a:pt x="2114" y="270"/>
                </a:lnTo>
                <a:cubicBezTo>
                  <a:pt x="2126" y="297"/>
                  <a:pt x="2132" y="336"/>
                  <a:pt x="2132" y="387"/>
                </a:cubicBezTo>
                <a:lnTo>
                  <a:pt x="2132" y="387"/>
                </a:lnTo>
                <a:lnTo>
                  <a:pt x="2132" y="715"/>
                </a:lnTo>
                <a:lnTo>
                  <a:pt x="2044" y="715"/>
                </a:lnTo>
                <a:lnTo>
                  <a:pt x="2044" y="387"/>
                </a:lnTo>
                <a:cubicBezTo>
                  <a:pt x="2044" y="343"/>
                  <a:pt x="2034" y="311"/>
                  <a:pt x="2015" y="291"/>
                </a:cubicBezTo>
                <a:lnTo>
                  <a:pt x="2015" y="291"/>
                </a:lnTo>
                <a:cubicBezTo>
                  <a:pt x="1996" y="271"/>
                  <a:pt x="1970" y="261"/>
                  <a:pt x="1935" y="261"/>
                </a:cubicBezTo>
                <a:lnTo>
                  <a:pt x="1935" y="261"/>
                </a:lnTo>
                <a:cubicBezTo>
                  <a:pt x="1908" y="261"/>
                  <a:pt x="1884" y="268"/>
                  <a:pt x="1861" y="281"/>
                </a:cubicBezTo>
                <a:lnTo>
                  <a:pt x="1861" y="281"/>
                </a:lnTo>
                <a:cubicBezTo>
                  <a:pt x="1838" y="294"/>
                  <a:pt x="1822" y="313"/>
                  <a:pt x="1812" y="336"/>
                </a:cubicBezTo>
                <a:lnTo>
                  <a:pt x="1812" y="336"/>
                </a:lnTo>
                <a:cubicBezTo>
                  <a:pt x="1802" y="359"/>
                  <a:pt x="1797" y="391"/>
                  <a:pt x="1797" y="432"/>
                </a:cubicBezTo>
                <a:lnTo>
                  <a:pt x="1797" y="432"/>
                </a:lnTo>
                <a:lnTo>
                  <a:pt x="1797" y="715"/>
                </a:lnTo>
                <a:lnTo>
                  <a:pt x="1709" y="715"/>
                </a:lnTo>
                <a:close/>
                <a:moveTo>
                  <a:pt x="2735" y="637"/>
                </a:moveTo>
                <a:lnTo>
                  <a:pt x="2748" y="714"/>
                </a:lnTo>
                <a:cubicBezTo>
                  <a:pt x="2723" y="719"/>
                  <a:pt x="2701" y="722"/>
                  <a:pt x="2682" y="722"/>
                </a:cubicBezTo>
                <a:lnTo>
                  <a:pt x="2682" y="722"/>
                </a:lnTo>
                <a:cubicBezTo>
                  <a:pt x="2650" y="722"/>
                  <a:pt x="2625" y="717"/>
                  <a:pt x="2607" y="707"/>
                </a:cubicBezTo>
                <a:lnTo>
                  <a:pt x="2607" y="707"/>
                </a:lnTo>
                <a:cubicBezTo>
                  <a:pt x="2590" y="697"/>
                  <a:pt x="2577" y="684"/>
                  <a:pt x="2570" y="667"/>
                </a:cubicBezTo>
                <a:lnTo>
                  <a:pt x="2570" y="667"/>
                </a:lnTo>
                <a:cubicBezTo>
                  <a:pt x="2563" y="651"/>
                  <a:pt x="2560" y="616"/>
                  <a:pt x="2560" y="563"/>
                </a:cubicBezTo>
                <a:lnTo>
                  <a:pt x="2560" y="563"/>
                </a:lnTo>
                <a:lnTo>
                  <a:pt x="2560" y="265"/>
                </a:lnTo>
                <a:lnTo>
                  <a:pt x="2495" y="265"/>
                </a:lnTo>
                <a:lnTo>
                  <a:pt x="2495" y="197"/>
                </a:lnTo>
                <a:lnTo>
                  <a:pt x="2560" y="197"/>
                </a:lnTo>
                <a:lnTo>
                  <a:pt x="2560" y="68"/>
                </a:lnTo>
                <a:lnTo>
                  <a:pt x="2647" y="16"/>
                </a:lnTo>
                <a:lnTo>
                  <a:pt x="2647" y="197"/>
                </a:lnTo>
                <a:lnTo>
                  <a:pt x="2735" y="197"/>
                </a:lnTo>
                <a:lnTo>
                  <a:pt x="2735" y="265"/>
                </a:lnTo>
                <a:lnTo>
                  <a:pt x="2647" y="265"/>
                </a:lnTo>
                <a:lnTo>
                  <a:pt x="2647" y="568"/>
                </a:lnTo>
                <a:cubicBezTo>
                  <a:pt x="2647" y="593"/>
                  <a:pt x="2649" y="610"/>
                  <a:pt x="2652" y="617"/>
                </a:cubicBezTo>
                <a:lnTo>
                  <a:pt x="2652" y="617"/>
                </a:lnTo>
                <a:cubicBezTo>
                  <a:pt x="2655" y="624"/>
                  <a:pt x="2660" y="629"/>
                  <a:pt x="2667" y="634"/>
                </a:cubicBezTo>
                <a:lnTo>
                  <a:pt x="2667" y="634"/>
                </a:lnTo>
                <a:cubicBezTo>
                  <a:pt x="2674" y="638"/>
                  <a:pt x="2684" y="640"/>
                  <a:pt x="2697" y="640"/>
                </a:cubicBezTo>
                <a:lnTo>
                  <a:pt x="2697" y="640"/>
                </a:lnTo>
                <a:cubicBezTo>
                  <a:pt x="2706" y="640"/>
                  <a:pt x="2719" y="639"/>
                  <a:pt x="2735" y="637"/>
                </a:cubicBezTo>
                <a:lnTo>
                  <a:pt x="2735" y="637"/>
                </a:lnTo>
                <a:close/>
                <a:moveTo>
                  <a:pt x="2821" y="715"/>
                </a:moveTo>
                <a:lnTo>
                  <a:pt x="2821" y="0"/>
                </a:lnTo>
                <a:lnTo>
                  <a:pt x="2909" y="0"/>
                </a:lnTo>
                <a:lnTo>
                  <a:pt x="2909" y="256"/>
                </a:lnTo>
                <a:cubicBezTo>
                  <a:pt x="2950" y="209"/>
                  <a:pt x="3002" y="185"/>
                  <a:pt x="3064" y="185"/>
                </a:cubicBezTo>
                <a:lnTo>
                  <a:pt x="3064" y="185"/>
                </a:lnTo>
                <a:cubicBezTo>
                  <a:pt x="3103" y="185"/>
                  <a:pt x="3136" y="193"/>
                  <a:pt x="3165" y="208"/>
                </a:cubicBezTo>
                <a:lnTo>
                  <a:pt x="3165" y="208"/>
                </a:lnTo>
                <a:cubicBezTo>
                  <a:pt x="3193" y="223"/>
                  <a:pt x="3213" y="243"/>
                  <a:pt x="3225" y="270"/>
                </a:cubicBezTo>
                <a:lnTo>
                  <a:pt x="3225" y="270"/>
                </a:lnTo>
                <a:cubicBezTo>
                  <a:pt x="3238" y="297"/>
                  <a:pt x="3244" y="336"/>
                  <a:pt x="3244" y="387"/>
                </a:cubicBezTo>
                <a:lnTo>
                  <a:pt x="3244" y="387"/>
                </a:lnTo>
                <a:lnTo>
                  <a:pt x="3244" y="715"/>
                </a:lnTo>
                <a:lnTo>
                  <a:pt x="3156" y="715"/>
                </a:lnTo>
                <a:lnTo>
                  <a:pt x="3156" y="387"/>
                </a:lnTo>
                <a:cubicBezTo>
                  <a:pt x="3156" y="343"/>
                  <a:pt x="3146" y="311"/>
                  <a:pt x="3127" y="291"/>
                </a:cubicBezTo>
                <a:lnTo>
                  <a:pt x="3127" y="291"/>
                </a:lnTo>
                <a:cubicBezTo>
                  <a:pt x="3108" y="271"/>
                  <a:pt x="3081" y="261"/>
                  <a:pt x="3046" y="261"/>
                </a:cubicBezTo>
                <a:lnTo>
                  <a:pt x="3046" y="261"/>
                </a:lnTo>
                <a:cubicBezTo>
                  <a:pt x="3020" y="261"/>
                  <a:pt x="2996" y="268"/>
                  <a:pt x="2973" y="281"/>
                </a:cubicBezTo>
                <a:lnTo>
                  <a:pt x="2973" y="281"/>
                </a:lnTo>
                <a:cubicBezTo>
                  <a:pt x="2950" y="294"/>
                  <a:pt x="2933" y="313"/>
                  <a:pt x="2924" y="336"/>
                </a:cubicBezTo>
                <a:lnTo>
                  <a:pt x="2924" y="336"/>
                </a:lnTo>
                <a:cubicBezTo>
                  <a:pt x="2914" y="359"/>
                  <a:pt x="2909" y="391"/>
                  <a:pt x="2909" y="432"/>
                </a:cubicBezTo>
                <a:lnTo>
                  <a:pt x="2909" y="432"/>
                </a:lnTo>
                <a:lnTo>
                  <a:pt x="2909" y="715"/>
                </a:lnTo>
                <a:lnTo>
                  <a:pt x="2821" y="715"/>
                </a:lnTo>
                <a:close/>
                <a:moveTo>
                  <a:pt x="3376" y="715"/>
                </a:moveTo>
                <a:lnTo>
                  <a:pt x="3376" y="197"/>
                </a:lnTo>
                <a:lnTo>
                  <a:pt x="3456" y="197"/>
                </a:lnTo>
                <a:lnTo>
                  <a:pt x="3456" y="275"/>
                </a:lnTo>
                <a:cubicBezTo>
                  <a:pt x="3476" y="238"/>
                  <a:pt x="3494" y="214"/>
                  <a:pt x="3511" y="203"/>
                </a:cubicBezTo>
                <a:lnTo>
                  <a:pt x="3511" y="203"/>
                </a:lnTo>
                <a:cubicBezTo>
                  <a:pt x="3528" y="191"/>
                  <a:pt x="3547" y="185"/>
                  <a:pt x="3568" y="185"/>
                </a:cubicBezTo>
                <a:lnTo>
                  <a:pt x="3568" y="185"/>
                </a:lnTo>
                <a:cubicBezTo>
                  <a:pt x="3597" y="185"/>
                  <a:pt x="3627" y="194"/>
                  <a:pt x="3658" y="213"/>
                </a:cubicBezTo>
                <a:lnTo>
                  <a:pt x="3658" y="213"/>
                </a:lnTo>
                <a:lnTo>
                  <a:pt x="3628" y="295"/>
                </a:lnTo>
                <a:cubicBezTo>
                  <a:pt x="3607" y="282"/>
                  <a:pt x="3585" y="276"/>
                  <a:pt x="3563" y="276"/>
                </a:cubicBezTo>
                <a:lnTo>
                  <a:pt x="3563" y="276"/>
                </a:lnTo>
                <a:cubicBezTo>
                  <a:pt x="3544" y="276"/>
                  <a:pt x="3527" y="282"/>
                  <a:pt x="3512" y="293"/>
                </a:cubicBezTo>
                <a:lnTo>
                  <a:pt x="3512" y="293"/>
                </a:lnTo>
                <a:cubicBezTo>
                  <a:pt x="3497" y="305"/>
                  <a:pt x="3486" y="321"/>
                  <a:pt x="3479" y="341"/>
                </a:cubicBezTo>
                <a:lnTo>
                  <a:pt x="3479" y="341"/>
                </a:lnTo>
                <a:cubicBezTo>
                  <a:pt x="3469" y="372"/>
                  <a:pt x="3464" y="407"/>
                  <a:pt x="3464" y="444"/>
                </a:cubicBezTo>
                <a:lnTo>
                  <a:pt x="3464" y="444"/>
                </a:lnTo>
                <a:lnTo>
                  <a:pt x="3464" y="715"/>
                </a:lnTo>
                <a:lnTo>
                  <a:pt x="3376" y="715"/>
                </a:lnTo>
                <a:close/>
                <a:moveTo>
                  <a:pt x="4065" y="548"/>
                </a:moveTo>
                <a:lnTo>
                  <a:pt x="4156" y="560"/>
                </a:lnTo>
                <a:cubicBezTo>
                  <a:pt x="4142" y="613"/>
                  <a:pt x="4116" y="654"/>
                  <a:pt x="4077" y="683"/>
                </a:cubicBezTo>
                <a:lnTo>
                  <a:pt x="4077" y="683"/>
                </a:lnTo>
                <a:cubicBezTo>
                  <a:pt x="4038" y="712"/>
                  <a:pt x="3989" y="727"/>
                  <a:pt x="3928" y="727"/>
                </a:cubicBezTo>
                <a:lnTo>
                  <a:pt x="3928" y="727"/>
                </a:lnTo>
                <a:cubicBezTo>
                  <a:pt x="3852" y="727"/>
                  <a:pt x="3792" y="704"/>
                  <a:pt x="3748" y="657"/>
                </a:cubicBezTo>
                <a:lnTo>
                  <a:pt x="3748" y="657"/>
                </a:lnTo>
                <a:cubicBezTo>
                  <a:pt x="3703" y="610"/>
                  <a:pt x="3681" y="545"/>
                  <a:pt x="3681" y="460"/>
                </a:cubicBezTo>
                <a:lnTo>
                  <a:pt x="3681" y="460"/>
                </a:lnTo>
                <a:cubicBezTo>
                  <a:pt x="3681" y="373"/>
                  <a:pt x="3704" y="306"/>
                  <a:pt x="3749" y="257"/>
                </a:cubicBezTo>
                <a:lnTo>
                  <a:pt x="3749" y="257"/>
                </a:lnTo>
                <a:cubicBezTo>
                  <a:pt x="3794" y="209"/>
                  <a:pt x="3852" y="185"/>
                  <a:pt x="3923" y="185"/>
                </a:cubicBezTo>
                <a:lnTo>
                  <a:pt x="3923" y="185"/>
                </a:lnTo>
                <a:cubicBezTo>
                  <a:pt x="3992" y="185"/>
                  <a:pt x="4049" y="209"/>
                  <a:pt x="4093" y="256"/>
                </a:cubicBezTo>
                <a:lnTo>
                  <a:pt x="4093" y="256"/>
                </a:lnTo>
                <a:cubicBezTo>
                  <a:pt x="4137" y="303"/>
                  <a:pt x="4159" y="370"/>
                  <a:pt x="4159" y="455"/>
                </a:cubicBezTo>
                <a:lnTo>
                  <a:pt x="4159" y="455"/>
                </a:lnTo>
                <a:cubicBezTo>
                  <a:pt x="4159" y="460"/>
                  <a:pt x="4159" y="468"/>
                  <a:pt x="4159" y="479"/>
                </a:cubicBezTo>
                <a:lnTo>
                  <a:pt x="4159" y="479"/>
                </a:lnTo>
                <a:lnTo>
                  <a:pt x="3772" y="479"/>
                </a:lnTo>
                <a:cubicBezTo>
                  <a:pt x="3775" y="536"/>
                  <a:pt x="3791" y="579"/>
                  <a:pt x="3820" y="609"/>
                </a:cubicBezTo>
                <a:lnTo>
                  <a:pt x="3820" y="609"/>
                </a:lnTo>
                <a:cubicBezTo>
                  <a:pt x="3849" y="640"/>
                  <a:pt x="3886" y="655"/>
                  <a:pt x="3929" y="655"/>
                </a:cubicBezTo>
                <a:lnTo>
                  <a:pt x="3929" y="655"/>
                </a:lnTo>
                <a:cubicBezTo>
                  <a:pt x="3961" y="655"/>
                  <a:pt x="3988" y="646"/>
                  <a:pt x="4011" y="629"/>
                </a:cubicBezTo>
                <a:lnTo>
                  <a:pt x="4011" y="629"/>
                </a:lnTo>
                <a:cubicBezTo>
                  <a:pt x="4034" y="612"/>
                  <a:pt x="4052" y="585"/>
                  <a:pt x="4065" y="548"/>
                </a:cubicBezTo>
                <a:lnTo>
                  <a:pt x="4065" y="548"/>
                </a:lnTo>
                <a:close/>
                <a:moveTo>
                  <a:pt x="3777" y="406"/>
                </a:moveTo>
                <a:lnTo>
                  <a:pt x="4066" y="406"/>
                </a:lnTo>
                <a:cubicBezTo>
                  <a:pt x="4063" y="363"/>
                  <a:pt x="4052" y="330"/>
                  <a:pt x="4033" y="308"/>
                </a:cubicBezTo>
                <a:lnTo>
                  <a:pt x="4033" y="308"/>
                </a:lnTo>
                <a:cubicBezTo>
                  <a:pt x="4005" y="274"/>
                  <a:pt x="3969" y="257"/>
                  <a:pt x="3924" y="257"/>
                </a:cubicBezTo>
                <a:lnTo>
                  <a:pt x="3924" y="257"/>
                </a:lnTo>
                <a:cubicBezTo>
                  <a:pt x="3884" y="257"/>
                  <a:pt x="3850" y="271"/>
                  <a:pt x="3822" y="298"/>
                </a:cubicBezTo>
                <a:lnTo>
                  <a:pt x="3822" y="298"/>
                </a:lnTo>
                <a:cubicBezTo>
                  <a:pt x="3795" y="325"/>
                  <a:pt x="3780" y="361"/>
                  <a:pt x="3777" y="406"/>
                </a:cubicBezTo>
                <a:lnTo>
                  <a:pt x="3777" y="406"/>
                </a:lnTo>
                <a:close/>
                <a:moveTo>
                  <a:pt x="4605" y="651"/>
                </a:moveTo>
                <a:cubicBezTo>
                  <a:pt x="4572" y="679"/>
                  <a:pt x="4541" y="699"/>
                  <a:pt x="4511" y="710"/>
                </a:cubicBezTo>
                <a:lnTo>
                  <a:pt x="4511" y="710"/>
                </a:lnTo>
                <a:cubicBezTo>
                  <a:pt x="4481" y="721"/>
                  <a:pt x="4449" y="727"/>
                  <a:pt x="4414" y="727"/>
                </a:cubicBezTo>
                <a:lnTo>
                  <a:pt x="4414" y="727"/>
                </a:lnTo>
                <a:cubicBezTo>
                  <a:pt x="4357" y="727"/>
                  <a:pt x="4314" y="713"/>
                  <a:pt x="4283" y="685"/>
                </a:cubicBezTo>
                <a:lnTo>
                  <a:pt x="4283" y="685"/>
                </a:lnTo>
                <a:cubicBezTo>
                  <a:pt x="4252" y="658"/>
                  <a:pt x="4237" y="622"/>
                  <a:pt x="4237" y="579"/>
                </a:cubicBezTo>
                <a:lnTo>
                  <a:pt x="4237" y="579"/>
                </a:lnTo>
                <a:cubicBezTo>
                  <a:pt x="4237" y="554"/>
                  <a:pt x="4243" y="530"/>
                  <a:pt x="4254" y="509"/>
                </a:cubicBezTo>
                <a:lnTo>
                  <a:pt x="4254" y="509"/>
                </a:lnTo>
                <a:cubicBezTo>
                  <a:pt x="4265" y="488"/>
                  <a:pt x="4281" y="471"/>
                  <a:pt x="4300" y="458"/>
                </a:cubicBezTo>
                <a:lnTo>
                  <a:pt x="4300" y="458"/>
                </a:lnTo>
                <a:cubicBezTo>
                  <a:pt x="4319" y="445"/>
                  <a:pt x="4340" y="436"/>
                  <a:pt x="4363" y="430"/>
                </a:cubicBezTo>
                <a:lnTo>
                  <a:pt x="4363" y="430"/>
                </a:lnTo>
                <a:cubicBezTo>
                  <a:pt x="4380" y="425"/>
                  <a:pt x="4406" y="421"/>
                  <a:pt x="4441" y="416"/>
                </a:cubicBezTo>
                <a:lnTo>
                  <a:pt x="4441" y="416"/>
                </a:lnTo>
                <a:cubicBezTo>
                  <a:pt x="4512" y="408"/>
                  <a:pt x="4564" y="398"/>
                  <a:pt x="4598" y="386"/>
                </a:cubicBezTo>
                <a:lnTo>
                  <a:pt x="4598" y="386"/>
                </a:lnTo>
                <a:cubicBezTo>
                  <a:pt x="4598" y="374"/>
                  <a:pt x="4598" y="366"/>
                  <a:pt x="4598" y="363"/>
                </a:cubicBezTo>
                <a:lnTo>
                  <a:pt x="4598" y="363"/>
                </a:lnTo>
                <a:cubicBezTo>
                  <a:pt x="4598" y="328"/>
                  <a:pt x="4590" y="303"/>
                  <a:pt x="4573" y="288"/>
                </a:cubicBezTo>
                <a:lnTo>
                  <a:pt x="4573" y="288"/>
                </a:lnTo>
                <a:cubicBezTo>
                  <a:pt x="4551" y="268"/>
                  <a:pt x="4518" y="258"/>
                  <a:pt x="4473" y="258"/>
                </a:cubicBezTo>
                <a:lnTo>
                  <a:pt x="4473" y="258"/>
                </a:lnTo>
                <a:cubicBezTo>
                  <a:pt x="4432" y="258"/>
                  <a:pt x="4401" y="265"/>
                  <a:pt x="4382" y="280"/>
                </a:cubicBezTo>
                <a:lnTo>
                  <a:pt x="4382" y="280"/>
                </a:lnTo>
                <a:cubicBezTo>
                  <a:pt x="4362" y="294"/>
                  <a:pt x="4347" y="319"/>
                  <a:pt x="4338" y="356"/>
                </a:cubicBezTo>
                <a:lnTo>
                  <a:pt x="4338" y="356"/>
                </a:lnTo>
                <a:lnTo>
                  <a:pt x="4252" y="345"/>
                </a:lnTo>
                <a:cubicBezTo>
                  <a:pt x="4260" y="308"/>
                  <a:pt x="4273" y="279"/>
                  <a:pt x="4291" y="256"/>
                </a:cubicBezTo>
                <a:lnTo>
                  <a:pt x="4291" y="256"/>
                </a:lnTo>
                <a:cubicBezTo>
                  <a:pt x="4308" y="233"/>
                  <a:pt x="4334" y="216"/>
                  <a:pt x="4368" y="203"/>
                </a:cubicBezTo>
                <a:lnTo>
                  <a:pt x="4368" y="203"/>
                </a:lnTo>
                <a:cubicBezTo>
                  <a:pt x="4402" y="191"/>
                  <a:pt x="4441" y="185"/>
                  <a:pt x="4486" y="185"/>
                </a:cubicBezTo>
                <a:lnTo>
                  <a:pt x="4486" y="185"/>
                </a:lnTo>
                <a:cubicBezTo>
                  <a:pt x="4530" y="185"/>
                  <a:pt x="4566" y="190"/>
                  <a:pt x="4594" y="201"/>
                </a:cubicBezTo>
                <a:lnTo>
                  <a:pt x="4594" y="201"/>
                </a:lnTo>
                <a:cubicBezTo>
                  <a:pt x="4621" y="211"/>
                  <a:pt x="4642" y="224"/>
                  <a:pt x="4655" y="240"/>
                </a:cubicBezTo>
                <a:lnTo>
                  <a:pt x="4655" y="240"/>
                </a:lnTo>
                <a:cubicBezTo>
                  <a:pt x="4668" y="256"/>
                  <a:pt x="4677" y="276"/>
                  <a:pt x="4682" y="300"/>
                </a:cubicBezTo>
                <a:lnTo>
                  <a:pt x="4682" y="300"/>
                </a:lnTo>
                <a:cubicBezTo>
                  <a:pt x="4685" y="315"/>
                  <a:pt x="4687" y="342"/>
                  <a:pt x="4687" y="381"/>
                </a:cubicBezTo>
                <a:lnTo>
                  <a:pt x="4687" y="381"/>
                </a:lnTo>
                <a:lnTo>
                  <a:pt x="4687" y="498"/>
                </a:lnTo>
                <a:cubicBezTo>
                  <a:pt x="4687" y="580"/>
                  <a:pt x="4689" y="632"/>
                  <a:pt x="4692" y="653"/>
                </a:cubicBezTo>
                <a:lnTo>
                  <a:pt x="4692" y="653"/>
                </a:lnTo>
                <a:cubicBezTo>
                  <a:pt x="4696" y="675"/>
                  <a:pt x="4703" y="696"/>
                  <a:pt x="4714" y="715"/>
                </a:cubicBezTo>
                <a:lnTo>
                  <a:pt x="4714" y="715"/>
                </a:lnTo>
                <a:lnTo>
                  <a:pt x="4623" y="715"/>
                </a:lnTo>
                <a:cubicBezTo>
                  <a:pt x="4614" y="697"/>
                  <a:pt x="4608" y="676"/>
                  <a:pt x="4605" y="651"/>
                </a:cubicBezTo>
                <a:lnTo>
                  <a:pt x="4605" y="651"/>
                </a:lnTo>
                <a:close/>
                <a:moveTo>
                  <a:pt x="4598" y="455"/>
                </a:moveTo>
                <a:cubicBezTo>
                  <a:pt x="4566" y="468"/>
                  <a:pt x="4518" y="479"/>
                  <a:pt x="4454" y="488"/>
                </a:cubicBezTo>
                <a:lnTo>
                  <a:pt x="4454" y="488"/>
                </a:lnTo>
                <a:cubicBezTo>
                  <a:pt x="4418" y="493"/>
                  <a:pt x="4392" y="499"/>
                  <a:pt x="4377" y="506"/>
                </a:cubicBezTo>
                <a:lnTo>
                  <a:pt x="4377" y="506"/>
                </a:lnTo>
                <a:cubicBezTo>
                  <a:pt x="4362" y="513"/>
                  <a:pt x="4351" y="522"/>
                  <a:pt x="4343" y="534"/>
                </a:cubicBezTo>
                <a:lnTo>
                  <a:pt x="4343" y="534"/>
                </a:lnTo>
                <a:cubicBezTo>
                  <a:pt x="4335" y="547"/>
                  <a:pt x="4331" y="561"/>
                  <a:pt x="4331" y="576"/>
                </a:cubicBezTo>
                <a:lnTo>
                  <a:pt x="4331" y="576"/>
                </a:lnTo>
                <a:cubicBezTo>
                  <a:pt x="4331" y="599"/>
                  <a:pt x="4340" y="619"/>
                  <a:pt x="4357" y="635"/>
                </a:cubicBezTo>
                <a:lnTo>
                  <a:pt x="4357" y="635"/>
                </a:lnTo>
                <a:cubicBezTo>
                  <a:pt x="4375" y="650"/>
                  <a:pt x="4401" y="658"/>
                  <a:pt x="4435" y="658"/>
                </a:cubicBezTo>
                <a:lnTo>
                  <a:pt x="4435" y="658"/>
                </a:lnTo>
                <a:cubicBezTo>
                  <a:pt x="4469" y="658"/>
                  <a:pt x="4499" y="651"/>
                  <a:pt x="4525" y="636"/>
                </a:cubicBezTo>
                <a:lnTo>
                  <a:pt x="4525" y="636"/>
                </a:lnTo>
                <a:cubicBezTo>
                  <a:pt x="4552" y="621"/>
                  <a:pt x="4571" y="601"/>
                  <a:pt x="4583" y="575"/>
                </a:cubicBezTo>
                <a:lnTo>
                  <a:pt x="4583" y="575"/>
                </a:lnTo>
                <a:cubicBezTo>
                  <a:pt x="4593" y="555"/>
                  <a:pt x="4598" y="526"/>
                  <a:pt x="4598" y="487"/>
                </a:cubicBezTo>
                <a:lnTo>
                  <a:pt x="4598" y="487"/>
                </a:lnTo>
                <a:lnTo>
                  <a:pt x="4598" y="455"/>
                </a:lnTo>
                <a:close/>
                <a:moveTo>
                  <a:pt x="5159" y="715"/>
                </a:moveTo>
                <a:lnTo>
                  <a:pt x="5159" y="650"/>
                </a:lnTo>
                <a:cubicBezTo>
                  <a:pt x="5126" y="701"/>
                  <a:pt x="5078" y="727"/>
                  <a:pt x="5014" y="727"/>
                </a:cubicBezTo>
                <a:lnTo>
                  <a:pt x="5014" y="727"/>
                </a:lnTo>
                <a:cubicBezTo>
                  <a:pt x="4973" y="727"/>
                  <a:pt x="4935" y="716"/>
                  <a:pt x="4900" y="693"/>
                </a:cubicBezTo>
                <a:lnTo>
                  <a:pt x="4900" y="693"/>
                </a:lnTo>
                <a:cubicBezTo>
                  <a:pt x="4865" y="670"/>
                  <a:pt x="4839" y="638"/>
                  <a:pt x="4820" y="597"/>
                </a:cubicBezTo>
                <a:lnTo>
                  <a:pt x="4820" y="597"/>
                </a:lnTo>
                <a:cubicBezTo>
                  <a:pt x="4801" y="556"/>
                  <a:pt x="4791" y="510"/>
                  <a:pt x="4791" y="457"/>
                </a:cubicBezTo>
                <a:lnTo>
                  <a:pt x="4791" y="457"/>
                </a:lnTo>
                <a:cubicBezTo>
                  <a:pt x="4791" y="405"/>
                  <a:pt x="4800" y="358"/>
                  <a:pt x="4817" y="316"/>
                </a:cubicBezTo>
                <a:lnTo>
                  <a:pt x="4817" y="316"/>
                </a:lnTo>
                <a:cubicBezTo>
                  <a:pt x="4834" y="273"/>
                  <a:pt x="4860" y="241"/>
                  <a:pt x="4895" y="219"/>
                </a:cubicBezTo>
                <a:lnTo>
                  <a:pt x="4895" y="219"/>
                </a:lnTo>
                <a:cubicBezTo>
                  <a:pt x="4929" y="196"/>
                  <a:pt x="4967" y="185"/>
                  <a:pt x="5010" y="185"/>
                </a:cubicBezTo>
                <a:lnTo>
                  <a:pt x="5010" y="185"/>
                </a:lnTo>
                <a:cubicBezTo>
                  <a:pt x="5041" y="185"/>
                  <a:pt x="5069" y="192"/>
                  <a:pt x="5094" y="205"/>
                </a:cubicBezTo>
                <a:lnTo>
                  <a:pt x="5094" y="205"/>
                </a:lnTo>
                <a:cubicBezTo>
                  <a:pt x="5118" y="218"/>
                  <a:pt x="5138" y="235"/>
                  <a:pt x="5153" y="256"/>
                </a:cubicBezTo>
                <a:lnTo>
                  <a:pt x="5153" y="256"/>
                </a:lnTo>
                <a:lnTo>
                  <a:pt x="5153" y="0"/>
                </a:lnTo>
                <a:lnTo>
                  <a:pt x="5241" y="0"/>
                </a:lnTo>
                <a:lnTo>
                  <a:pt x="5241" y="715"/>
                </a:lnTo>
                <a:lnTo>
                  <a:pt x="5159" y="715"/>
                </a:lnTo>
                <a:close/>
                <a:moveTo>
                  <a:pt x="4881" y="457"/>
                </a:moveTo>
                <a:cubicBezTo>
                  <a:pt x="4881" y="523"/>
                  <a:pt x="4895" y="572"/>
                  <a:pt x="4923" y="605"/>
                </a:cubicBezTo>
                <a:lnTo>
                  <a:pt x="4923" y="605"/>
                </a:lnTo>
                <a:cubicBezTo>
                  <a:pt x="4951" y="638"/>
                  <a:pt x="4984" y="655"/>
                  <a:pt x="5022" y="655"/>
                </a:cubicBezTo>
                <a:lnTo>
                  <a:pt x="5022" y="655"/>
                </a:lnTo>
                <a:cubicBezTo>
                  <a:pt x="5061" y="655"/>
                  <a:pt x="5093" y="639"/>
                  <a:pt x="5120" y="608"/>
                </a:cubicBezTo>
                <a:lnTo>
                  <a:pt x="5120" y="608"/>
                </a:lnTo>
                <a:cubicBezTo>
                  <a:pt x="5147" y="577"/>
                  <a:pt x="5161" y="529"/>
                  <a:pt x="5161" y="464"/>
                </a:cubicBezTo>
                <a:lnTo>
                  <a:pt x="5161" y="464"/>
                </a:lnTo>
                <a:cubicBezTo>
                  <a:pt x="5161" y="393"/>
                  <a:pt x="5147" y="341"/>
                  <a:pt x="5120" y="308"/>
                </a:cubicBezTo>
                <a:lnTo>
                  <a:pt x="5120" y="308"/>
                </a:lnTo>
                <a:cubicBezTo>
                  <a:pt x="5093" y="275"/>
                  <a:pt x="5059" y="258"/>
                  <a:pt x="5019" y="258"/>
                </a:cubicBezTo>
                <a:lnTo>
                  <a:pt x="5019" y="258"/>
                </a:lnTo>
                <a:cubicBezTo>
                  <a:pt x="4980" y="258"/>
                  <a:pt x="4947" y="274"/>
                  <a:pt x="4921" y="306"/>
                </a:cubicBezTo>
                <a:lnTo>
                  <a:pt x="4921" y="306"/>
                </a:lnTo>
                <a:cubicBezTo>
                  <a:pt x="4894" y="338"/>
                  <a:pt x="4881" y="388"/>
                  <a:pt x="4881" y="457"/>
                </a:cubicBezTo>
                <a:lnTo>
                  <a:pt x="4881" y="457"/>
                </a:lnTo>
                <a:close/>
                <a:moveTo>
                  <a:pt x="5624" y="456"/>
                </a:moveTo>
                <a:cubicBezTo>
                  <a:pt x="5624" y="360"/>
                  <a:pt x="5651" y="289"/>
                  <a:pt x="5704" y="243"/>
                </a:cubicBezTo>
                <a:lnTo>
                  <a:pt x="5704" y="243"/>
                </a:lnTo>
                <a:cubicBezTo>
                  <a:pt x="5749" y="204"/>
                  <a:pt x="5803" y="185"/>
                  <a:pt x="5867" y="185"/>
                </a:cubicBezTo>
                <a:lnTo>
                  <a:pt x="5867" y="185"/>
                </a:lnTo>
                <a:cubicBezTo>
                  <a:pt x="5938" y="185"/>
                  <a:pt x="5997" y="208"/>
                  <a:pt x="6042" y="255"/>
                </a:cubicBezTo>
                <a:lnTo>
                  <a:pt x="6042" y="255"/>
                </a:lnTo>
                <a:cubicBezTo>
                  <a:pt x="6087" y="302"/>
                  <a:pt x="6110" y="366"/>
                  <a:pt x="6110" y="449"/>
                </a:cubicBezTo>
                <a:lnTo>
                  <a:pt x="6110" y="449"/>
                </a:lnTo>
                <a:cubicBezTo>
                  <a:pt x="6110" y="516"/>
                  <a:pt x="6100" y="568"/>
                  <a:pt x="6080" y="606"/>
                </a:cubicBezTo>
                <a:lnTo>
                  <a:pt x="6080" y="606"/>
                </a:lnTo>
                <a:cubicBezTo>
                  <a:pt x="6060" y="645"/>
                  <a:pt x="6031" y="674"/>
                  <a:pt x="5992" y="695"/>
                </a:cubicBezTo>
                <a:lnTo>
                  <a:pt x="5992" y="695"/>
                </a:lnTo>
                <a:cubicBezTo>
                  <a:pt x="5954" y="716"/>
                  <a:pt x="5912" y="727"/>
                  <a:pt x="5867" y="727"/>
                </a:cubicBezTo>
                <a:lnTo>
                  <a:pt x="5867" y="727"/>
                </a:lnTo>
                <a:cubicBezTo>
                  <a:pt x="5794" y="727"/>
                  <a:pt x="5736" y="704"/>
                  <a:pt x="5691" y="657"/>
                </a:cubicBezTo>
                <a:lnTo>
                  <a:pt x="5691" y="657"/>
                </a:lnTo>
                <a:cubicBezTo>
                  <a:pt x="5646" y="610"/>
                  <a:pt x="5624" y="543"/>
                  <a:pt x="5624" y="456"/>
                </a:cubicBezTo>
                <a:lnTo>
                  <a:pt x="5624" y="456"/>
                </a:lnTo>
                <a:close/>
                <a:moveTo>
                  <a:pt x="5714" y="456"/>
                </a:moveTo>
                <a:cubicBezTo>
                  <a:pt x="5714" y="523"/>
                  <a:pt x="5729" y="572"/>
                  <a:pt x="5758" y="605"/>
                </a:cubicBezTo>
                <a:lnTo>
                  <a:pt x="5758" y="605"/>
                </a:lnTo>
                <a:cubicBezTo>
                  <a:pt x="5787" y="638"/>
                  <a:pt x="5823" y="655"/>
                  <a:pt x="5867" y="655"/>
                </a:cubicBezTo>
                <a:lnTo>
                  <a:pt x="5867" y="655"/>
                </a:lnTo>
                <a:cubicBezTo>
                  <a:pt x="5911" y="655"/>
                  <a:pt x="5947" y="638"/>
                  <a:pt x="5976" y="605"/>
                </a:cubicBezTo>
                <a:lnTo>
                  <a:pt x="5976" y="605"/>
                </a:lnTo>
                <a:cubicBezTo>
                  <a:pt x="6005" y="572"/>
                  <a:pt x="6020" y="521"/>
                  <a:pt x="6020" y="453"/>
                </a:cubicBezTo>
                <a:lnTo>
                  <a:pt x="6020" y="453"/>
                </a:lnTo>
                <a:cubicBezTo>
                  <a:pt x="6020" y="389"/>
                  <a:pt x="6005" y="340"/>
                  <a:pt x="5976" y="307"/>
                </a:cubicBezTo>
                <a:lnTo>
                  <a:pt x="5976" y="307"/>
                </a:lnTo>
                <a:cubicBezTo>
                  <a:pt x="5947" y="274"/>
                  <a:pt x="5910" y="258"/>
                  <a:pt x="5867" y="258"/>
                </a:cubicBezTo>
                <a:lnTo>
                  <a:pt x="5867" y="258"/>
                </a:lnTo>
                <a:cubicBezTo>
                  <a:pt x="5823" y="258"/>
                  <a:pt x="5787" y="274"/>
                  <a:pt x="5758" y="307"/>
                </a:cubicBezTo>
                <a:lnTo>
                  <a:pt x="5758" y="307"/>
                </a:lnTo>
                <a:cubicBezTo>
                  <a:pt x="5729" y="340"/>
                  <a:pt x="5714" y="389"/>
                  <a:pt x="5714" y="456"/>
                </a:cubicBezTo>
                <a:lnTo>
                  <a:pt x="5714" y="456"/>
                </a:lnTo>
                <a:close/>
                <a:moveTo>
                  <a:pt x="6213" y="715"/>
                </a:moveTo>
                <a:lnTo>
                  <a:pt x="6213" y="197"/>
                </a:lnTo>
                <a:lnTo>
                  <a:pt x="6292" y="197"/>
                </a:lnTo>
                <a:lnTo>
                  <a:pt x="6292" y="270"/>
                </a:lnTo>
                <a:cubicBezTo>
                  <a:pt x="6330" y="213"/>
                  <a:pt x="6385" y="185"/>
                  <a:pt x="6457" y="185"/>
                </a:cubicBezTo>
                <a:lnTo>
                  <a:pt x="6457" y="185"/>
                </a:lnTo>
                <a:cubicBezTo>
                  <a:pt x="6488" y="185"/>
                  <a:pt x="6517" y="191"/>
                  <a:pt x="6543" y="202"/>
                </a:cubicBezTo>
                <a:lnTo>
                  <a:pt x="6543" y="202"/>
                </a:lnTo>
                <a:cubicBezTo>
                  <a:pt x="6570" y="213"/>
                  <a:pt x="6589" y="228"/>
                  <a:pt x="6602" y="246"/>
                </a:cubicBezTo>
                <a:lnTo>
                  <a:pt x="6602" y="246"/>
                </a:lnTo>
                <a:cubicBezTo>
                  <a:pt x="6615" y="264"/>
                  <a:pt x="6624" y="286"/>
                  <a:pt x="6629" y="311"/>
                </a:cubicBezTo>
                <a:lnTo>
                  <a:pt x="6629" y="311"/>
                </a:lnTo>
                <a:cubicBezTo>
                  <a:pt x="6632" y="327"/>
                  <a:pt x="6634" y="355"/>
                  <a:pt x="6634" y="396"/>
                </a:cubicBezTo>
                <a:lnTo>
                  <a:pt x="6634" y="396"/>
                </a:lnTo>
                <a:lnTo>
                  <a:pt x="6634" y="715"/>
                </a:lnTo>
                <a:lnTo>
                  <a:pt x="6546" y="715"/>
                </a:lnTo>
                <a:lnTo>
                  <a:pt x="6546" y="400"/>
                </a:lnTo>
                <a:cubicBezTo>
                  <a:pt x="6546" y="364"/>
                  <a:pt x="6543" y="337"/>
                  <a:pt x="6536" y="320"/>
                </a:cubicBezTo>
                <a:lnTo>
                  <a:pt x="6536" y="320"/>
                </a:lnTo>
                <a:cubicBezTo>
                  <a:pt x="6529" y="302"/>
                  <a:pt x="6517" y="288"/>
                  <a:pt x="6500" y="277"/>
                </a:cubicBezTo>
                <a:lnTo>
                  <a:pt x="6500" y="277"/>
                </a:lnTo>
                <a:cubicBezTo>
                  <a:pt x="6483" y="266"/>
                  <a:pt x="6462" y="261"/>
                  <a:pt x="6438" y="261"/>
                </a:cubicBezTo>
                <a:lnTo>
                  <a:pt x="6438" y="261"/>
                </a:lnTo>
                <a:cubicBezTo>
                  <a:pt x="6401" y="261"/>
                  <a:pt x="6369" y="273"/>
                  <a:pt x="6342" y="297"/>
                </a:cubicBezTo>
                <a:lnTo>
                  <a:pt x="6342" y="297"/>
                </a:lnTo>
                <a:cubicBezTo>
                  <a:pt x="6315" y="321"/>
                  <a:pt x="6301" y="366"/>
                  <a:pt x="6301" y="432"/>
                </a:cubicBezTo>
                <a:lnTo>
                  <a:pt x="6301" y="432"/>
                </a:lnTo>
                <a:lnTo>
                  <a:pt x="6301" y="715"/>
                </a:lnTo>
                <a:lnTo>
                  <a:pt x="6213" y="715"/>
                </a:lnTo>
                <a:close/>
                <a:moveTo>
                  <a:pt x="6767" y="715"/>
                </a:moveTo>
                <a:lnTo>
                  <a:pt x="6767" y="0"/>
                </a:lnTo>
                <a:lnTo>
                  <a:pt x="6855" y="0"/>
                </a:lnTo>
                <a:lnTo>
                  <a:pt x="6855" y="715"/>
                </a:lnTo>
                <a:lnTo>
                  <a:pt x="6767" y="715"/>
                </a:lnTo>
                <a:close/>
                <a:moveTo>
                  <a:pt x="6987" y="915"/>
                </a:moveTo>
                <a:lnTo>
                  <a:pt x="6978" y="833"/>
                </a:lnTo>
                <a:cubicBezTo>
                  <a:pt x="6997" y="838"/>
                  <a:pt x="7013" y="840"/>
                  <a:pt x="7028" y="840"/>
                </a:cubicBezTo>
                <a:lnTo>
                  <a:pt x="7028" y="840"/>
                </a:lnTo>
                <a:cubicBezTo>
                  <a:pt x="7047" y="840"/>
                  <a:pt x="7063" y="837"/>
                  <a:pt x="7075" y="831"/>
                </a:cubicBezTo>
                <a:lnTo>
                  <a:pt x="7075" y="831"/>
                </a:lnTo>
                <a:cubicBezTo>
                  <a:pt x="7086" y="824"/>
                  <a:pt x="7096" y="815"/>
                  <a:pt x="7104" y="803"/>
                </a:cubicBezTo>
                <a:lnTo>
                  <a:pt x="7104" y="803"/>
                </a:lnTo>
                <a:cubicBezTo>
                  <a:pt x="7109" y="794"/>
                  <a:pt x="7118" y="773"/>
                  <a:pt x="7130" y="738"/>
                </a:cubicBezTo>
                <a:lnTo>
                  <a:pt x="7130" y="738"/>
                </a:lnTo>
                <a:cubicBezTo>
                  <a:pt x="7132" y="733"/>
                  <a:pt x="7135" y="725"/>
                  <a:pt x="7138" y="716"/>
                </a:cubicBezTo>
                <a:lnTo>
                  <a:pt x="7138" y="716"/>
                </a:lnTo>
                <a:lnTo>
                  <a:pt x="6941" y="197"/>
                </a:lnTo>
                <a:lnTo>
                  <a:pt x="7036" y="197"/>
                </a:lnTo>
                <a:lnTo>
                  <a:pt x="7144" y="497"/>
                </a:lnTo>
                <a:cubicBezTo>
                  <a:pt x="7158" y="535"/>
                  <a:pt x="7171" y="575"/>
                  <a:pt x="7182" y="617"/>
                </a:cubicBezTo>
                <a:lnTo>
                  <a:pt x="7182" y="617"/>
                </a:lnTo>
                <a:cubicBezTo>
                  <a:pt x="7192" y="577"/>
                  <a:pt x="7204" y="538"/>
                  <a:pt x="7218" y="499"/>
                </a:cubicBezTo>
                <a:lnTo>
                  <a:pt x="7218" y="499"/>
                </a:lnTo>
                <a:lnTo>
                  <a:pt x="7329" y="197"/>
                </a:lnTo>
                <a:lnTo>
                  <a:pt x="7416" y="197"/>
                </a:lnTo>
                <a:lnTo>
                  <a:pt x="7219" y="724"/>
                </a:lnTo>
                <a:cubicBezTo>
                  <a:pt x="7198" y="781"/>
                  <a:pt x="7181" y="821"/>
                  <a:pt x="7170" y="842"/>
                </a:cubicBezTo>
                <a:lnTo>
                  <a:pt x="7170" y="842"/>
                </a:lnTo>
                <a:cubicBezTo>
                  <a:pt x="7154" y="871"/>
                  <a:pt x="7136" y="892"/>
                  <a:pt x="7116" y="906"/>
                </a:cubicBezTo>
                <a:lnTo>
                  <a:pt x="7116" y="906"/>
                </a:lnTo>
                <a:cubicBezTo>
                  <a:pt x="7096" y="919"/>
                  <a:pt x="7072" y="926"/>
                  <a:pt x="7044" y="926"/>
                </a:cubicBezTo>
                <a:lnTo>
                  <a:pt x="7044" y="926"/>
                </a:lnTo>
                <a:cubicBezTo>
                  <a:pt x="7027" y="926"/>
                  <a:pt x="7008" y="922"/>
                  <a:pt x="6987" y="915"/>
                </a:cubicBezTo>
                <a:lnTo>
                  <a:pt x="6987" y="915"/>
                </a:lnTo>
                <a:close/>
                <a:moveTo>
                  <a:pt x="7767" y="715"/>
                </a:moveTo>
                <a:lnTo>
                  <a:pt x="7767" y="0"/>
                </a:lnTo>
                <a:lnTo>
                  <a:pt x="7855" y="0"/>
                </a:lnTo>
                <a:lnTo>
                  <a:pt x="7855" y="715"/>
                </a:lnTo>
                <a:lnTo>
                  <a:pt x="7767" y="715"/>
                </a:lnTo>
                <a:close/>
                <a:moveTo>
                  <a:pt x="7958" y="456"/>
                </a:moveTo>
                <a:cubicBezTo>
                  <a:pt x="7958" y="360"/>
                  <a:pt x="7985" y="289"/>
                  <a:pt x="8039" y="243"/>
                </a:cubicBezTo>
                <a:lnTo>
                  <a:pt x="8039" y="243"/>
                </a:lnTo>
                <a:cubicBezTo>
                  <a:pt x="8083" y="204"/>
                  <a:pt x="8137" y="185"/>
                  <a:pt x="8202" y="185"/>
                </a:cubicBezTo>
                <a:lnTo>
                  <a:pt x="8202" y="185"/>
                </a:lnTo>
                <a:cubicBezTo>
                  <a:pt x="8273" y="185"/>
                  <a:pt x="8331" y="208"/>
                  <a:pt x="8376" y="255"/>
                </a:cubicBezTo>
                <a:lnTo>
                  <a:pt x="8376" y="255"/>
                </a:lnTo>
                <a:cubicBezTo>
                  <a:pt x="8421" y="302"/>
                  <a:pt x="8444" y="366"/>
                  <a:pt x="8444" y="449"/>
                </a:cubicBezTo>
                <a:lnTo>
                  <a:pt x="8444" y="449"/>
                </a:lnTo>
                <a:cubicBezTo>
                  <a:pt x="8444" y="516"/>
                  <a:pt x="8434" y="568"/>
                  <a:pt x="8414" y="606"/>
                </a:cubicBezTo>
                <a:lnTo>
                  <a:pt x="8414" y="606"/>
                </a:lnTo>
                <a:cubicBezTo>
                  <a:pt x="8394" y="645"/>
                  <a:pt x="8365" y="674"/>
                  <a:pt x="8327" y="695"/>
                </a:cubicBezTo>
                <a:lnTo>
                  <a:pt x="8327" y="695"/>
                </a:lnTo>
                <a:cubicBezTo>
                  <a:pt x="8289" y="716"/>
                  <a:pt x="8247" y="727"/>
                  <a:pt x="8202" y="727"/>
                </a:cubicBezTo>
                <a:lnTo>
                  <a:pt x="8202" y="727"/>
                </a:lnTo>
                <a:cubicBezTo>
                  <a:pt x="8129" y="727"/>
                  <a:pt x="8071" y="704"/>
                  <a:pt x="8026" y="657"/>
                </a:cubicBezTo>
                <a:lnTo>
                  <a:pt x="8026" y="657"/>
                </a:lnTo>
                <a:cubicBezTo>
                  <a:pt x="7981" y="610"/>
                  <a:pt x="7958" y="543"/>
                  <a:pt x="7958" y="456"/>
                </a:cubicBezTo>
                <a:lnTo>
                  <a:pt x="7958" y="456"/>
                </a:lnTo>
                <a:close/>
                <a:moveTo>
                  <a:pt x="8049" y="456"/>
                </a:moveTo>
                <a:cubicBezTo>
                  <a:pt x="8049" y="523"/>
                  <a:pt x="8063" y="572"/>
                  <a:pt x="8092" y="605"/>
                </a:cubicBezTo>
                <a:lnTo>
                  <a:pt x="8092" y="605"/>
                </a:lnTo>
                <a:cubicBezTo>
                  <a:pt x="8121" y="638"/>
                  <a:pt x="8158" y="655"/>
                  <a:pt x="8202" y="655"/>
                </a:cubicBezTo>
                <a:lnTo>
                  <a:pt x="8202" y="655"/>
                </a:lnTo>
                <a:cubicBezTo>
                  <a:pt x="8245" y="655"/>
                  <a:pt x="8282" y="638"/>
                  <a:pt x="8311" y="605"/>
                </a:cubicBezTo>
                <a:lnTo>
                  <a:pt x="8311" y="605"/>
                </a:lnTo>
                <a:cubicBezTo>
                  <a:pt x="8340" y="572"/>
                  <a:pt x="8354" y="521"/>
                  <a:pt x="8354" y="453"/>
                </a:cubicBezTo>
                <a:lnTo>
                  <a:pt x="8354" y="453"/>
                </a:lnTo>
                <a:cubicBezTo>
                  <a:pt x="8354" y="389"/>
                  <a:pt x="8339" y="340"/>
                  <a:pt x="8310" y="307"/>
                </a:cubicBezTo>
                <a:lnTo>
                  <a:pt x="8310" y="307"/>
                </a:lnTo>
                <a:cubicBezTo>
                  <a:pt x="8281" y="274"/>
                  <a:pt x="8245" y="258"/>
                  <a:pt x="8202" y="258"/>
                </a:cubicBezTo>
                <a:lnTo>
                  <a:pt x="8202" y="258"/>
                </a:lnTo>
                <a:cubicBezTo>
                  <a:pt x="8158" y="258"/>
                  <a:pt x="8121" y="274"/>
                  <a:pt x="8092" y="307"/>
                </a:cubicBezTo>
                <a:lnTo>
                  <a:pt x="8092" y="307"/>
                </a:lnTo>
                <a:cubicBezTo>
                  <a:pt x="8063" y="340"/>
                  <a:pt x="8049" y="389"/>
                  <a:pt x="8049" y="456"/>
                </a:cubicBezTo>
                <a:lnTo>
                  <a:pt x="8049" y="456"/>
                </a:lnTo>
                <a:close/>
                <a:moveTo>
                  <a:pt x="8886" y="651"/>
                </a:moveTo>
                <a:cubicBezTo>
                  <a:pt x="8853" y="679"/>
                  <a:pt x="8822" y="699"/>
                  <a:pt x="8792" y="710"/>
                </a:cubicBezTo>
                <a:lnTo>
                  <a:pt x="8792" y="710"/>
                </a:lnTo>
                <a:cubicBezTo>
                  <a:pt x="8762" y="721"/>
                  <a:pt x="8730" y="727"/>
                  <a:pt x="8695" y="727"/>
                </a:cubicBezTo>
                <a:lnTo>
                  <a:pt x="8695" y="727"/>
                </a:lnTo>
                <a:cubicBezTo>
                  <a:pt x="8638" y="727"/>
                  <a:pt x="8594" y="713"/>
                  <a:pt x="8563" y="685"/>
                </a:cubicBezTo>
                <a:lnTo>
                  <a:pt x="8563" y="685"/>
                </a:lnTo>
                <a:cubicBezTo>
                  <a:pt x="8533" y="658"/>
                  <a:pt x="8518" y="622"/>
                  <a:pt x="8518" y="579"/>
                </a:cubicBezTo>
                <a:lnTo>
                  <a:pt x="8518" y="579"/>
                </a:lnTo>
                <a:cubicBezTo>
                  <a:pt x="8518" y="554"/>
                  <a:pt x="8524" y="530"/>
                  <a:pt x="8535" y="509"/>
                </a:cubicBezTo>
                <a:lnTo>
                  <a:pt x="8535" y="509"/>
                </a:lnTo>
                <a:cubicBezTo>
                  <a:pt x="8546" y="488"/>
                  <a:pt x="8561" y="471"/>
                  <a:pt x="8580" y="458"/>
                </a:cubicBezTo>
                <a:lnTo>
                  <a:pt x="8580" y="458"/>
                </a:lnTo>
                <a:cubicBezTo>
                  <a:pt x="8599" y="445"/>
                  <a:pt x="8620" y="436"/>
                  <a:pt x="8644" y="430"/>
                </a:cubicBezTo>
                <a:lnTo>
                  <a:pt x="8644" y="430"/>
                </a:lnTo>
                <a:cubicBezTo>
                  <a:pt x="8661" y="425"/>
                  <a:pt x="8687" y="421"/>
                  <a:pt x="8722" y="416"/>
                </a:cubicBezTo>
                <a:lnTo>
                  <a:pt x="8722" y="416"/>
                </a:lnTo>
                <a:cubicBezTo>
                  <a:pt x="8793" y="408"/>
                  <a:pt x="8845" y="398"/>
                  <a:pt x="8878" y="386"/>
                </a:cubicBezTo>
                <a:lnTo>
                  <a:pt x="8878" y="386"/>
                </a:lnTo>
                <a:cubicBezTo>
                  <a:pt x="8879" y="374"/>
                  <a:pt x="8879" y="366"/>
                  <a:pt x="8879" y="363"/>
                </a:cubicBezTo>
                <a:lnTo>
                  <a:pt x="8879" y="363"/>
                </a:lnTo>
                <a:cubicBezTo>
                  <a:pt x="8879" y="328"/>
                  <a:pt x="8871" y="303"/>
                  <a:pt x="8854" y="288"/>
                </a:cubicBezTo>
                <a:lnTo>
                  <a:pt x="8854" y="288"/>
                </a:lnTo>
                <a:cubicBezTo>
                  <a:pt x="8831" y="268"/>
                  <a:pt x="8798" y="258"/>
                  <a:pt x="8754" y="258"/>
                </a:cubicBezTo>
                <a:lnTo>
                  <a:pt x="8754" y="258"/>
                </a:lnTo>
                <a:cubicBezTo>
                  <a:pt x="8713" y="258"/>
                  <a:pt x="8682" y="265"/>
                  <a:pt x="8662" y="280"/>
                </a:cubicBezTo>
                <a:lnTo>
                  <a:pt x="8662" y="280"/>
                </a:lnTo>
                <a:cubicBezTo>
                  <a:pt x="8643" y="294"/>
                  <a:pt x="8628" y="319"/>
                  <a:pt x="8619" y="356"/>
                </a:cubicBezTo>
                <a:lnTo>
                  <a:pt x="8619" y="356"/>
                </a:lnTo>
                <a:lnTo>
                  <a:pt x="8533" y="345"/>
                </a:lnTo>
                <a:cubicBezTo>
                  <a:pt x="8540" y="308"/>
                  <a:pt x="8553" y="279"/>
                  <a:pt x="8571" y="256"/>
                </a:cubicBezTo>
                <a:lnTo>
                  <a:pt x="8571" y="256"/>
                </a:lnTo>
                <a:cubicBezTo>
                  <a:pt x="8589" y="233"/>
                  <a:pt x="8615" y="216"/>
                  <a:pt x="8649" y="203"/>
                </a:cubicBezTo>
                <a:lnTo>
                  <a:pt x="8649" y="203"/>
                </a:lnTo>
                <a:cubicBezTo>
                  <a:pt x="8683" y="191"/>
                  <a:pt x="8722" y="185"/>
                  <a:pt x="8767" y="185"/>
                </a:cubicBezTo>
                <a:lnTo>
                  <a:pt x="8767" y="185"/>
                </a:lnTo>
                <a:cubicBezTo>
                  <a:pt x="8811" y="185"/>
                  <a:pt x="8847" y="190"/>
                  <a:pt x="8875" y="201"/>
                </a:cubicBezTo>
                <a:lnTo>
                  <a:pt x="8875" y="201"/>
                </a:lnTo>
                <a:cubicBezTo>
                  <a:pt x="8902" y="211"/>
                  <a:pt x="8923" y="224"/>
                  <a:pt x="8936" y="240"/>
                </a:cubicBezTo>
                <a:lnTo>
                  <a:pt x="8936" y="240"/>
                </a:lnTo>
                <a:cubicBezTo>
                  <a:pt x="8949" y="256"/>
                  <a:pt x="8958" y="276"/>
                  <a:pt x="8963" y="300"/>
                </a:cubicBezTo>
                <a:lnTo>
                  <a:pt x="8963" y="300"/>
                </a:lnTo>
                <a:cubicBezTo>
                  <a:pt x="8966" y="315"/>
                  <a:pt x="8967" y="342"/>
                  <a:pt x="8967" y="381"/>
                </a:cubicBezTo>
                <a:lnTo>
                  <a:pt x="8967" y="381"/>
                </a:lnTo>
                <a:lnTo>
                  <a:pt x="8967" y="498"/>
                </a:lnTo>
                <a:cubicBezTo>
                  <a:pt x="8967" y="580"/>
                  <a:pt x="8969" y="632"/>
                  <a:pt x="8973" y="653"/>
                </a:cubicBezTo>
                <a:lnTo>
                  <a:pt x="8973" y="653"/>
                </a:lnTo>
                <a:cubicBezTo>
                  <a:pt x="8977" y="675"/>
                  <a:pt x="8984" y="696"/>
                  <a:pt x="8995" y="715"/>
                </a:cubicBezTo>
                <a:lnTo>
                  <a:pt x="8995" y="715"/>
                </a:lnTo>
                <a:lnTo>
                  <a:pt x="8903" y="715"/>
                </a:lnTo>
                <a:cubicBezTo>
                  <a:pt x="8894" y="697"/>
                  <a:pt x="8889" y="676"/>
                  <a:pt x="8886" y="651"/>
                </a:cubicBezTo>
                <a:lnTo>
                  <a:pt x="8886" y="651"/>
                </a:lnTo>
                <a:close/>
                <a:moveTo>
                  <a:pt x="8878" y="455"/>
                </a:moveTo>
                <a:cubicBezTo>
                  <a:pt x="8847" y="468"/>
                  <a:pt x="8799" y="479"/>
                  <a:pt x="8735" y="488"/>
                </a:cubicBezTo>
                <a:lnTo>
                  <a:pt x="8735" y="488"/>
                </a:lnTo>
                <a:cubicBezTo>
                  <a:pt x="8699" y="493"/>
                  <a:pt x="8673" y="499"/>
                  <a:pt x="8658" y="506"/>
                </a:cubicBezTo>
                <a:lnTo>
                  <a:pt x="8658" y="506"/>
                </a:lnTo>
                <a:cubicBezTo>
                  <a:pt x="8643" y="513"/>
                  <a:pt x="8632" y="522"/>
                  <a:pt x="8624" y="534"/>
                </a:cubicBezTo>
                <a:lnTo>
                  <a:pt x="8624" y="534"/>
                </a:lnTo>
                <a:cubicBezTo>
                  <a:pt x="8615" y="547"/>
                  <a:pt x="8611" y="561"/>
                  <a:pt x="8611" y="576"/>
                </a:cubicBezTo>
                <a:lnTo>
                  <a:pt x="8611" y="576"/>
                </a:lnTo>
                <a:cubicBezTo>
                  <a:pt x="8611" y="599"/>
                  <a:pt x="8620" y="619"/>
                  <a:pt x="8638" y="635"/>
                </a:cubicBezTo>
                <a:lnTo>
                  <a:pt x="8638" y="635"/>
                </a:lnTo>
                <a:cubicBezTo>
                  <a:pt x="8656" y="650"/>
                  <a:pt x="8682" y="658"/>
                  <a:pt x="8716" y="658"/>
                </a:cubicBezTo>
                <a:lnTo>
                  <a:pt x="8716" y="658"/>
                </a:lnTo>
                <a:cubicBezTo>
                  <a:pt x="8750" y="658"/>
                  <a:pt x="8780" y="651"/>
                  <a:pt x="8806" y="636"/>
                </a:cubicBezTo>
                <a:lnTo>
                  <a:pt x="8806" y="636"/>
                </a:lnTo>
                <a:cubicBezTo>
                  <a:pt x="8833" y="621"/>
                  <a:pt x="8852" y="601"/>
                  <a:pt x="8864" y="575"/>
                </a:cubicBezTo>
                <a:lnTo>
                  <a:pt x="8864" y="575"/>
                </a:lnTo>
                <a:cubicBezTo>
                  <a:pt x="8873" y="555"/>
                  <a:pt x="8878" y="526"/>
                  <a:pt x="8878" y="487"/>
                </a:cubicBezTo>
                <a:lnTo>
                  <a:pt x="8878" y="487"/>
                </a:lnTo>
                <a:lnTo>
                  <a:pt x="8878" y="455"/>
                </a:lnTo>
                <a:close/>
                <a:moveTo>
                  <a:pt x="9440" y="715"/>
                </a:moveTo>
                <a:lnTo>
                  <a:pt x="9440" y="650"/>
                </a:lnTo>
                <a:cubicBezTo>
                  <a:pt x="9407" y="701"/>
                  <a:pt x="9359" y="727"/>
                  <a:pt x="9295" y="727"/>
                </a:cubicBezTo>
                <a:lnTo>
                  <a:pt x="9295" y="727"/>
                </a:lnTo>
                <a:cubicBezTo>
                  <a:pt x="9254" y="727"/>
                  <a:pt x="9216" y="716"/>
                  <a:pt x="9181" y="693"/>
                </a:cubicBezTo>
                <a:lnTo>
                  <a:pt x="9181" y="693"/>
                </a:lnTo>
                <a:cubicBezTo>
                  <a:pt x="9146" y="670"/>
                  <a:pt x="9119" y="638"/>
                  <a:pt x="9100" y="597"/>
                </a:cubicBezTo>
                <a:lnTo>
                  <a:pt x="9100" y="597"/>
                </a:lnTo>
                <a:cubicBezTo>
                  <a:pt x="9081" y="556"/>
                  <a:pt x="9072" y="510"/>
                  <a:pt x="9072" y="457"/>
                </a:cubicBezTo>
                <a:lnTo>
                  <a:pt x="9072" y="457"/>
                </a:lnTo>
                <a:cubicBezTo>
                  <a:pt x="9072" y="405"/>
                  <a:pt x="9081" y="358"/>
                  <a:pt x="9098" y="316"/>
                </a:cubicBezTo>
                <a:lnTo>
                  <a:pt x="9098" y="316"/>
                </a:lnTo>
                <a:cubicBezTo>
                  <a:pt x="9115" y="273"/>
                  <a:pt x="9141" y="241"/>
                  <a:pt x="9175" y="219"/>
                </a:cubicBezTo>
                <a:lnTo>
                  <a:pt x="9175" y="219"/>
                </a:lnTo>
                <a:cubicBezTo>
                  <a:pt x="9210" y="196"/>
                  <a:pt x="9248" y="185"/>
                  <a:pt x="9291" y="185"/>
                </a:cubicBezTo>
                <a:lnTo>
                  <a:pt x="9291" y="185"/>
                </a:lnTo>
                <a:cubicBezTo>
                  <a:pt x="9322" y="185"/>
                  <a:pt x="9350" y="192"/>
                  <a:pt x="9375" y="205"/>
                </a:cubicBezTo>
                <a:lnTo>
                  <a:pt x="9375" y="205"/>
                </a:lnTo>
                <a:cubicBezTo>
                  <a:pt x="9399" y="218"/>
                  <a:pt x="9419" y="235"/>
                  <a:pt x="9434" y="256"/>
                </a:cubicBezTo>
                <a:lnTo>
                  <a:pt x="9434" y="256"/>
                </a:lnTo>
                <a:lnTo>
                  <a:pt x="9434" y="0"/>
                </a:lnTo>
                <a:lnTo>
                  <a:pt x="9521" y="0"/>
                </a:lnTo>
                <a:lnTo>
                  <a:pt x="9521" y="715"/>
                </a:lnTo>
                <a:lnTo>
                  <a:pt x="9440" y="715"/>
                </a:lnTo>
                <a:close/>
                <a:moveTo>
                  <a:pt x="9162" y="457"/>
                </a:moveTo>
                <a:cubicBezTo>
                  <a:pt x="9162" y="523"/>
                  <a:pt x="9176" y="572"/>
                  <a:pt x="9204" y="605"/>
                </a:cubicBezTo>
                <a:lnTo>
                  <a:pt x="9204" y="605"/>
                </a:lnTo>
                <a:cubicBezTo>
                  <a:pt x="9232" y="638"/>
                  <a:pt x="9265" y="655"/>
                  <a:pt x="9303" y="655"/>
                </a:cubicBezTo>
                <a:lnTo>
                  <a:pt x="9303" y="655"/>
                </a:lnTo>
                <a:cubicBezTo>
                  <a:pt x="9342" y="655"/>
                  <a:pt x="9374" y="639"/>
                  <a:pt x="9401" y="608"/>
                </a:cubicBezTo>
                <a:lnTo>
                  <a:pt x="9401" y="608"/>
                </a:lnTo>
                <a:cubicBezTo>
                  <a:pt x="9428" y="577"/>
                  <a:pt x="9441" y="529"/>
                  <a:pt x="9441" y="464"/>
                </a:cubicBezTo>
                <a:lnTo>
                  <a:pt x="9441" y="464"/>
                </a:lnTo>
                <a:cubicBezTo>
                  <a:pt x="9441" y="393"/>
                  <a:pt x="9427" y="341"/>
                  <a:pt x="9400" y="308"/>
                </a:cubicBezTo>
                <a:lnTo>
                  <a:pt x="9400" y="308"/>
                </a:lnTo>
                <a:cubicBezTo>
                  <a:pt x="9373" y="275"/>
                  <a:pt x="9339" y="258"/>
                  <a:pt x="9299" y="258"/>
                </a:cubicBezTo>
                <a:lnTo>
                  <a:pt x="9299" y="258"/>
                </a:lnTo>
                <a:cubicBezTo>
                  <a:pt x="9260" y="258"/>
                  <a:pt x="9228" y="274"/>
                  <a:pt x="9201" y="306"/>
                </a:cubicBezTo>
                <a:lnTo>
                  <a:pt x="9201" y="306"/>
                </a:lnTo>
                <a:cubicBezTo>
                  <a:pt x="9175" y="338"/>
                  <a:pt x="9162" y="388"/>
                  <a:pt x="9162" y="457"/>
                </a:cubicBezTo>
                <a:lnTo>
                  <a:pt x="9162" y="457"/>
                </a:lnTo>
                <a:close/>
                <a:moveTo>
                  <a:pt x="9625" y="561"/>
                </a:moveTo>
                <a:lnTo>
                  <a:pt x="9711" y="547"/>
                </a:lnTo>
                <a:cubicBezTo>
                  <a:pt x="9716" y="582"/>
                  <a:pt x="9730" y="608"/>
                  <a:pt x="9752" y="627"/>
                </a:cubicBezTo>
                <a:lnTo>
                  <a:pt x="9752" y="627"/>
                </a:lnTo>
                <a:cubicBezTo>
                  <a:pt x="9775" y="646"/>
                  <a:pt x="9806" y="655"/>
                  <a:pt x="9846" y="655"/>
                </a:cubicBezTo>
                <a:lnTo>
                  <a:pt x="9846" y="655"/>
                </a:lnTo>
                <a:cubicBezTo>
                  <a:pt x="9886" y="655"/>
                  <a:pt x="9916" y="647"/>
                  <a:pt x="9936" y="630"/>
                </a:cubicBezTo>
                <a:lnTo>
                  <a:pt x="9936" y="630"/>
                </a:lnTo>
                <a:cubicBezTo>
                  <a:pt x="9955" y="613"/>
                  <a:pt x="9965" y="594"/>
                  <a:pt x="9965" y="572"/>
                </a:cubicBezTo>
                <a:lnTo>
                  <a:pt x="9965" y="572"/>
                </a:lnTo>
                <a:cubicBezTo>
                  <a:pt x="9965" y="552"/>
                  <a:pt x="9956" y="536"/>
                  <a:pt x="9939" y="525"/>
                </a:cubicBezTo>
                <a:lnTo>
                  <a:pt x="9939" y="525"/>
                </a:lnTo>
                <a:cubicBezTo>
                  <a:pt x="9927" y="518"/>
                  <a:pt x="9897" y="508"/>
                  <a:pt x="9849" y="496"/>
                </a:cubicBezTo>
                <a:lnTo>
                  <a:pt x="9849" y="496"/>
                </a:lnTo>
                <a:cubicBezTo>
                  <a:pt x="9784" y="479"/>
                  <a:pt x="9740" y="465"/>
                  <a:pt x="9715" y="453"/>
                </a:cubicBezTo>
                <a:lnTo>
                  <a:pt x="9715" y="453"/>
                </a:lnTo>
                <a:cubicBezTo>
                  <a:pt x="9690" y="442"/>
                  <a:pt x="9671" y="425"/>
                  <a:pt x="9658" y="404"/>
                </a:cubicBezTo>
                <a:lnTo>
                  <a:pt x="9658" y="404"/>
                </a:lnTo>
                <a:cubicBezTo>
                  <a:pt x="9645" y="383"/>
                  <a:pt x="9639" y="360"/>
                  <a:pt x="9639" y="334"/>
                </a:cubicBezTo>
                <a:lnTo>
                  <a:pt x="9639" y="334"/>
                </a:lnTo>
                <a:cubicBezTo>
                  <a:pt x="9639" y="311"/>
                  <a:pt x="9644" y="290"/>
                  <a:pt x="9655" y="270"/>
                </a:cubicBezTo>
                <a:lnTo>
                  <a:pt x="9655" y="270"/>
                </a:lnTo>
                <a:cubicBezTo>
                  <a:pt x="9666" y="251"/>
                  <a:pt x="9680" y="234"/>
                  <a:pt x="9698" y="221"/>
                </a:cubicBezTo>
                <a:lnTo>
                  <a:pt x="9698" y="221"/>
                </a:lnTo>
                <a:cubicBezTo>
                  <a:pt x="9712" y="211"/>
                  <a:pt x="9731" y="203"/>
                  <a:pt x="9754" y="196"/>
                </a:cubicBezTo>
                <a:lnTo>
                  <a:pt x="9754" y="196"/>
                </a:lnTo>
                <a:cubicBezTo>
                  <a:pt x="9778" y="189"/>
                  <a:pt x="9803" y="185"/>
                  <a:pt x="9830" y="185"/>
                </a:cubicBezTo>
                <a:lnTo>
                  <a:pt x="9830" y="185"/>
                </a:lnTo>
                <a:cubicBezTo>
                  <a:pt x="9871" y="185"/>
                  <a:pt x="9906" y="191"/>
                  <a:pt x="9937" y="203"/>
                </a:cubicBezTo>
                <a:lnTo>
                  <a:pt x="9937" y="203"/>
                </a:lnTo>
                <a:cubicBezTo>
                  <a:pt x="9968" y="214"/>
                  <a:pt x="9990" y="230"/>
                  <a:pt x="10005" y="250"/>
                </a:cubicBezTo>
                <a:lnTo>
                  <a:pt x="10005" y="250"/>
                </a:lnTo>
                <a:cubicBezTo>
                  <a:pt x="10020" y="270"/>
                  <a:pt x="10030" y="297"/>
                  <a:pt x="10036" y="331"/>
                </a:cubicBezTo>
                <a:lnTo>
                  <a:pt x="10036" y="331"/>
                </a:lnTo>
                <a:lnTo>
                  <a:pt x="9950" y="342"/>
                </a:lnTo>
                <a:cubicBezTo>
                  <a:pt x="9946" y="315"/>
                  <a:pt x="9935" y="295"/>
                  <a:pt x="9916" y="280"/>
                </a:cubicBezTo>
                <a:lnTo>
                  <a:pt x="9916" y="280"/>
                </a:lnTo>
                <a:cubicBezTo>
                  <a:pt x="9897" y="265"/>
                  <a:pt x="9871" y="257"/>
                  <a:pt x="9836" y="257"/>
                </a:cubicBezTo>
                <a:lnTo>
                  <a:pt x="9836" y="257"/>
                </a:lnTo>
                <a:cubicBezTo>
                  <a:pt x="9796" y="257"/>
                  <a:pt x="9767" y="264"/>
                  <a:pt x="9750" y="277"/>
                </a:cubicBezTo>
                <a:lnTo>
                  <a:pt x="9750" y="277"/>
                </a:lnTo>
                <a:cubicBezTo>
                  <a:pt x="9733" y="290"/>
                  <a:pt x="9724" y="306"/>
                  <a:pt x="9724" y="324"/>
                </a:cubicBezTo>
                <a:lnTo>
                  <a:pt x="9724" y="324"/>
                </a:lnTo>
                <a:cubicBezTo>
                  <a:pt x="9724" y="335"/>
                  <a:pt x="9728" y="346"/>
                  <a:pt x="9735" y="355"/>
                </a:cubicBezTo>
                <a:lnTo>
                  <a:pt x="9735" y="355"/>
                </a:lnTo>
                <a:cubicBezTo>
                  <a:pt x="9742" y="364"/>
                  <a:pt x="9754" y="372"/>
                  <a:pt x="9769" y="378"/>
                </a:cubicBezTo>
                <a:lnTo>
                  <a:pt x="9769" y="378"/>
                </a:lnTo>
                <a:cubicBezTo>
                  <a:pt x="9778" y="381"/>
                  <a:pt x="9803" y="389"/>
                  <a:pt x="9846" y="401"/>
                </a:cubicBezTo>
                <a:lnTo>
                  <a:pt x="9846" y="401"/>
                </a:lnTo>
                <a:cubicBezTo>
                  <a:pt x="9908" y="418"/>
                  <a:pt x="9951" y="431"/>
                  <a:pt x="9976" y="442"/>
                </a:cubicBezTo>
                <a:lnTo>
                  <a:pt x="9976" y="442"/>
                </a:lnTo>
                <a:cubicBezTo>
                  <a:pt x="10001" y="453"/>
                  <a:pt x="10020" y="468"/>
                  <a:pt x="10034" y="488"/>
                </a:cubicBezTo>
                <a:lnTo>
                  <a:pt x="10034" y="488"/>
                </a:lnTo>
                <a:cubicBezTo>
                  <a:pt x="10048" y="508"/>
                  <a:pt x="10055" y="533"/>
                  <a:pt x="10055" y="563"/>
                </a:cubicBezTo>
                <a:lnTo>
                  <a:pt x="10055" y="563"/>
                </a:lnTo>
                <a:cubicBezTo>
                  <a:pt x="10055" y="592"/>
                  <a:pt x="10047" y="620"/>
                  <a:pt x="10030" y="646"/>
                </a:cubicBezTo>
                <a:lnTo>
                  <a:pt x="10030" y="646"/>
                </a:lnTo>
                <a:cubicBezTo>
                  <a:pt x="10013" y="672"/>
                  <a:pt x="9988" y="692"/>
                  <a:pt x="9956" y="706"/>
                </a:cubicBezTo>
                <a:lnTo>
                  <a:pt x="9956" y="706"/>
                </a:lnTo>
                <a:cubicBezTo>
                  <a:pt x="9923" y="720"/>
                  <a:pt x="9887" y="727"/>
                  <a:pt x="9846" y="727"/>
                </a:cubicBezTo>
                <a:lnTo>
                  <a:pt x="9846" y="727"/>
                </a:lnTo>
                <a:cubicBezTo>
                  <a:pt x="9779" y="727"/>
                  <a:pt x="9727" y="713"/>
                  <a:pt x="9692" y="685"/>
                </a:cubicBezTo>
                <a:lnTo>
                  <a:pt x="9692" y="685"/>
                </a:lnTo>
                <a:cubicBezTo>
                  <a:pt x="9657" y="657"/>
                  <a:pt x="9634" y="616"/>
                  <a:pt x="9625" y="561"/>
                </a:cubicBezTo>
                <a:lnTo>
                  <a:pt x="9625" y="561"/>
                </a:lnTo>
                <a:close/>
                <a:moveTo>
                  <a:pt x="10405" y="456"/>
                </a:moveTo>
                <a:cubicBezTo>
                  <a:pt x="10405" y="360"/>
                  <a:pt x="10432" y="289"/>
                  <a:pt x="10485" y="243"/>
                </a:cubicBezTo>
                <a:lnTo>
                  <a:pt x="10485" y="243"/>
                </a:lnTo>
                <a:cubicBezTo>
                  <a:pt x="10530" y="204"/>
                  <a:pt x="10584" y="185"/>
                  <a:pt x="10648" y="185"/>
                </a:cubicBezTo>
                <a:lnTo>
                  <a:pt x="10648" y="185"/>
                </a:lnTo>
                <a:cubicBezTo>
                  <a:pt x="10719" y="185"/>
                  <a:pt x="10778" y="208"/>
                  <a:pt x="10823" y="255"/>
                </a:cubicBezTo>
                <a:lnTo>
                  <a:pt x="10823" y="255"/>
                </a:lnTo>
                <a:cubicBezTo>
                  <a:pt x="10868" y="302"/>
                  <a:pt x="10891" y="366"/>
                  <a:pt x="10891" y="449"/>
                </a:cubicBezTo>
                <a:lnTo>
                  <a:pt x="10891" y="449"/>
                </a:lnTo>
                <a:cubicBezTo>
                  <a:pt x="10891" y="516"/>
                  <a:pt x="10881" y="568"/>
                  <a:pt x="10861" y="606"/>
                </a:cubicBezTo>
                <a:lnTo>
                  <a:pt x="10861" y="606"/>
                </a:lnTo>
                <a:cubicBezTo>
                  <a:pt x="10841" y="645"/>
                  <a:pt x="10812" y="674"/>
                  <a:pt x="10773" y="695"/>
                </a:cubicBezTo>
                <a:lnTo>
                  <a:pt x="10773" y="695"/>
                </a:lnTo>
                <a:cubicBezTo>
                  <a:pt x="10735" y="716"/>
                  <a:pt x="10693" y="727"/>
                  <a:pt x="10648" y="727"/>
                </a:cubicBezTo>
                <a:lnTo>
                  <a:pt x="10648" y="727"/>
                </a:lnTo>
                <a:cubicBezTo>
                  <a:pt x="10575" y="727"/>
                  <a:pt x="10517" y="704"/>
                  <a:pt x="10472" y="657"/>
                </a:cubicBezTo>
                <a:lnTo>
                  <a:pt x="10472" y="657"/>
                </a:lnTo>
                <a:cubicBezTo>
                  <a:pt x="10427" y="610"/>
                  <a:pt x="10405" y="543"/>
                  <a:pt x="10405" y="456"/>
                </a:cubicBezTo>
                <a:lnTo>
                  <a:pt x="10405" y="456"/>
                </a:lnTo>
                <a:close/>
                <a:moveTo>
                  <a:pt x="10495" y="456"/>
                </a:moveTo>
                <a:cubicBezTo>
                  <a:pt x="10495" y="523"/>
                  <a:pt x="10510" y="572"/>
                  <a:pt x="10539" y="605"/>
                </a:cubicBezTo>
                <a:lnTo>
                  <a:pt x="10539" y="605"/>
                </a:lnTo>
                <a:cubicBezTo>
                  <a:pt x="10568" y="638"/>
                  <a:pt x="10604" y="655"/>
                  <a:pt x="10648" y="655"/>
                </a:cubicBezTo>
                <a:lnTo>
                  <a:pt x="10648" y="655"/>
                </a:lnTo>
                <a:cubicBezTo>
                  <a:pt x="10691" y="655"/>
                  <a:pt x="10728" y="638"/>
                  <a:pt x="10757" y="605"/>
                </a:cubicBezTo>
                <a:lnTo>
                  <a:pt x="10757" y="605"/>
                </a:lnTo>
                <a:cubicBezTo>
                  <a:pt x="10786" y="572"/>
                  <a:pt x="10800" y="521"/>
                  <a:pt x="10800" y="453"/>
                </a:cubicBezTo>
                <a:lnTo>
                  <a:pt x="10800" y="453"/>
                </a:lnTo>
                <a:cubicBezTo>
                  <a:pt x="10800" y="389"/>
                  <a:pt x="10786" y="340"/>
                  <a:pt x="10757" y="307"/>
                </a:cubicBezTo>
                <a:lnTo>
                  <a:pt x="10757" y="307"/>
                </a:lnTo>
                <a:cubicBezTo>
                  <a:pt x="10728" y="274"/>
                  <a:pt x="10691" y="258"/>
                  <a:pt x="10648" y="258"/>
                </a:cubicBezTo>
                <a:lnTo>
                  <a:pt x="10648" y="258"/>
                </a:lnTo>
                <a:cubicBezTo>
                  <a:pt x="10604" y="258"/>
                  <a:pt x="10568" y="274"/>
                  <a:pt x="10539" y="307"/>
                </a:cubicBezTo>
                <a:lnTo>
                  <a:pt x="10539" y="307"/>
                </a:lnTo>
                <a:cubicBezTo>
                  <a:pt x="10510" y="340"/>
                  <a:pt x="10495" y="389"/>
                  <a:pt x="10495" y="456"/>
                </a:cubicBezTo>
                <a:lnTo>
                  <a:pt x="10495" y="456"/>
                </a:lnTo>
                <a:close/>
                <a:moveTo>
                  <a:pt x="10994" y="715"/>
                </a:moveTo>
                <a:lnTo>
                  <a:pt x="10994" y="197"/>
                </a:lnTo>
                <a:lnTo>
                  <a:pt x="11073" y="197"/>
                </a:lnTo>
                <a:lnTo>
                  <a:pt x="11073" y="270"/>
                </a:lnTo>
                <a:cubicBezTo>
                  <a:pt x="11111" y="213"/>
                  <a:pt x="11166" y="185"/>
                  <a:pt x="11238" y="185"/>
                </a:cubicBezTo>
                <a:lnTo>
                  <a:pt x="11238" y="185"/>
                </a:lnTo>
                <a:cubicBezTo>
                  <a:pt x="11269" y="185"/>
                  <a:pt x="11298" y="191"/>
                  <a:pt x="11324" y="202"/>
                </a:cubicBezTo>
                <a:lnTo>
                  <a:pt x="11324" y="202"/>
                </a:lnTo>
                <a:cubicBezTo>
                  <a:pt x="11350" y="213"/>
                  <a:pt x="11370" y="228"/>
                  <a:pt x="11383" y="246"/>
                </a:cubicBezTo>
                <a:lnTo>
                  <a:pt x="11383" y="246"/>
                </a:lnTo>
                <a:cubicBezTo>
                  <a:pt x="11396" y="264"/>
                  <a:pt x="11405" y="286"/>
                  <a:pt x="11410" y="311"/>
                </a:cubicBezTo>
                <a:lnTo>
                  <a:pt x="11410" y="311"/>
                </a:lnTo>
                <a:cubicBezTo>
                  <a:pt x="11413" y="327"/>
                  <a:pt x="11415" y="355"/>
                  <a:pt x="11415" y="396"/>
                </a:cubicBezTo>
                <a:lnTo>
                  <a:pt x="11415" y="396"/>
                </a:lnTo>
                <a:lnTo>
                  <a:pt x="11415" y="715"/>
                </a:lnTo>
                <a:lnTo>
                  <a:pt x="11327" y="715"/>
                </a:lnTo>
                <a:lnTo>
                  <a:pt x="11327" y="400"/>
                </a:lnTo>
                <a:cubicBezTo>
                  <a:pt x="11327" y="364"/>
                  <a:pt x="11324" y="337"/>
                  <a:pt x="11317" y="320"/>
                </a:cubicBezTo>
                <a:lnTo>
                  <a:pt x="11317" y="320"/>
                </a:lnTo>
                <a:cubicBezTo>
                  <a:pt x="11310" y="302"/>
                  <a:pt x="11298" y="288"/>
                  <a:pt x="11281" y="277"/>
                </a:cubicBezTo>
                <a:lnTo>
                  <a:pt x="11281" y="277"/>
                </a:lnTo>
                <a:cubicBezTo>
                  <a:pt x="11263" y="266"/>
                  <a:pt x="11242" y="261"/>
                  <a:pt x="11219" y="261"/>
                </a:cubicBezTo>
                <a:lnTo>
                  <a:pt x="11219" y="261"/>
                </a:lnTo>
                <a:cubicBezTo>
                  <a:pt x="11182" y="261"/>
                  <a:pt x="11149" y="273"/>
                  <a:pt x="11122" y="297"/>
                </a:cubicBezTo>
                <a:lnTo>
                  <a:pt x="11122" y="297"/>
                </a:lnTo>
                <a:cubicBezTo>
                  <a:pt x="11095" y="321"/>
                  <a:pt x="11082" y="366"/>
                  <a:pt x="11082" y="432"/>
                </a:cubicBezTo>
                <a:lnTo>
                  <a:pt x="11082" y="432"/>
                </a:lnTo>
                <a:lnTo>
                  <a:pt x="11082" y="715"/>
                </a:lnTo>
                <a:lnTo>
                  <a:pt x="10994" y="715"/>
                </a:lnTo>
                <a:close/>
                <a:moveTo>
                  <a:pt x="11905" y="548"/>
                </a:moveTo>
                <a:lnTo>
                  <a:pt x="11996" y="560"/>
                </a:lnTo>
                <a:cubicBezTo>
                  <a:pt x="11981" y="613"/>
                  <a:pt x="11955" y="654"/>
                  <a:pt x="11916" y="683"/>
                </a:cubicBezTo>
                <a:lnTo>
                  <a:pt x="11916" y="683"/>
                </a:lnTo>
                <a:cubicBezTo>
                  <a:pt x="11877" y="712"/>
                  <a:pt x="11828" y="727"/>
                  <a:pt x="11768" y="727"/>
                </a:cubicBezTo>
                <a:lnTo>
                  <a:pt x="11768" y="727"/>
                </a:lnTo>
                <a:cubicBezTo>
                  <a:pt x="11692" y="727"/>
                  <a:pt x="11632" y="704"/>
                  <a:pt x="11587" y="657"/>
                </a:cubicBezTo>
                <a:lnTo>
                  <a:pt x="11587" y="657"/>
                </a:lnTo>
                <a:cubicBezTo>
                  <a:pt x="11542" y="610"/>
                  <a:pt x="11520" y="545"/>
                  <a:pt x="11520" y="460"/>
                </a:cubicBezTo>
                <a:lnTo>
                  <a:pt x="11520" y="460"/>
                </a:lnTo>
                <a:cubicBezTo>
                  <a:pt x="11520" y="373"/>
                  <a:pt x="11543" y="306"/>
                  <a:pt x="11588" y="257"/>
                </a:cubicBezTo>
                <a:lnTo>
                  <a:pt x="11588" y="257"/>
                </a:lnTo>
                <a:cubicBezTo>
                  <a:pt x="11633" y="209"/>
                  <a:pt x="11691" y="185"/>
                  <a:pt x="11763" y="185"/>
                </a:cubicBezTo>
                <a:lnTo>
                  <a:pt x="11763" y="185"/>
                </a:lnTo>
                <a:cubicBezTo>
                  <a:pt x="11832" y="185"/>
                  <a:pt x="11889" y="209"/>
                  <a:pt x="11933" y="256"/>
                </a:cubicBezTo>
                <a:lnTo>
                  <a:pt x="11933" y="256"/>
                </a:lnTo>
                <a:cubicBezTo>
                  <a:pt x="11977" y="303"/>
                  <a:pt x="11999" y="370"/>
                  <a:pt x="11999" y="455"/>
                </a:cubicBezTo>
                <a:lnTo>
                  <a:pt x="11999" y="455"/>
                </a:lnTo>
                <a:cubicBezTo>
                  <a:pt x="11999" y="460"/>
                  <a:pt x="11999" y="468"/>
                  <a:pt x="11998" y="479"/>
                </a:cubicBezTo>
                <a:lnTo>
                  <a:pt x="11998" y="479"/>
                </a:lnTo>
                <a:lnTo>
                  <a:pt x="11611" y="479"/>
                </a:lnTo>
                <a:cubicBezTo>
                  <a:pt x="11614" y="536"/>
                  <a:pt x="11631" y="579"/>
                  <a:pt x="11660" y="609"/>
                </a:cubicBezTo>
                <a:lnTo>
                  <a:pt x="11660" y="609"/>
                </a:lnTo>
                <a:cubicBezTo>
                  <a:pt x="11689" y="640"/>
                  <a:pt x="11725" y="655"/>
                  <a:pt x="11768" y="655"/>
                </a:cubicBezTo>
                <a:lnTo>
                  <a:pt x="11768" y="655"/>
                </a:lnTo>
                <a:cubicBezTo>
                  <a:pt x="11800" y="655"/>
                  <a:pt x="11828" y="646"/>
                  <a:pt x="11851" y="629"/>
                </a:cubicBezTo>
                <a:lnTo>
                  <a:pt x="11851" y="629"/>
                </a:lnTo>
                <a:cubicBezTo>
                  <a:pt x="11874" y="612"/>
                  <a:pt x="11892" y="585"/>
                  <a:pt x="11905" y="548"/>
                </a:cubicBezTo>
                <a:lnTo>
                  <a:pt x="11905" y="548"/>
                </a:lnTo>
                <a:close/>
                <a:moveTo>
                  <a:pt x="11616" y="406"/>
                </a:moveTo>
                <a:lnTo>
                  <a:pt x="11906" y="406"/>
                </a:lnTo>
                <a:cubicBezTo>
                  <a:pt x="11902" y="363"/>
                  <a:pt x="11891" y="330"/>
                  <a:pt x="11873" y="308"/>
                </a:cubicBezTo>
                <a:lnTo>
                  <a:pt x="11873" y="308"/>
                </a:lnTo>
                <a:cubicBezTo>
                  <a:pt x="11845" y="274"/>
                  <a:pt x="11809" y="257"/>
                  <a:pt x="11764" y="257"/>
                </a:cubicBezTo>
                <a:lnTo>
                  <a:pt x="11764" y="257"/>
                </a:lnTo>
                <a:cubicBezTo>
                  <a:pt x="11723" y="257"/>
                  <a:pt x="11689" y="271"/>
                  <a:pt x="11662" y="298"/>
                </a:cubicBezTo>
                <a:lnTo>
                  <a:pt x="11662" y="298"/>
                </a:lnTo>
                <a:cubicBezTo>
                  <a:pt x="11635" y="325"/>
                  <a:pt x="11619" y="361"/>
                  <a:pt x="11616" y="406"/>
                </a:cubicBezTo>
                <a:lnTo>
                  <a:pt x="11616" y="406"/>
                </a:lnTo>
                <a:close/>
              </a:path>
              <a:path w="11999" h="3214" extrusionOk="0">
                <a:moveTo>
                  <a:pt x="621" y="1698"/>
                </a:moveTo>
                <a:lnTo>
                  <a:pt x="712" y="1709"/>
                </a:lnTo>
                <a:cubicBezTo>
                  <a:pt x="697" y="1762"/>
                  <a:pt x="671" y="1804"/>
                  <a:pt x="632" y="1833"/>
                </a:cubicBezTo>
                <a:lnTo>
                  <a:pt x="632" y="1833"/>
                </a:lnTo>
                <a:cubicBezTo>
                  <a:pt x="593" y="1862"/>
                  <a:pt x="544" y="1877"/>
                  <a:pt x="484" y="1877"/>
                </a:cubicBezTo>
                <a:lnTo>
                  <a:pt x="484" y="1877"/>
                </a:lnTo>
                <a:cubicBezTo>
                  <a:pt x="408" y="1877"/>
                  <a:pt x="348" y="1854"/>
                  <a:pt x="303" y="1807"/>
                </a:cubicBezTo>
                <a:lnTo>
                  <a:pt x="303" y="1807"/>
                </a:lnTo>
                <a:cubicBezTo>
                  <a:pt x="259" y="1760"/>
                  <a:pt x="237" y="1695"/>
                  <a:pt x="237" y="1610"/>
                </a:cubicBezTo>
                <a:lnTo>
                  <a:pt x="237" y="1610"/>
                </a:lnTo>
                <a:cubicBezTo>
                  <a:pt x="237" y="1523"/>
                  <a:pt x="259" y="1455"/>
                  <a:pt x="304" y="1407"/>
                </a:cubicBezTo>
                <a:lnTo>
                  <a:pt x="304" y="1407"/>
                </a:lnTo>
                <a:cubicBezTo>
                  <a:pt x="349" y="1359"/>
                  <a:pt x="408" y="1335"/>
                  <a:pt x="479" y="1335"/>
                </a:cubicBezTo>
                <a:lnTo>
                  <a:pt x="479" y="1335"/>
                </a:lnTo>
                <a:cubicBezTo>
                  <a:pt x="548" y="1335"/>
                  <a:pt x="605" y="1359"/>
                  <a:pt x="649" y="1406"/>
                </a:cubicBezTo>
                <a:lnTo>
                  <a:pt x="649" y="1406"/>
                </a:lnTo>
                <a:cubicBezTo>
                  <a:pt x="693" y="1453"/>
                  <a:pt x="715" y="1520"/>
                  <a:pt x="715" y="1605"/>
                </a:cubicBezTo>
                <a:lnTo>
                  <a:pt x="715" y="1605"/>
                </a:lnTo>
                <a:cubicBezTo>
                  <a:pt x="715" y="1610"/>
                  <a:pt x="715" y="1618"/>
                  <a:pt x="714" y="1628"/>
                </a:cubicBezTo>
                <a:lnTo>
                  <a:pt x="714" y="1628"/>
                </a:lnTo>
                <a:lnTo>
                  <a:pt x="328" y="1628"/>
                </a:lnTo>
                <a:cubicBezTo>
                  <a:pt x="331" y="1685"/>
                  <a:pt x="347" y="1729"/>
                  <a:pt x="376" y="1759"/>
                </a:cubicBezTo>
                <a:lnTo>
                  <a:pt x="376" y="1759"/>
                </a:lnTo>
                <a:cubicBezTo>
                  <a:pt x="405" y="1790"/>
                  <a:pt x="441" y="1805"/>
                  <a:pt x="484" y="1805"/>
                </a:cubicBezTo>
                <a:lnTo>
                  <a:pt x="484" y="1805"/>
                </a:lnTo>
                <a:cubicBezTo>
                  <a:pt x="517" y="1805"/>
                  <a:pt x="544" y="1796"/>
                  <a:pt x="567" y="1779"/>
                </a:cubicBezTo>
                <a:lnTo>
                  <a:pt x="567" y="1779"/>
                </a:lnTo>
                <a:cubicBezTo>
                  <a:pt x="590" y="1762"/>
                  <a:pt x="608" y="1735"/>
                  <a:pt x="621" y="1698"/>
                </a:cubicBezTo>
                <a:lnTo>
                  <a:pt x="621" y="1698"/>
                </a:lnTo>
                <a:close/>
                <a:moveTo>
                  <a:pt x="333" y="1556"/>
                </a:moveTo>
                <a:lnTo>
                  <a:pt x="622" y="1556"/>
                </a:lnTo>
                <a:cubicBezTo>
                  <a:pt x="618" y="1513"/>
                  <a:pt x="607" y="1480"/>
                  <a:pt x="589" y="1458"/>
                </a:cubicBezTo>
                <a:lnTo>
                  <a:pt x="589" y="1458"/>
                </a:lnTo>
                <a:cubicBezTo>
                  <a:pt x="561" y="1424"/>
                  <a:pt x="525" y="1407"/>
                  <a:pt x="480" y="1407"/>
                </a:cubicBezTo>
                <a:lnTo>
                  <a:pt x="480" y="1407"/>
                </a:lnTo>
                <a:cubicBezTo>
                  <a:pt x="439" y="1407"/>
                  <a:pt x="405" y="1421"/>
                  <a:pt x="378" y="1448"/>
                </a:cubicBezTo>
                <a:lnTo>
                  <a:pt x="378" y="1448"/>
                </a:lnTo>
                <a:cubicBezTo>
                  <a:pt x="351" y="1475"/>
                  <a:pt x="336" y="1511"/>
                  <a:pt x="333" y="1556"/>
                </a:cubicBezTo>
                <a:lnTo>
                  <a:pt x="333" y="1556"/>
                </a:lnTo>
                <a:close/>
                <a:moveTo>
                  <a:pt x="820" y="1865"/>
                </a:moveTo>
                <a:lnTo>
                  <a:pt x="820" y="1149"/>
                </a:lnTo>
                <a:lnTo>
                  <a:pt x="908" y="1149"/>
                </a:lnTo>
                <a:lnTo>
                  <a:pt x="908" y="1865"/>
                </a:lnTo>
                <a:lnTo>
                  <a:pt x="820" y="1865"/>
                </a:lnTo>
                <a:close/>
                <a:moveTo>
                  <a:pt x="1399" y="1698"/>
                </a:moveTo>
                <a:lnTo>
                  <a:pt x="1490" y="1709"/>
                </a:lnTo>
                <a:cubicBezTo>
                  <a:pt x="1476" y="1762"/>
                  <a:pt x="1450" y="1804"/>
                  <a:pt x="1411" y="1833"/>
                </a:cubicBezTo>
                <a:lnTo>
                  <a:pt x="1411" y="1833"/>
                </a:lnTo>
                <a:cubicBezTo>
                  <a:pt x="1372" y="1862"/>
                  <a:pt x="1323" y="1877"/>
                  <a:pt x="1262" y="1877"/>
                </a:cubicBezTo>
                <a:lnTo>
                  <a:pt x="1262" y="1877"/>
                </a:lnTo>
                <a:cubicBezTo>
                  <a:pt x="1186" y="1877"/>
                  <a:pt x="1126" y="1854"/>
                  <a:pt x="1082" y="1807"/>
                </a:cubicBezTo>
                <a:lnTo>
                  <a:pt x="1082" y="1807"/>
                </a:lnTo>
                <a:cubicBezTo>
                  <a:pt x="1037" y="1760"/>
                  <a:pt x="1015" y="1695"/>
                  <a:pt x="1015" y="1610"/>
                </a:cubicBezTo>
                <a:lnTo>
                  <a:pt x="1015" y="1610"/>
                </a:lnTo>
                <a:cubicBezTo>
                  <a:pt x="1015" y="1523"/>
                  <a:pt x="1038" y="1455"/>
                  <a:pt x="1083" y="1407"/>
                </a:cubicBezTo>
                <a:lnTo>
                  <a:pt x="1083" y="1407"/>
                </a:lnTo>
                <a:cubicBezTo>
                  <a:pt x="1128" y="1359"/>
                  <a:pt x="1186" y="1335"/>
                  <a:pt x="1257" y="1335"/>
                </a:cubicBezTo>
                <a:lnTo>
                  <a:pt x="1257" y="1335"/>
                </a:lnTo>
                <a:cubicBezTo>
                  <a:pt x="1326" y="1335"/>
                  <a:pt x="1383" y="1359"/>
                  <a:pt x="1427" y="1406"/>
                </a:cubicBezTo>
                <a:lnTo>
                  <a:pt x="1427" y="1406"/>
                </a:lnTo>
                <a:cubicBezTo>
                  <a:pt x="1471" y="1453"/>
                  <a:pt x="1493" y="1520"/>
                  <a:pt x="1493" y="1605"/>
                </a:cubicBezTo>
                <a:lnTo>
                  <a:pt x="1493" y="1605"/>
                </a:lnTo>
                <a:cubicBezTo>
                  <a:pt x="1493" y="1610"/>
                  <a:pt x="1493" y="1618"/>
                  <a:pt x="1493" y="1628"/>
                </a:cubicBezTo>
                <a:lnTo>
                  <a:pt x="1493" y="1628"/>
                </a:lnTo>
                <a:lnTo>
                  <a:pt x="1106" y="1628"/>
                </a:lnTo>
                <a:cubicBezTo>
                  <a:pt x="1109" y="1685"/>
                  <a:pt x="1125" y="1729"/>
                  <a:pt x="1154" y="1759"/>
                </a:cubicBezTo>
                <a:lnTo>
                  <a:pt x="1154" y="1759"/>
                </a:lnTo>
                <a:cubicBezTo>
                  <a:pt x="1183" y="1790"/>
                  <a:pt x="1220" y="1805"/>
                  <a:pt x="1263" y="1805"/>
                </a:cubicBezTo>
                <a:lnTo>
                  <a:pt x="1263" y="1805"/>
                </a:lnTo>
                <a:cubicBezTo>
                  <a:pt x="1295" y="1805"/>
                  <a:pt x="1322" y="1796"/>
                  <a:pt x="1345" y="1779"/>
                </a:cubicBezTo>
                <a:lnTo>
                  <a:pt x="1345" y="1779"/>
                </a:lnTo>
                <a:cubicBezTo>
                  <a:pt x="1368" y="1762"/>
                  <a:pt x="1386" y="1735"/>
                  <a:pt x="1399" y="1698"/>
                </a:cubicBezTo>
                <a:lnTo>
                  <a:pt x="1399" y="1698"/>
                </a:lnTo>
                <a:close/>
                <a:moveTo>
                  <a:pt x="1111" y="1556"/>
                </a:moveTo>
                <a:lnTo>
                  <a:pt x="1400" y="1556"/>
                </a:lnTo>
                <a:cubicBezTo>
                  <a:pt x="1397" y="1513"/>
                  <a:pt x="1386" y="1480"/>
                  <a:pt x="1367" y="1458"/>
                </a:cubicBezTo>
                <a:lnTo>
                  <a:pt x="1367" y="1458"/>
                </a:lnTo>
                <a:cubicBezTo>
                  <a:pt x="1339" y="1424"/>
                  <a:pt x="1303" y="1407"/>
                  <a:pt x="1258" y="1407"/>
                </a:cubicBezTo>
                <a:lnTo>
                  <a:pt x="1258" y="1407"/>
                </a:lnTo>
                <a:cubicBezTo>
                  <a:pt x="1218" y="1407"/>
                  <a:pt x="1184" y="1421"/>
                  <a:pt x="1156" y="1448"/>
                </a:cubicBezTo>
                <a:lnTo>
                  <a:pt x="1156" y="1448"/>
                </a:lnTo>
                <a:cubicBezTo>
                  <a:pt x="1129" y="1475"/>
                  <a:pt x="1114" y="1511"/>
                  <a:pt x="1111" y="1556"/>
                </a:cubicBezTo>
                <a:lnTo>
                  <a:pt x="1111" y="1556"/>
                </a:lnTo>
                <a:close/>
                <a:moveTo>
                  <a:pt x="1601" y="1865"/>
                </a:moveTo>
                <a:lnTo>
                  <a:pt x="1601" y="1347"/>
                </a:lnTo>
                <a:lnTo>
                  <a:pt x="1679" y="1347"/>
                </a:lnTo>
                <a:lnTo>
                  <a:pt x="1679" y="1419"/>
                </a:lnTo>
                <a:cubicBezTo>
                  <a:pt x="1696" y="1394"/>
                  <a:pt x="1717" y="1373"/>
                  <a:pt x="1744" y="1358"/>
                </a:cubicBezTo>
                <a:lnTo>
                  <a:pt x="1744" y="1358"/>
                </a:lnTo>
                <a:cubicBezTo>
                  <a:pt x="1771" y="1343"/>
                  <a:pt x="1802" y="1335"/>
                  <a:pt x="1836" y="1335"/>
                </a:cubicBezTo>
                <a:lnTo>
                  <a:pt x="1836" y="1335"/>
                </a:lnTo>
                <a:cubicBezTo>
                  <a:pt x="1875" y="1335"/>
                  <a:pt x="1906" y="1343"/>
                  <a:pt x="1931" y="1359"/>
                </a:cubicBezTo>
                <a:lnTo>
                  <a:pt x="1931" y="1359"/>
                </a:lnTo>
                <a:cubicBezTo>
                  <a:pt x="1956" y="1375"/>
                  <a:pt x="1973" y="1397"/>
                  <a:pt x="1983" y="1426"/>
                </a:cubicBezTo>
                <a:lnTo>
                  <a:pt x="1983" y="1426"/>
                </a:lnTo>
                <a:cubicBezTo>
                  <a:pt x="2024" y="1365"/>
                  <a:pt x="2077" y="1335"/>
                  <a:pt x="2143" y="1335"/>
                </a:cubicBezTo>
                <a:lnTo>
                  <a:pt x="2143" y="1335"/>
                </a:lnTo>
                <a:cubicBezTo>
                  <a:pt x="2194" y="1335"/>
                  <a:pt x="2234" y="1349"/>
                  <a:pt x="2262" y="1378"/>
                </a:cubicBezTo>
                <a:lnTo>
                  <a:pt x="2262" y="1378"/>
                </a:lnTo>
                <a:cubicBezTo>
                  <a:pt x="2289" y="1406"/>
                  <a:pt x="2303" y="1450"/>
                  <a:pt x="2303" y="1509"/>
                </a:cubicBezTo>
                <a:lnTo>
                  <a:pt x="2303" y="1509"/>
                </a:lnTo>
                <a:lnTo>
                  <a:pt x="2303" y="1865"/>
                </a:lnTo>
                <a:lnTo>
                  <a:pt x="2216" y="1865"/>
                </a:lnTo>
                <a:lnTo>
                  <a:pt x="2216" y="1539"/>
                </a:lnTo>
                <a:cubicBezTo>
                  <a:pt x="2216" y="1504"/>
                  <a:pt x="2213" y="1478"/>
                  <a:pt x="2207" y="1463"/>
                </a:cubicBezTo>
                <a:lnTo>
                  <a:pt x="2207" y="1463"/>
                </a:lnTo>
                <a:cubicBezTo>
                  <a:pt x="2202" y="1447"/>
                  <a:pt x="2191" y="1434"/>
                  <a:pt x="2176" y="1425"/>
                </a:cubicBezTo>
                <a:lnTo>
                  <a:pt x="2176" y="1425"/>
                </a:lnTo>
                <a:cubicBezTo>
                  <a:pt x="2161" y="1416"/>
                  <a:pt x="2144" y="1411"/>
                  <a:pt x="2124" y="1411"/>
                </a:cubicBezTo>
                <a:lnTo>
                  <a:pt x="2124" y="1411"/>
                </a:lnTo>
                <a:cubicBezTo>
                  <a:pt x="2087" y="1411"/>
                  <a:pt x="2057" y="1423"/>
                  <a:pt x="2033" y="1447"/>
                </a:cubicBezTo>
                <a:lnTo>
                  <a:pt x="2033" y="1447"/>
                </a:lnTo>
                <a:cubicBezTo>
                  <a:pt x="2009" y="1472"/>
                  <a:pt x="1997" y="1511"/>
                  <a:pt x="1997" y="1564"/>
                </a:cubicBezTo>
                <a:lnTo>
                  <a:pt x="1997" y="1564"/>
                </a:lnTo>
                <a:lnTo>
                  <a:pt x="1997" y="1865"/>
                </a:lnTo>
                <a:lnTo>
                  <a:pt x="1909" y="1865"/>
                </a:lnTo>
                <a:lnTo>
                  <a:pt x="1909" y="1528"/>
                </a:lnTo>
                <a:cubicBezTo>
                  <a:pt x="1909" y="1489"/>
                  <a:pt x="1902" y="1460"/>
                  <a:pt x="1887" y="1440"/>
                </a:cubicBezTo>
                <a:lnTo>
                  <a:pt x="1887" y="1440"/>
                </a:lnTo>
                <a:cubicBezTo>
                  <a:pt x="1873" y="1421"/>
                  <a:pt x="1850" y="1411"/>
                  <a:pt x="1817" y="1411"/>
                </a:cubicBezTo>
                <a:lnTo>
                  <a:pt x="1817" y="1411"/>
                </a:lnTo>
                <a:cubicBezTo>
                  <a:pt x="1792" y="1411"/>
                  <a:pt x="1769" y="1418"/>
                  <a:pt x="1748" y="1431"/>
                </a:cubicBezTo>
                <a:lnTo>
                  <a:pt x="1748" y="1431"/>
                </a:lnTo>
                <a:cubicBezTo>
                  <a:pt x="1727" y="1444"/>
                  <a:pt x="1712" y="1463"/>
                  <a:pt x="1703" y="1488"/>
                </a:cubicBezTo>
                <a:lnTo>
                  <a:pt x="1703" y="1488"/>
                </a:lnTo>
                <a:cubicBezTo>
                  <a:pt x="1693" y="1513"/>
                  <a:pt x="1688" y="1549"/>
                  <a:pt x="1688" y="1596"/>
                </a:cubicBezTo>
                <a:lnTo>
                  <a:pt x="1688" y="1596"/>
                </a:lnTo>
                <a:lnTo>
                  <a:pt x="1688" y="1865"/>
                </a:lnTo>
                <a:lnTo>
                  <a:pt x="1601" y="1865"/>
                </a:lnTo>
                <a:close/>
                <a:moveTo>
                  <a:pt x="2789" y="1698"/>
                </a:moveTo>
                <a:lnTo>
                  <a:pt x="2879" y="1709"/>
                </a:lnTo>
                <a:cubicBezTo>
                  <a:pt x="2865" y="1762"/>
                  <a:pt x="2839" y="1804"/>
                  <a:pt x="2800" y="1833"/>
                </a:cubicBezTo>
                <a:lnTo>
                  <a:pt x="2800" y="1833"/>
                </a:lnTo>
                <a:cubicBezTo>
                  <a:pt x="2761" y="1862"/>
                  <a:pt x="2712" y="1877"/>
                  <a:pt x="2651" y="1877"/>
                </a:cubicBezTo>
                <a:lnTo>
                  <a:pt x="2651" y="1877"/>
                </a:lnTo>
                <a:cubicBezTo>
                  <a:pt x="2576" y="1877"/>
                  <a:pt x="2516" y="1854"/>
                  <a:pt x="2471" y="1807"/>
                </a:cubicBezTo>
                <a:lnTo>
                  <a:pt x="2471" y="1807"/>
                </a:lnTo>
                <a:cubicBezTo>
                  <a:pt x="2426" y="1760"/>
                  <a:pt x="2404" y="1695"/>
                  <a:pt x="2404" y="1610"/>
                </a:cubicBezTo>
                <a:lnTo>
                  <a:pt x="2404" y="1610"/>
                </a:lnTo>
                <a:cubicBezTo>
                  <a:pt x="2404" y="1523"/>
                  <a:pt x="2427" y="1455"/>
                  <a:pt x="2472" y="1407"/>
                </a:cubicBezTo>
                <a:lnTo>
                  <a:pt x="2472" y="1407"/>
                </a:lnTo>
                <a:cubicBezTo>
                  <a:pt x="2517" y="1359"/>
                  <a:pt x="2575" y="1335"/>
                  <a:pt x="2646" y="1335"/>
                </a:cubicBezTo>
                <a:lnTo>
                  <a:pt x="2646" y="1335"/>
                </a:lnTo>
                <a:cubicBezTo>
                  <a:pt x="2715" y="1335"/>
                  <a:pt x="2772" y="1359"/>
                  <a:pt x="2816" y="1406"/>
                </a:cubicBezTo>
                <a:lnTo>
                  <a:pt x="2816" y="1406"/>
                </a:lnTo>
                <a:cubicBezTo>
                  <a:pt x="2860" y="1453"/>
                  <a:pt x="2882" y="1520"/>
                  <a:pt x="2882" y="1605"/>
                </a:cubicBezTo>
                <a:lnTo>
                  <a:pt x="2882" y="1605"/>
                </a:lnTo>
                <a:cubicBezTo>
                  <a:pt x="2882" y="1610"/>
                  <a:pt x="2882" y="1618"/>
                  <a:pt x="2882" y="1628"/>
                </a:cubicBezTo>
                <a:lnTo>
                  <a:pt x="2882" y="1628"/>
                </a:lnTo>
                <a:lnTo>
                  <a:pt x="2495" y="1628"/>
                </a:lnTo>
                <a:cubicBezTo>
                  <a:pt x="2498" y="1685"/>
                  <a:pt x="2514" y="1729"/>
                  <a:pt x="2543" y="1759"/>
                </a:cubicBezTo>
                <a:lnTo>
                  <a:pt x="2543" y="1759"/>
                </a:lnTo>
                <a:cubicBezTo>
                  <a:pt x="2572" y="1790"/>
                  <a:pt x="2609" y="1805"/>
                  <a:pt x="2652" y="1805"/>
                </a:cubicBezTo>
                <a:lnTo>
                  <a:pt x="2652" y="1805"/>
                </a:lnTo>
                <a:cubicBezTo>
                  <a:pt x="2684" y="1805"/>
                  <a:pt x="2711" y="1796"/>
                  <a:pt x="2734" y="1779"/>
                </a:cubicBezTo>
                <a:lnTo>
                  <a:pt x="2734" y="1779"/>
                </a:lnTo>
                <a:cubicBezTo>
                  <a:pt x="2757" y="1762"/>
                  <a:pt x="2776" y="1735"/>
                  <a:pt x="2789" y="1698"/>
                </a:cubicBezTo>
                <a:lnTo>
                  <a:pt x="2789" y="1698"/>
                </a:lnTo>
                <a:close/>
                <a:moveTo>
                  <a:pt x="2500" y="1556"/>
                </a:moveTo>
                <a:lnTo>
                  <a:pt x="2790" y="1556"/>
                </a:lnTo>
                <a:cubicBezTo>
                  <a:pt x="2786" y="1513"/>
                  <a:pt x="2775" y="1480"/>
                  <a:pt x="2756" y="1458"/>
                </a:cubicBezTo>
                <a:lnTo>
                  <a:pt x="2756" y="1458"/>
                </a:lnTo>
                <a:cubicBezTo>
                  <a:pt x="2728" y="1424"/>
                  <a:pt x="2692" y="1407"/>
                  <a:pt x="2647" y="1407"/>
                </a:cubicBezTo>
                <a:lnTo>
                  <a:pt x="2647" y="1407"/>
                </a:lnTo>
                <a:cubicBezTo>
                  <a:pt x="2607" y="1407"/>
                  <a:pt x="2573" y="1421"/>
                  <a:pt x="2546" y="1448"/>
                </a:cubicBezTo>
                <a:lnTo>
                  <a:pt x="2546" y="1448"/>
                </a:lnTo>
                <a:cubicBezTo>
                  <a:pt x="2518" y="1475"/>
                  <a:pt x="2503" y="1511"/>
                  <a:pt x="2500" y="1556"/>
                </a:cubicBezTo>
                <a:lnTo>
                  <a:pt x="2500" y="1556"/>
                </a:lnTo>
                <a:close/>
                <a:moveTo>
                  <a:pt x="2990" y="1865"/>
                </a:moveTo>
                <a:lnTo>
                  <a:pt x="2990" y="1347"/>
                </a:lnTo>
                <a:lnTo>
                  <a:pt x="3069" y="1347"/>
                </a:lnTo>
                <a:lnTo>
                  <a:pt x="3069" y="1420"/>
                </a:lnTo>
                <a:cubicBezTo>
                  <a:pt x="3107" y="1363"/>
                  <a:pt x="3162" y="1335"/>
                  <a:pt x="3234" y="1335"/>
                </a:cubicBezTo>
                <a:lnTo>
                  <a:pt x="3234" y="1335"/>
                </a:lnTo>
                <a:cubicBezTo>
                  <a:pt x="3265" y="1335"/>
                  <a:pt x="3294" y="1341"/>
                  <a:pt x="3320" y="1352"/>
                </a:cubicBezTo>
                <a:lnTo>
                  <a:pt x="3320" y="1352"/>
                </a:lnTo>
                <a:cubicBezTo>
                  <a:pt x="3346" y="1363"/>
                  <a:pt x="3366" y="1378"/>
                  <a:pt x="3379" y="1396"/>
                </a:cubicBezTo>
                <a:lnTo>
                  <a:pt x="3379" y="1396"/>
                </a:lnTo>
                <a:cubicBezTo>
                  <a:pt x="3392" y="1414"/>
                  <a:pt x="3401" y="1436"/>
                  <a:pt x="3406" y="1461"/>
                </a:cubicBezTo>
                <a:lnTo>
                  <a:pt x="3406" y="1461"/>
                </a:lnTo>
                <a:cubicBezTo>
                  <a:pt x="3409" y="1477"/>
                  <a:pt x="3411" y="1505"/>
                  <a:pt x="3411" y="1546"/>
                </a:cubicBezTo>
                <a:lnTo>
                  <a:pt x="3411" y="1546"/>
                </a:lnTo>
                <a:lnTo>
                  <a:pt x="3411" y="1865"/>
                </a:lnTo>
                <a:lnTo>
                  <a:pt x="3323" y="1865"/>
                </a:lnTo>
                <a:lnTo>
                  <a:pt x="3323" y="1550"/>
                </a:lnTo>
                <a:cubicBezTo>
                  <a:pt x="3323" y="1514"/>
                  <a:pt x="3320" y="1487"/>
                  <a:pt x="3313" y="1469"/>
                </a:cubicBezTo>
                <a:lnTo>
                  <a:pt x="3313" y="1469"/>
                </a:lnTo>
                <a:cubicBezTo>
                  <a:pt x="3306" y="1452"/>
                  <a:pt x="3294" y="1438"/>
                  <a:pt x="3277" y="1427"/>
                </a:cubicBezTo>
                <a:lnTo>
                  <a:pt x="3277" y="1427"/>
                </a:lnTo>
                <a:cubicBezTo>
                  <a:pt x="3259" y="1416"/>
                  <a:pt x="3238" y="1411"/>
                  <a:pt x="3215" y="1411"/>
                </a:cubicBezTo>
                <a:lnTo>
                  <a:pt x="3215" y="1411"/>
                </a:lnTo>
                <a:cubicBezTo>
                  <a:pt x="3178" y="1411"/>
                  <a:pt x="3145" y="1423"/>
                  <a:pt x="3118" y="1447"/>
                </a:cubicBezTo>
                <a:lnTo>
                  <a:pt x="3118" y="1447"/>
                </a:lnTo>
                <a:cubicBezTo>
                  <a:pt x="3091" y="1470"/>
                  <a:pt x="3078" y="1515"/>
                  <a:pt x="3078" y="1582"/>
                </a:cubicBezTo>
                <a:lnTo>
                  <a:pt x="3078" y="1582"/>
                </a:lnTo>
                <a:lnTo>
                  <a:pt x="3078" y="1865"/>
                </a:lnTo>
                <a:lnTo>
                  <a:pt x="2990" y="1865"/>
                </a:lnTo>
                <a:close/>
                <a:moveTo>
                  <a:pt x="3738" y="1787"/>
                </a:moveTo>
                <a:lnTo>
                  <a:pt x="3750" y="1864"/>
                </a:lnTo>
                <a:cubicBezTo>
                  <a:pt x="3725" y="1869"/>
                  <a:pt x="3703" y="1872"/>
                  <a:pt x="3684" y="1872"/>
                </a:cubicBezTo>
                <a:lnTo>
                  <a:pt x="3684" y="1872"/>
                </a:lnTo>
                <a:cubicBezTo>
                  <a:pt x="3652" y="1872"/>
                  <a:pt x="3627" y="1867"/>
                  <a:pt x="3610" y="1857"/>
                </a:cubicBezTo>
                <a:lnTo>
                  <a:pt x="3610" y="1857"/>
                </a:lnTo>
                <a:cubicBezTo>
                  <a:pt x="3592" y="1847"/>
                  <a:pt x="3580" y="1834"/>
                  <a:pt x="3573" y="1817"/>
                </a:cubicBezTo>
                <a:lnTo>
                  <a:pt x="3573" y="1817"/>
                </a:lnTo>
                <a:cubicBezTo>
                  <a:pt x="3566" y="1800"/>
                  <a:pt x="3562" y="1766"/>
                  <a:pt x="3562" y="1713"/>
                </a:cubicBezTo>
                <a:lnTo>
                  <a:pt x="3562" y="1713"/>
                </a:lnTo>
                <a:lnTo>
                  <a:pt x="3562" y="1415"/>
                </a:lnTo>
                <a:lnTo>
                  <a:pt x="3498" y="1415"/>
                </a:lnTo>
                <a:lnTo>
                  <a:pt x="3498" y="1347"/>
                </a:lnTo>
                <a:lnTo>
                  <a:pt x="3562" y="1347"/>
                </a:lnTo>
                <a:lnTo>
                  <a:pt x="3562" y="1218"/>
                </a:lnTo>
                <a:lnTo>
                  <a:pt x="3649" y="1166"/>
                </a:lnTo>
                <a:lnTo>
                  <a:pt x="3649" y="1347"/>
                </a:lnTo>
                <a:lnTo>
                  <a:pt x="3738" y="1347"/>
                </a:lnTo>
                <a:lnTo>
                  <a:pt x="3738" y="1415"/>
                </a:lnTo>
                <a:lnTo>
                  <a:pt x="3649" y="1415"/>
                </a:lnTo>
                <a:lnTo>
                  <a:pt x="3649" y="1718"/>
                </a:lnTo>
                <a:cubicBezTo>
                  <a:pt x="3649" y="1743"/>
                  <a:pt x="3651" y="1760"/>
                  <a:pt x="3654" y="1767"/>
                </a:cubicBezTo>
                <a:lnTo>
                  <a:pt x="3654" y="1767"/>
                </a:lnTo>
                <a:cubicBezTo>
                  <a:pt x="3657" y="1774"/>
                  <a:pt x="3662" y="1779"/>
                  <a:pt x="3669" y="1784"/>
                </a:cubicBezTo>
                <a:lnTo>
                  <a:pt x="3669" y="1784"/>
                </a:lnTo>
                <a:cubicBezTo>
                  <a:pt x="3676" y="1788"/>
                  <a:pt x="3686" y="1790"/>
                  <a:pt x="3699" y="1790"/>
                </a:cubicBezTo>
                <a:lnTo>
                  <a:pt x="3699" y="1790"/>
                </a:lnTo>
                <a:cubicBezTo>
                  <a:pt x="3709" y="1790"/>
                  <a:pt x="3722" y="1789"/>
                  <a:pt x="3738" y="1787"/>
                </a:cubicBezTo>
                <a:lnTo>
                  <a:pt x="3738" y="1787"/>
                </a:lnTo>
                <a:close/>
                <a:moveTo>
                  <a:pt x="4123" y="1865"/>
                </a:moveTo>
                <a:lnTo>
                  <a:pt x="4123" y="1415"/>
                </a:lnTo>
                <a:lnTo>
                  <a:pt x="4045" y="1415"/>
                </a:lnTo>
                <a:lnTo>
                  <a:pt x="4045" y="1347"/>
                </a:lnTo>
                <a:lnTo>
                  <a:pt x="4123" y="1347"/>
                </a:lnTo>
                <a:lnTo>
                  <a:pt x="4123" y="1291"/>
                </a:lnTo>
                <a:cubicBezTo>
                  <a:pt x="4123" y="1256"/>
                  <a:pt x="4126" y="1231"/>
                  <a:pt x="4132" y="1214"/>
                </a:cubicBezTo>
                <a:lnTo>
                  <a:pt x="4132" y="1214"/>
                </a:lnTo>
                <a:cubicBezTo>
                  <a:pt x="4141" y="1191"/>
                  <a:pt x="4156" y="1173"/>
                  <a:pt x="4177" y="1158"/>
                </a:cubicBezTo>
                <a:lnTo>
                  <a:pt x="4177" y="1158"/>
                </a:lnTo>
                <a:cubicBezTo>
                  <a:pt x="4198" y="1144"/>
                  <a:pt x="4227" y="1137"/>
                  <a:pt x="4266" y="1137"/>
                </a:cubicBezTo>
                <a:lnTo>
                  <a:pt x="4266" y="1137"/>
                </a:lnTo>
                <a:cubicBezTo>
                  <a:pt x="4291" y="1137"/>
                  <a:pt x="4318" y="1140"/>
                  <a:pt x="4348" y="1146"/>
                </a:cubicBezTo>
                <a:lnTo>
                  <a:pt x="4348" y="1146"/>
                </a:lnTo>
                <a:lnTo>
                  <a:pt x="4335" y="1223"/>
                </a:lnTo>
                <a:cubicBezTo>
                  <a:pt x="4317" y="1220"/>
                  <a:pt x="4300" y="1218"/>
                  <a:pt x="4283" y="1218"/>
                </a:cubicBezTo>
                <a:lnTo>
                  <a:pt x="4283" y="1218"/>
                </a:lnTo>
                <a:cubicBezTo>
                  <a:pt x="4256" y="1218"/>
                  <a:pt x="4238" y="1224"/>
                  <a:pt x="4227" y="1235"/>
                </a:cubicBezTo>
                <a:lnTo>
                  <a:pt x="4227" y="1235"/>
                </a:lnTo>
                <a:cubicBezTo>
                  <a:pt x="4216" y="1246"/>
                  <a:pt x="4210" y="1268"/>
                  <a:pt x="4210" y="1299"/>
                </a:cubicBezTo>
                <a:lnTo>
                  <a:pt x="4210" y="1299"/>
                </a:lnTo>
                <a:lnTo>
                  <a:pt x="4210" y="1347"/>
                </a:lnTo>
                <a:lnTo>
                  <a:pt x="4311" y="1347"/>
                </a:lnTo>
                <a:lnTo>
                  <a:pt x="4311" y="1415"/>
                </a:lnTo>
                <a:lnTo>
                  <a:pt x="4210" y="1415"/>
                </a:lnTo>
                <a:lnTo>
                  <a:pt x="4210" y="1865"/>
                </a:lnTo>
                <a:lnTo>
                  <a:pt x="4123" y="1865"/>
                </a:lnTo>
                <a:close/>
                <a:moveTo>
                  <a:pt x="4378" y="1865"/>
                </a:moveTo>
                <a:lnTo>
                  <a:pt x="4378" y="1347"/>
                </a:lnTo>
                <a:lnTo>
                  <a:pt x="4458" y="1347"/>
                </a:lnTo>
                <a:lnTo>
                  <a:pt x="4458" y="1425"/>
                </a:lnTo>
                <a:cubicBezTo>
                  <a:pt x="4478" y="1388"/>
                  <a:pt x="4496" y="1364"/>
                  <a:pt x="4513" y="1353"/>
                </a:cubicBezTo>
                <a:lnTo>
                  <a:pt x="4513" y="1353"/>
                </a:lnTo>
                <a:cubicBezTo>
                  <a:pt x="4530" y="1341"/>
                  <a:pt x="4549" y="1335"/>
                  <a:pt x="4570" y="1335"/>
                </a:cubicBezTo>
                <a:lnTo>
                  <a:pt x="4570" y="1335"/>
                </a:lnTo>
                <a:cubicBezTo>
                  <a:pt x="4599" y="1335"/>
                  <a:pt x="4629" y="1344"/>
                  <a:pt x="4660" y="1363"/>
                </a:cubicBezTo>
                <a:lnTo>
                  <a:pt x="4660" y="1363"/>
                </a:lnTo>
                <a:lnTo>
                  <a:pt x="4630" y="1445"/>
                </a:lnTo>
                <a:cubicBezTo>
                  <a:pt x="4609" y="1432"/>
                  <a:pt x="4587" y="1426"/>
                  <a:pt x="4565" y="1426"/>
                </a:cubicBezTo>
                <a:lnTo>
                  <a:pt x="4565" y="1426"/>
                </a:lnTo>
                <a:cubicBezTo>
                  <a:pt x="4546" y="1426"/>
                  <a:pt x="4529" y="1432"/>
                  <a:pt x="4514" y="1443"/>
                </a:cubicBezTo>
                <a:lnTo>
                  <a:pt x="4514" y="1443"/>
                </a:lnTo>
                <a:cubicBezTo>
                  <a:pt x="4499" y="1454"/>
                  <a:pt x="4488" y="1470"/>
                  <a:pt x="4481" y="1491"/>
                </a:cubicBezTo>
                <a:lnTo>
                  <a:pt x="4481" y="1491"/>
                </a:lnTo>
                <a:cubicBezTo>
                  <a:pt x="4471" y="1522"/>
                  <a:pt x="4466" y="1557"/>
                  <a:pt x="4466" y="1594"/>
                </a:cubicBezTo>
                <a:lnTo>
                  <a:pt x="4466" y="1594"/>
                </a:lnTo>
                <a:lnTo>
                  <a:pt x="4466" y="1865"/>
                </a:lnTo>
                <a:lnTo>
                  <a:pt x="4378" y="1865"/>
                </a:lnTo>
                <a:close/>
                <a:moveTo>
                  <a:pt x="4680" y="1606"/>
                </a:moveTo>
                <a:cubicBezTo>
                  <a:pt x="4680" y="1510"/>
                  <a:pt x="4707" y="1439"/>
                  <a:pt x="4760" y="1393"/>
                </a:cubicBezTo>
                <a:lnTo>
                  <a:pt x="4760" y="1393"/>
                </a:lnTo>
                <a:cubicBezTo>
                  <a:pt x="4805" y="1354"/>
                  <a:pt x="4859" y="1335"/>
                  <a:pt x="4923" y="1335"/>
                </a:cubicBezTo>
                <a:lnTo>
                  <a:pt x="4923" y="1335"/>
                </a:lnTo>
                <a:cubicBezTo>
                  <a:pt x="4994" y="1335"/>
                  <a:pt x="5053" y="1358"/>
                  <a:pt x="5098" y="1405"/>
                </a:cubicBezTo>
                <a:lnTo>
                  <a:pt x="5098" y="1405"/>
                </a:lnTo>
                <a:cubicBezTo>
                  <a:pt x="5143" y="1452"/>
                  <a:pt x="5166" y="1516"/>
                  <a:pt x="5166" y="1599"/>
                </a:cubicBezTo>
                <a:lnTo>
                  <a:pt x="5166" y="1599"/>
                </a:lnTo>
                <a:cubicBezTo>
                  <a:pt x="5166" y="1666"/>
                  <a:pt x="5156" y="1718"/>
                  <a:pt x="5135" y="1756"/>
                </a:cubicBezTo>
                <a:lnTo>
                  <a:pt x="5135" y="1756"/>
                </a:lnTo>
                <a:cubicBezTo>
                  <a:pt x="5115" y="1794"/>
                  <a:pt x="5086" y="1824"/>
                  <a:pt x="5048" y="1845"/>
                </a:cubicBezTo>
                <a:lnTo>
                  <a:pt x="5048" y="1845"/>
                </a:lnTo>
                <a:cubicBezTo>
                  <a:pt x="5010" y="1866"/>
                  <a:pt x="4968" y="1877"/>
                  <a:pt x="4923" y="1877"/>
                </a:cubicBezTo>
                <a:lnTo>
                  <a:pt x="4923" y="1877"/>
                </a:lnTo>
                <a:cubicBezTo>
                  <a:pt x="4850" y="1877"/>
                  <a:pt x="4792" y="1854"/>
                  <a:pt x="4747" y="1807"/>
                </a:cubicBezTo>
                <a:lnTo>
                  <a:pt x="4747" y="1807"/>
                </a:lnTo>
                <a:cubicBezTo>
                  <a:pt x="4702" y="1760"/>
                  <a:pt x="4680" y="1693"/>
                  <a:pt x="4680" y="1606"/>
                </a:cubicBezTo>
                <a:lnTo>
                  <a:pt x="4680" y="1606"/>
                </a:lnTo>
                <a:close/>
                <a:moveTo>
                  <a:pt x="4770" y="1606"/>
                </a:moveTo>
                <a:cubicBezTo>
                  <a:pt x="4770" y="1673"/>
                  <a:pt x="4784" y="1722"/>
                  <a:pt x="4813" y="1755"/>
                </a:cubicBezTo>
                <a:lnTo>
                  <a:pt x="4813" y="1755"/>
                </a:lnTo>
                <a:cubicBezTo>
                  <a:pt x="4842" y="1788"/>
                  <a:pt x="4879" y="1805"/>
                  <a:pt x="4923" y="1805"/>
                </a:cubicBezTo>
                <a:lnTo>
                  <a:pt x="4923" y="1805"/>
                </a:lnTo>
                <a:cubicBezTo>
                  <a:pt x="4966" y="1805"/>
                  <a:pt x="5003" y="1788"/>
                  <a:pt x="5032" y="1755"/>
                </a:cubicBezTo>
                <a:lnTo>
                  <a:pt x="5032" y="1755"/>
                </a:lnTo>
                <a:cubicBezTo>
                  <a:pt x="5061" y="1722"/>
                  <a:pt x="5075" y="1671"/>
                  <a:pt x="5075" y="1603"/>
                </a:cubicBezTo>
                <a:lnTo>
                  <a:pt x="5075" y="1603"/>
                </a:lnTo>
                <a:cubicBezTo>
                  <a:pt x="5075" y="1539"/>
                  <a:pt x="5060" y="1490"/>
                  <a:pt x="5031" y="1457"/>
                </a:cubicBezTo>
                <a:lnTo>
                  <a:pt x="5031" y="1457"/>
                </a:lnTo>
                <a:cubicBezTo>
                  <a:pt x="5002" y="1424"/>
                  <a:pt x="4966" y="1408"/>
                  <a:pt x="4923" y="1408"/>
                </a:cubicBezTo>
                <a:lnTo>
                  <a:pt x="4923" y="1408"/>
                </a:lnTo>
                <a:cubicBezTo>
                  <a:pt x="4879" y="1408"/>
                  <a:pt x="4842" y="1424"/>
                  <a:pt x="4813" y="1457"/>
                </a:cubicBezTo>
                <a:lnTo>
                  <a:pt x="4813" y="1457"/>
                </a:lnTo>
                <a:cubicBezTo>
                  <a:pt x="4784" y="1490"/>
                  <a:pt x="4770" y="1539"/>
                  <a:pt x="4770" y="1606"/>
                </a:cubicBezTo>
                <a:lnTo>
                  <a:pt x="4770" y="1606"/>
                </a:lnTo>
                <a:close/>
                <a:moveTo>
                  <a:pt x="5269" y="1865"/>
                </a:moveTo>
                <a:lnTo>
                  <a:pt x="5269" y="1347"/>
                </a:lnTo>
                <a:lnTo>
                  <a:pt x="5347" y="1347"/>
                </a:lnTo>
                <a:lnTo>
                  <a:pt x="5347" y="1419"/>
                </a:lnTo>
                <a:cubicBezTo>
                  <a:pt x="5364" y="1394"/>
                  <a:pt x="5385" y="1373"/>
                  <a:pt x="5412" y="1358"/>
                </a:cubicBezTo>
                <a:lnTo>
                  <a:pt x="5412" y="1358"/>
                </a:lnTo>
                <a:cubicBezTo>
                  <a:pt x="5439" y="1343"/>
                  <a:pt x="5470" y="1335"/>
                  <a:pt x="5504" y="1335"/>
                </a:cubicBezTo>
                <a:lnTo>
                  <a:pt x="5504" y="1335"/>
                </a:lnTo>
                <a:cubicBezTo>
                  <a:pt x="5543" y="1335"/>
                  <a:pt x="5574" y="1343"/>
                  <a:pt x="5599" y="1359"/>
                </a:cubicBezTo>
                <a:lnTo>
                  <a:pt x="5599" y="1359"/>
                </a:lnTo>
                <a:cubicBezTo>
                  <a:pt x="5624" y="1375"/>
                  <a:pt x="5641" y="1397"/>
                  <a:pt x="5651" y="1426"/>
                </a:cubicBezTo>
                <a:lnTo>
                  <a:pt x="5651" y="1426"/>
                </a:lnTo>
                <a:cubicBezTo>
                  <a:pt x="5692" y="1365"/>
                  <a:pt x="5745" y="1335"/>
                  <a:pt x="5811" y="1335"/>
                </a:cubicBezTo>
                <a:lnTo>
                  <a:pt x="5811" y="1335"/>
                </a:lnTo>
                <a:cubicBezTo>
                  <a:pt x="5862" y="1335"/>
                  <a:pt x="5902" y="1349"/>
                  <a:pt x="5930" y="1378"/>
                </a:cubicBezTo>
                <a:lnTo>
                  <a:pt x="5930" y="1378"/>
                </a:lnTo>
                <a:cubicBezTo>
                  <a:pt x="5957" y="1406"/>
                  <a:pt x="5971" y="1450"/>
                  <a:pt x="5971" y="1509"/>
                </a:cubicBezTo>
                <a:lnTo>
                  <a:pt x="5971" y="1509"/>
                </a:lnTo>
                <a:lnTo>
                  <a:pt x="5971" y="1865"/>
                </a:lnTo>
                <a:lnTo>
                  <a:pt x="5884" y="1865"/>
                </a:lnTo>
                <a:lnTo>
                  <a:pt x="5884" y="1539"/>
                </a:lnTo>
                <a:cubicBezTo>
                  <a:pt x="5884" y="1504"/>
                  <a:pt x="5881" y="1478"/>
                  <a:pt x="5875" y="1463"/>
                </a:cubicBezTo>
                <a:lnTo>
                  <a:pt x="5875" y="1463"/>
                </a:lnTo>
                <a:cubicBezTo>
                  <a:pt x="5870" y="1447"/>
                  <a:pt x="5859" y="1434"/>
                  <a:pt x="5844" y="1425"/>
                </a:cubicBezTo>
                <a:lnTo>
                  <a:pt x="5844" y="1425"/>
                </a:lnTo>
                <a:cubicBezTo>
                  <a:pt x="5829" y="1416"/>
                  <a:pt x="5812" y="1411"/>
                  <a:pt x="5791" y="1411"/>
                </a:cubicBezTo>
                <a:lnTo>
                  <a:pt x="5791" y="1411"/>
                </a:lnTo>
                <a:cubicBezTo>
                  <a:pt x="5755" y="1411"/>
                  <a:pt x="5725" y="1423"/>
                  <a:pt x="5701" y="1447"/>
                </a:cubicBezTo>
                <a:lnTo>
                  <a:pt x="5701" y="1447"/>
                </a:lnTo>
                <a:cubicBezTo>
                  <a:pt x="5677" y="1472"/>
                  <a:pt x="5665" y="1511"/>
                  <a:pt x="5665" y="1564"/>
                </a:cubicBezTo>
                <a:lnTo>
                  <a:pt x="5665" y="1564"/>
                </a:lnTo>
                <a:lnTo>
                  <a:pt x="5665" y="1865"/>
                </a:lnTo>
                <a:lnTo>
                  <a:pt x="5577" y="1865"/>
                </a:lnTo>
                <a:lnTo>
                  <a:pt x="5577" y="1528"/>
                </a:lnTo>
                <a:cubicBezTo>
                  <a:pt x="5577" y="1489"/>
                  <a:pt x="5570" y="1460"/>
                  <a:pt x="5555" y="1440"/>
                </a:cubicBezTo>
                <a:lnTo>
                  <a:pt x="5555" y="1440"/>
                </a:lnTo>
                <a:cubicBezTo>
                  <a:pt x="5541" y="1421"/>
                  <a:pt x="5518" y="1411"/>
                  <a:pt x="5485" y="1411"/>
                </a:cubicBezTo>
                <a:lnTo>
                  <a:pt x="5485" y="1411"/>
                </a:lnTo>
                <a:cubicBezTo>
                  <a:pt x="5460" y="1411"/>
                  <a:pt x="5437" y="1418"/>
                  <a:pt x="5416" y="1431"/>
                </a:cubicBezTo>
                <a:lnTo>
                  <a:pt x="5416" y="1431"/>
                </a:lnTo>
                <a:cubicBezTo>
                  <a:pt x="5395" y="1444"/>
                  <a:pt x="5380" y="1463"/>
                  <a:pt x="5371" y="1488"/>
                </a:cubicBezTo>
                <a:lnTo>
                  <a:pt x="5371" y="1488"/>
                </a:lnTo>
                <a:cubicBezTo>
                  <a:pt x="5361" y="1513"/>
                  <a:pt x="5356" y="1549"/>
                  <a:pt x="5356" y="1596"/>
                </a:cubicBezTo>
                <a:lnTo>
                  <a:pt x="5356" y="1596"/>
                </a:lnTo>
                <a:lnTo>
                  <a:pt x="5356" y="1865"/>
                </a:lnTo>
                <a:lnTo>
                  <a:pt x="5269" y="1865"/>
                </a:lnTo>
                <a:close/>
                <a:moveTo>
                  <a:pt x="6363" y="1908"/>
                </a:moveTo>
                <a:lnTo>
                  <a:pt x="6449" y="1921"/>
                </a:lnTo>
                <a:cubicBezTo>
                  <a:pt x="6452" y="1947"/>
                  <a:pt x="6462" y="1966"/>
                  <a:pt x="6479" y="1979"/>
                </a:cubicBezTo>
                <a:lnTo>
                  <a:pt x="6479" y="1979"/>
                </a:lnTo>
                <a:cubicBezTo>
                  <a:pt x="6500" y="1995"/>
                  <a:pt x="6530" y="2003"/>
                  <a:pt x="6568" y="2003"/>
                </a:cubicBezTo>
                <a:lnTo>
                  <a:pt x="6568" y="2003"/>
                </a:lnTo>
                <a:cubicBezTo>
                  <a:pt x="6609" y="2003"/>
                  <a:pt x="6640" y="1995"/>
                  <a:pt x="6662" y="1979"/>
                </a:cubicBezTo>
                <a:lnTo>
                  <a:pt x="6662" y="1979"/>
                </a:lnTo>
                <a:cubicBezTo>
                  <a:pt x="6684" y="1962"/>
                  <a:pt x="6699" y="1939"/>
                  <a:pt x="6707" y="1910"/>
                </a:cubicBezTo>
                <a:lnTo>
                  <a:pt x="6707" y="1910"/>
                </a:lnTo>
                <a:cubicBezTo>
                  <a:pt x="6712" y="1892"/>
                  <a:pt x="6714" y="1854"/>
                  <a:pt x="6713" y="1797"/>
                </a:cubicBezTo>
                <a:lnTo>
                  <a:pt x="6713" y="1797"/>
                </a:lnTo>
                <a:cubicBezTo>
                  <a:pt x="6675" y="1842"/>
                  <a:pt x="6627" y="1865"/>
                  <a:pt x="6570" y="1865"/>
                </a:cubicBezTo>
                <a:lnTo>
                  <a:pt x="6570" y="1865"/>
                </a:lnTo>
                <a:cubicBezTo>
                  <a:pt x="6499" y="1865"/>
                  <a:pt x="6443" y="1839"/>
                  <a:pt x="6404" y="1788"/>
                </a:cubicBezTo>
                <a:lnTo>
                  <a:pt x="6404" y="1788"/>
                </a:lnTo>
                <a:cubicBezTo>
                  <a:pt x="6365" y="1737"/>
                  <a:pt x="6346" y="1675"/>
                  <a:pt x="6346" y="1603"/>
                </a:cubicBezTo>
                <a:lnTo>
                  <a:pt x="6346" y="1603"/>
                </a:lnTo>
                <a:cubicBezTo>
                  <a:pt x="6346" y="1554"/>
                  <a:pt x="6355" y="1508"/>
                  <a:pt x="6373" y="1466"/>
                </a:cubicBezTo>
                <a:lnTo>
                  <a:pt x="6373" y="1466"/>
                </a:lnTo>
                <a:cubicBezTo>
                  <a:pt x="6390" y="1424"/>
                  <a:pt x="6416" y="1392"/>
                  <a:pt x="6450" y="1369"/>
                </a:cubicBezTo>
                <a:lnTo>
                  <a:pt x="6450" y="1369"/>
                </a:lnTo>
                <a:cubicBezTo>
                  <a:pt x="6484" y="1346"/>
                  <a:pt x="6524" y="1335"/>
                  <a:pt x="6570" y="1335"/>
                </a:cubicBezTo>
                <a:lnTo>
                  <a:pt x="6570" y="1335"/>
                </a:lnTo>
                <a:cubicBezTo>
                  <a:pt x="6631" y="1335"/>
                  <a:pt x="6682" y="1360"/>
                  <a:pt x="6722" y="1409"/>
                </a:cubicBezTo>
                <a:lnTo>
                  <a:pt x="6722" y="1409"/>
                </a:lnTo>
                <a:lnTo>
                  <a:pt x="6722" y="1347"/>
                </a:lnTo>
                <a:lnTo>
                  <a:pt x="6803" y="1347"/>
                </a:lnTo>
                <a:lnTo>
                  <a:pt x="6803" y="1795"/>
                </a:lnTo>
                <a:cubicBezTo>
                  <a:pt x="6803" y="1876"/>
                  <a:pt x="6795" y="1933"/>
                  <a:pt x="6778" y="1967"/>
                </a:cubicBezTo>
                <a:lnTo>
                  <a:pt x="6778" y="1967"/>
                </a:lnTo>
                <a:cubicBezTo>
                  <a:pt x="6761" y="2000"/>
                  <a:pt x="6735" y="2027"/>
                  <a:pt x="6700" y="2046"/>
                </a:cubicBezTo>
                <a:lnTo>
                  <a:pt x="6700" y="2046"/>
                </a:lnTo>
                <a:cubicBezTo>
                  <a:pt x="6664" y="2066"/>
                  <a:pt x="6620" y="2076"/>
                  <a:pt x="6568" y="2076"/>
                </a:cubicBezTo>
                <a:lnTo>
                  <a:pt x="6568" y="2076"/>
                </a:lnTo>
                <a:cubicBezTo>
                  <a:pt x="6507" y="2076"/>
                  <a:pt x="6457" y="2062"/>
                  <a:pt x="6418" y="2034"/>
                </a:cubicBezTo>
                <a:lnTo>
                  <a:pt x="6418" y="2034"/>
                </a:lnTo>
                <a:cubicBezTo>
                  <a:pt x="6380" y="2006"/>
                  <a:pt x="6362" y="1964"/>
                  <a:pt x="6363" y="1908"/>
                </a:cubicBezTo>
                <a:lnTo>
                  <a:pt x="6363" y="1908"/>
                </a:lnTo>
                <a:close/>
                <a:moveTo>
                  <a:pt x="6436" y="1597"/>
                </a:moveTo>
                <a:cubicBezTo>
                  <a:pt x="6436" y="1665"/>
                  <a:pt x="6450" y="1715"/>
                  <a:pt x="6477" y="1746"/>
                </a:cubicBezTo>
                <a:lnTo>
                  <a:pt x="6477" y="1746"/>
                </a:lnTo>
                <a:cubicBezTo>
                  <a:pt x="6504" y="1777"/>
                  <a:pt x="6537" y="1792"/>
                  <a:pt x="6578" y="1792"/>
                </a:cubicBezTo>
                <a:lnTo>
                  <a:pt x="6578" y="1792"/>
                </a:lnTo>
                <a:cubicBezTo>
                  <a:pt x="6619" y="1792"/>
                  <a:pt x="6653" y="1777"/>
                  <a:pt x="6680" y="1746"/>
                </a:cubicBezTo>
                <a:lnTo>
                  <a:pt x="6680" y="1746"/>
                </a:lnTo>
                <a:cubicBezTo>
                  <a:pt x="6707" y="1715"/>
                  <a:pt x="6721" y="1666"/>
                  <a:pt x="6721" y="1600"/>
                </a:cubicBezTo>
                <a:lnTo>
                  <a:pt x="6721" y="1600"/>
                </a:lnTo>
                <a:cubicBezTo>
                  <a:pt x="6721" y="1536"/>
                  <a:pt x="6707" y="1488"/>
                  <a:pt x="6678" y="1456"/>
                </a:cubicBezTo>
                <a:lnTo>
                  <a:pt x="6678" y="1456"/>
                </a:lnTo>
                <a:cubicBezTo>
                  <a:pt x="6650" y="1424"/>
                  <a:pt x="6616" y="1408"/>
                  <a:pt x="6577" y="1408"/>
                </a:cubicBezTo>
                <a:lnTo>
                  <a:pt x="6577" y="1408"/>
                </a:lnTo>
                <a:cubicBezTo>
                  <a:pt x="6538" y="1408"/>
                  <a:pt x="6504" y="1424"/>
                  <a:pt x="6477" y="1455"/>
                </a:cubicBezTo>
                <a:lnTo>
                  <a:pt x="6477" y="1455"/>
                </a:lnTo>
                <a:cubicBezTo>
                  <a:pt x="6450" y="1487"/>
                  <a:pt x="6436" y="1534"/>
                  <a:pt x="6436" y="1597"/>
                </a:cubicBezTo>
                <a:lnTo>
                  <a:pt x="6436" y="1597"/>
                </a:lnTo>
                <a:close/>
                <a:moveTo>
                  <a:pt x="6934" y="1865"/>
                </a:moveTo>
                <a:lnTo>
                  <a:pt x="6934" y="1149"/>
                </a:lnTo>
                <a:lnTo>
                  <a:pt x="7021" y="1149"/>
                </a:lnTo>
                <a:lnTo>
                  <a:pt x="7021" y="1865"/>
                </a:lnTo>
                <a:lnTo>
                  <a:pt x="6934" y="1865"/>
                </a:lnTo>
                <a:close/>
                <a:moveTo>
                  <a:pt x="7125" y="1606"/>
                </a:moveTo>
                <a:cubicBezTo>
                  <a:pt x="7125" y="1510"/>
                  <a:pt x="7152" y="1439"/>
                  <a:pt x="7205" y="1393"/>
                </a:cubicBezTo>
                <a:lnTo>
                  <a:pt x="7205" y="1393"/>
                </a:lnTo>
                <a:cubicBezTo>
                  <a:pt x="7250" y="1354"/>
                  <a:pt x="7304" y="1335"/>
                  <a:pt x="7368" y="1335"/>
                </a:cubicBezTo>
                <a:lnTo>
                  <a:pt x="7368" y="1335"/>
                </a:lnTo>
                <a:cubicBezTo>
                  <a:pt x="7439" y="1335"/>
                  <a:pt x="7498" y="1358"/>
                  <a:pt x="7543" y="1405"/>
                </a:cubicBezTo>
                <a:lnTo>
                  <a:pt x="7543" y="1405"/>
                </a:lnTo>
                <a:cubicBezTo>
                  <a:pt x="7588" y="1452"/>
                  <a:pt x="7611" y="1516"/>
                  <a:pt x="7611" y="1599"/>
                </a:cubicBezTo>
                <a:lnTo>
                  <a:pt x="7611" y="1599"/>
                </a:lnTo>
                <a:cubicBezTo>
                  <a:pt x="7611" y="1666"/>
                  <a:pt x="7601" y="1718"/>
                  <a:pt x="7581" y="1756"/>
                </a:cubicBezTo>
                <a:lnTo>
                  <a:pt x="7581" y="1756"/>
                </a:lnTo>
                <a:cubicBezTo>
                  <a:pt x="7561" y="1794"/>
                  <a:pt x="7532" y="1824"/>
                  <a:pt x="7493" y="1845"/>
                </a:cubicBezTo>
                <a:lnTo>
                  <a:pt x="7493" y="1845"/>
                </a:lnTo>
                <a:cubicBezTo>
                  <a:pt x="7455" y="1866"/>
                  <a:pt x="7413" y="1877"/>
                  <a:pt x="7368" y="1877"/>
                </a:cubicBezTo>
                <a:lnTo>
                  <a:pt x="7368" y="1877"/>
                </a:lnTo>
                <a:cubicBezTo>
                  <a:pt x="7295" y="1877"/>
                  <a:pt x="7237" y="1854"/>
                  <a:pt x="7192" y="1807"/>
                </a:cubicBezTo>
                <a:lnTo>
                  <a:pt x="7192" y="1807"/>
                </a:lnTo>
                <a:cubicBezTo>
                  <a:pt x="7147" y="1760"/>
                  <a:pt x="7125" y="1693"/>
                  <a:pt x="7125" y="1606"/>
                </a:cubicBezTo>
                <a:lnTo>
                  <a:pt x="7125" y="1606"/>
                </a:lnTo>
                <a:close/>
                <a:moveTo>
                  <a:pt x="7215" y="1606"/>
                </a:moveTo>
                <a:cubicBezTo>
                  <a:pt x="7215" y="1673"/>
                  <a:pt x="7230" y="1722"/>
                  <a:pt x="7259" y="1755"/>
                </a:cubicBezTo>
                <a:lnTo>
                  <a:pt x="7259" y="1755"/>
                </a:lnTo>
                <a:cubicBezTo>
                  <a:pt x="7288" y="1788"/>
                  <a:pt x="7324" y="1805"/>
                  <a:pt x="7368" y="1805"/>
                </a:cubicBezTo>
                <a:lnTo>
                  <a:pt x="7368" y="1805"/>
                </a:lnTo>
                <a:cubicBezTo>
                  <a:pt x="7412" y="1805"/>
                  <a:pt x="7448" y="1788"/>
                  <a:pt x="7477" y="1755"/>
                </a:cubicBezTo>
                <a:lnTo>
                  <a:pt x="7477" y="1755"/>
                </a:lnTo>
                <a:cubicBezTo>
                  <a:pt x="7506" y="1722"/>
                  <a:pt x="7520" y="1671"/>
                  <a:pt x="7520" y="1603"/>
                </a:cubicBezTo>
                <a:lnTo>
                  <a:pt x="7520" y="1603"/>
                </a:lnTo>
                <a:cubicBezTo>
                  <a:pt x="7520" y="1539"/>
                  <a:pt x="7506" y="1490"/>
                  <a:pt x="7477" y="1457"/>
                </a:cubicBezTo>
                <a:lnTo>
                  <a:pt x="7477" y="1457"/>
                </a:lnTo>
                <a:cubicBezTo>
                  <a:pt x="7448" y="1424"/>
                  <a:pt x="7411" y="1408"/>
                  <a:pt x="7368" y="1408"/>
                </a:cubicBezTo>
                <a:lnTo>
                  <a:pt x="7368" y="1408"/>
                </a:lnTo>
                <a:cubicBezTo>
                  <a:pt x="7324" y="1408"/>
                  <a:pt x="7288" y="1424"/>
                  <a:pt x="7259" y="1457"/>
                </a:cubicBezTo>
                <a:lnTo>
                  <a:pt x="7259" y="1457"/>
                </a:lnTo>
                <a:cubicBezTo>
                  <a:pt x="7230" y="1490"/>
                  <a:pt x="7215" y="1539"/>
                  <a:pt x="7215" y="1606"/>
                </a:cubicBezTo>
                <a:lnTo>
                  <a:pt x="7215" y="1606"/>
                </a:lnTo>
                <a:close/>
                <a:moveTo>
                  <a:pt x="7795" y="1865"/>
                </a:moveTo>
                <a:lnTo>
                  <a:pt x="7713" y="1865"/>
                </a:lnTo>
                <a:lnTo>
                  <a:pt x="7713" y="1149"/>
                </a:lnTo>
                <a:lnTo>
                  <a:pt x="7801" y="1149"/>
                </a:lnTo>
                <a:lnTo>
                  <a:pt x="7801" y="1405"/>
                </a:lnTo>
                <a:cubicBezTo>
                  <a:pt x="7838" y="1358"/>
                  <a:pt x="7886" y="1335"/>
                  <a:pt x="7943" y="1335"/>
                </a:cubicBezTo>
                <a:lnTo>
                  <a:pt x="7943" y="1335"/>
                </a:lnTo>
                <a:cubicBezTo>
                  <a:pt x="7975" y="1335"/>
                  <a:pt x="8005" y="1341"/>
                  <a:pt x="8034" y="1354"/>
                </a:cubicBezTo>
                <a:lnTo>
                  <a:pt x="8034" y="1354"/>
                </a:lnTo>
                <a:cubicBezTo>
                  <a:pt x="8063" y="1367"/>
                  <a:pt x="8086" y="1385"/>
                  <a:pt x="8104" y="1408"/>
                </a:cubicBezTo>
                <a:lnTo>
                  <a:pt x="8104" y="1408"/>
                </a:lnTo>
                <a:cubicBezTo>
                  <a:pt x="8123" y="1431"/>
                  <a:pt x="8137" y="1460"/>
                  <a:pt x="8147" y="1493"/>
                </a:cubicBezTo>
                <a:lnTo>
                  <a:pt x="8147" y="1493"/>
                </a:lnTo>
                <a:cubicBezTo>
                  <a:pt x="8158" y="1526"/>
                  <a:pt x="8163" y="1561"/>
                  <a:pt x="8163" y="1598"/>
                </a:cubicBezTo>
                <a:lnTo>
                  <a:pt x="8163" y="1598"/>
                </a:lnTo>
                <a:cubicBezTo>
                  <a:pt x="8163" y="1687"/>
                  <a:pt x="8141" y="1755"/>
                  <a:pt x="8097" y="1804"/>
                </a:cubicBezTo>
                <a:lnTo>
                  <a:pt x="8097" y="1804"/>
                </a:lnTo>
                <a:cubicBezTo>
                  <a:pt x="8053" y="1853"/>
                  <a:pt x="8000" y="1877"/>
                  <a:pt x="7939" y="1877"/>
                </a:cubicBezTo>
                <a:lnTo>
                  <a:pt x="7939" y="1877"/>
                </a:lnTo>
                <a:cubicBezTo>
                  <a:pt x="7878" y="1877"/>
                  <a:pt x="7830" y="1851"/>
                  <a:pt x="7795" y="1800"/>
                </a:cubicBezTo>
                <a:lnTo>
                  <a:pt x="7795" y="1800"/>
                </a:lnTo>
                <a:lnTo>
                  <a:pt x="7795" y="1865"/>
                </a:lnTo>
                <a:close/>
                <a:moveTo>
                  <a:pt x="7794" y="1602"/>
                </a:moveTo>
                <a:cubicBezTo>
                  <a:pt x="7794" y="1664"/>
                  <a:pt x="7802" y="1709"/>
                  <a:pt x="7819" y="1737"/>
                </a:cubicBezTo>
                <a:lnTo>
                  <a:pt x="7819" y="1737"/>
                </a:lnTo>
                <a:cubicBezTo>
                  <a:pt x="7847" y="1782"/>
                  <a:pt x="7885" y="1805"/>
                  <a:pt x="7932" y="1805"/>
                </a:cubicBezTo>
                <a:lnTo>
                  <a:pt x="7932" y="1805"/>
                </a:lnTo>
                <a:cubicBezTo>
                  <a:pt x="7970" y="1805"/>
                  <a:pt x="8003" y="1788"/>
                  <a:pt x="8031" y="1755"/>
                </a:cubicBezTo>
                <a:lnTo>
                  <a:pt x="8031" y="1755"/>
                </a:lnTo>
                <a:cubicBezTo>
                  <a:pt x="8059" y="1722"/>
                  <a:pt x="8073" y="1672"/>
                  <a:pt x="8073" y="1605"/>
                </a:cubicBezTo>
                <a:lnTo>
                  <a:pt x="8073" y="1605"/>
                </a:lnTo>
                <a:cubicBezTo>
                  <a:pt x="8073" y="1538"/>
                  <a:pt x="8060" y="1488"/>
                  <a:pt x="8033" y="1456"/>
                </a:cubicBezTo>
                <a:lnTo>
                  <a:pt x="8033" y="1456"/>
                </a:lnTo>
                <a:cubicBezTo>
                  <a:pt x="8006" y="1423"/>
                  <a:pt x="7974" y="1407"/>
                  <a:pt x="7936" y="1407"/>
                </a:cubicBezTo>
                <a:lnTo>
                  <a:pt x="7936" y="1407"/>
                </a:lnTo>
                <a:cubicBezTo>
                  <a:pt x="7897" y="1407"/>
                  <a:pt x="7864" y="1424"/>
                  <a:pt x="7836" y="1457"/>
                </a:cubicBezTo>
                <a:lnTo>
                  <a:pt x="7836" y="1457"/>
                </a:lnTo>
                <a:cubicBezTo>
                  <a:pt x="7808" y="1490"/>
                  <a:pt x="7794" y="1539"/>
                  <a:pt x="7794" y="1602"/>
                </a:cubicBezTo>
                <a:lnTo>
                  <a:pt x="7794" y="1602"/>
                </a:lnTo>
                <a:close/>
                <a:moveTo>
                  <a:pt x="8608" y="1801"/>
                </a:moveTo>
                <a:cubicBezTo>
                  <a:pt x="8576" y="1829"/>
                  <a:pt x="8545" y="1849"/>
                  <a:pt x="8514" y="1860"/>
                </a:cubicBezTo>
                <a:lnTo>
                  <a:pt x="8514" y="1860"/>
                </a:lnTo>
                <a:cubicBezTo>
                  <a:pt x="8484" y="1871"/>
                  <a:pt x="8452" y="1877"/>
                  <a:pt x="8417" y="1877"/>
                </a:cubicBezTo>
                <a:lnTo>
                  <a:pt x="8417" y="1877"/>
                </a:lnTo>
                <a:cubicBezTo>
                  <a:pt x="8360" y="1877"/>
                  <a:pt x="8317" y="1863"/>
                  <a:pt x="8286" y="1835"/>
                </a:cubicBezTo>
                <a:lnTo>
                  <a:pt x="8286" y="1835"/>
                </a:lnTo>
                <a:cubicBezTo>
                  <a:pt x="8255" y="1807"/>
                  <a:pt x="8240" y="1772"/>
                  <a:pt x="8240" y="1729"/>
                </a:cubicBezTo>
                <a:lnTo>
                  <a:pt x="8240" y="1729"/>
                </a:lnTo>
                <a:cubicBezTo>
                  <a:pt x="8240" y="1703"/>
                  <a:pt x="8246" y="1680"/>
                  <a:pt x="8258" y="1659"/>
                </a:cubicBezTo>
                <a:lnTo>
                  <a:pt x="8258" y="1659"/>
                </a:lnTo>
                <a:cubicBezTo>
                  <a:pt x="8269" y="1638"/>
                  <a:pt x="8284" y="1621"/>
                  <a:pt x="8303" y="1608"/>
                </a:cubicBezTo>
                <a:lnTo>
                  <a:pt x="8303" y="1608"/>
                </a:lnTo>
                <a:cubicBezTo>
                  <a:pt x="8322" y="1595"/>
                  <a:pt x="8343" y="1586"/>
                  <a:pt x="8366" y="1580"/>
                </a:cubicBezTo>
                <a:lnTo>
                  <a:pt x="8366" y="1580"/>
                </a:lnTo>
                <a:cubicBezTo>
                  <a:pt x="8383" y="1575"/>
                  <a:pt x="8409" y="1571"/>
                  <a:pt x="8444" y="1566"/>
                </a:cubicBezTo>
                <a:lnTo>
                  <a:pt x="8444" y="1566"/>
                </a:lnTo>
                <a:cubicBezTo>
                  <a:pt x="8515" y="1558"/>
                  <a:pt x="8568" y="1548"/>
                  <a:pt x="8601" y="1536"/>
                </a:cubicBezTo>
                <a:lnTo>
                  <a:pt x="8601" y="1536"/>
                </a:lnTo>
                <a:cubicBezTo>
                  <a:pt x="8602" y="1524"/>
                  <a:pt x="8602" y="1516"/>
                  <a:pt x="8602" y="1513"/>
                </a:cubicBezTo>
                <a:lnTo>
                  <a:pt x="8602" y="1513"/>
                </a:lnTo>
                <a:cubicBezTo>
                  <a:pt x="8602" y="1477"/>
                  <a:pt x="8594" y="1452"/>
                  <a:pt x="8577" y="1437"/>
                </a:cubicBezTo>
                <a:lnTo>
                  <a:pt x="8577" y="1437"/>
                </a:lnTo>
                <a:cubicBezTo>
                  <a:pt x="8554" y="1418"/>
                  <a:pt x="8521" y="1408"/>
                  <a:pt x="8477" y="1408"/>
                </a:cubicBezTo>
                <a:lnTo>
                  <a:pt x="8477" y="1408"/>
                </a:lnTo>
                <a:cubicBezTo>
                  <a:pt x="8436" y="1408"/>
                  <a:pt x="8405" y="1415"/>
                  <a:pt x="8385" y="1429"/>
                </a:cubicBezTo>
                <a:lnTo>
                  <a:pt x="8385" y="1429"/>
                </a:lnTo>
                <a:cubicBezTo>
                  <a:pt x="8365" y="1444"/>
                  <a:pt x="8350" y="1469"/>
                  <a:pt x="8341" y="1506"/>
                </a:cubicBezTo>
                <a:lnTo>
                  <a:pt x="8341" y="1506"/>
                </a:lnTo>
                <a:lnTo>
                  <a:pt x="8255" y="1495"/>
                </a:lnTo>
                <a:cubicBezTo>
                  <a:pt x="8263" y="1458"/>
                  <a:pt x="8276" y="1428"/>
                  <a:pt x="8294" y="1406"/>
                </a:cubicBezTo>
                <a:lnTo>
                  <a:pt x="8294" y="1406"/>
                </a:lnTo>
                <a:cubicBezTo>
                  <a:pt x="8312" y="1383"/>
                  <a:pt x="8338" y="1366"/>
                  <a:pt x="8372" y="1353"/>
                </a:cubicBezTo>
                <a:lnTo>
                  <a:pt x="8372" y="1353"/>
                </a:lnTo>
                <a:cubicBezTo>
                  <a:pt x="8405" y="1341"/>
                  <a:pt x="8444" y="1335"/>
                  <a:pt x="8489" y="1335"/>
                </a:cubicBezTo>
                <a:lnTo>
                  <a:pt x="8489" y="1335"/>
                </a:lnTo>
                <a:cubicBezTo>
                  <a:pt x="8534" y="1335"/>
                  <a:pt x="8570" y="1340"/>
                  <a:pt x="8597" y="1351"/>
                </a:cubicBezTo>
                <a:lnTo>
                  <a:pt x="8597" y="1351"/>
                </a:lnTo>
                <a:cubicBezTo>
                  <a:pt x="8625" y="1361"/>
                  <a:pt x="8645" y="1374"/>
                  <a:pt x="8658" y="1390"/>
                </a:cubicBezTo>
                <a:lnTo>
                  <a:pt x="8658" y="1390"/>
                </a:lnTo>
                <a:cubicBezTo>
                  <a:pt x="8671" y="1406"/>
                  <a:pt x="8681" y="1426"/>
                  <a:pt x="8686" y="1450"/>
                </a:cubicBezTo>
                <a:lnTo>
                  <a:pt x="8686" y="1450"/>
                </a:lnTo>
                <a:cubicBezTo>
                  <a:pt x="8689" y="1465"/>
                  <a:pt x="8690" y="1492"/>
                  <a:pt x="8690" y="1531"/>
                </a:cubicBezTo>
                <a:lnTo>
                  <a:pt x="8690" y="1531"/>
                </a:lnTo>
                <a:lnTo>
                  <a:pt x="8690" y="1648"/>
                </a:lnTo>
                <a:cubicBezTo>
                  <a:pt x="8690" y="1729"/>
                  <a:pt x="8692" y="1781"/>
                  <a:pt x="8696" y="1803"/>
                </a:cubicBezTo>
                <a:lnTo>
                  <a:pt x="8696" y="1803"/>
                </a:lnTo>
                <a:cubicBezTo>
                  <a:pt x="8699" y="1824"/>
                  <a:pt x="8707" y="1845"/>
                  <a:pt x="8718" y="1865"/>
                </a:cubicBezTo>
                <a:lnTo>
                  <a:pt x="8718" y="1865"/>
                </a:lnTo>
                <a:lnTo>
                  <a:pt x="8626" y="1865"/>
                </a:lnTo>
                <a:cubicBezTo>
                  <a:pt x="8617" y="1847"/>
                  <a:pt x="8611" y="1826"/>
                  <a:pt x="8608" y="1801"/>
                </a:cubicBezTo>
                <a:lnTo>
                  <a:pt x="8608" y="1801"/>
                </a:lnTo>
                <a:close/>
                <a:moveTo>
                  <a:pt x="8601" y="1605"/>
                </a:moveTo>
                <a:cubicBezTo>
                  <a:pt x="8569" y="1618"/>
                  <a:pt x="8521" y="1629"/>
                  <a:pt x="8458" y="1638"/>
                </a:cubicBezTo>
                <a:lnTo>
                  <a:pt x="8458" y="1638"/>
                </a:lnTo>
                <a:cubicBezTo>
                  <a:pt x="8421" y="1643"/>
                  <a:pt x="8396" y="1649"/>
                  <a:pt x="8381" y="1656"/>
                </a:cubicBezTo>
                <a:lnTo>
                  <a:pt x="8381" y="1656"/>
                </a:lnTo>
                <a:cubicBezTo>
                  <a:pt x="8366" y="1663"/>
                  <a:pt x="8354" y="1672"/>
                  <a:pt x="8346" y="1684"/>
                </a:cubicBezTo>
                <a:lnTo>
                  <a:pt x="8346" y="1684"/>
                </a:lnTo>
                <a:cubicBezTo>
                  <a:pt x="8338" y="1697"/>
                  <a:pt x="8334" y="1711"/>
                  <a:pt x="8334" y="1726"/>
                </a:cubicBezTo>
                <a:lnTo>
                  <a:pt x="8334" y="1726"/>
                </a:lnTo>
                <a:cubicBezTo>
                  <a:pt x="8334" y="1749"/>
                  <a:pt x="8343" y="1769"/>
                  <a:pt x="8361" y="1785"/>
                </a:cubicBezTo>
                <a:lnTo>
                  <a:pt x="8361" y="1785"/>
                </a:lnTo>
                <a:cubicBezTo>
                  <a:pt x="8378" y="1800"/>
                  <a:pt x="8404" y="1808"/>
                  <a:pt x="8438" y="1808"/>
                </a:cubicBezTo>
                <a:lnTo>
                  <a:pt x="8438" y="1808"/>
                </a:lnTo>
                <a:cubicBezTo>
                  <a:pt x="8472" y="1808"/>
                  <a:pt x="8502" y="1801"/>
                  <a:pt x="8529" y="1786"/>
                </a:cubicBezTo>
                <a:lnTo>
                  <a:pt x="8529" y="1786"/>
                </a:lnTo>
                <a:cubicBezTo>
                  <a:pt x="8555" y="1771"/>
                  <a:pt x="8574" y="1751"/>
                  <a:pt x="8587" y="1725"/>
                </a:cubicBezTo>
                <a:lnTo>
                  <a:pt x="8587" y="1725"/>
                </a:lnTo>
                <a:cubicBezTo>
                  <a:pt x="8596" y="1705"/>
                  <a:pt x="8601" y="1676"/>
                  <a:pt x="8601" y="1637"/>
                </a:cubicBezTo>
                <a:lnTo>
                  <a:pt x="8601" y="1637"/>
                </a:lnTo>
                <a:lnTo>
                  <a:pt x="8601" y="1605"/>
                </a:lnTo>
                <a:close/>
                <a:moveTo>
                  <a:pt x="8824" y="1865"/>
                </a:moveTo>
                <a:lnTo>
                  <a:pt x="8824" y="1149"/>
                </a:lnTo>
                <a:lnTo>
                  <a:pt x="8912" y="1149"/>
                </a:lnTo>
                <a:lnTo>
                  <a:pt x="8912" y="1865"/>
                </a:lnTo>
                <a:lnTo>
                  <a:pt x="8824" y="1865"/>
                </a:lnTo>
                <a:close/>
                <a:moveTo>
                  <a:pt x="9326" y="1865"/>
                </a:moveTo>
                <a:lnTo>
                  <a:pt x="9326" y="1347"/>
                </a:lnTo>
                <a:lnTo>
                  <a:pt x="9405" y="1347"/>
                </a:lnTo>
                <a:lnTo>
                  <a:pt x="9405" y="1419"/>
                </a:lnTo>
                <a:cubicBezTo>
                  <a:pt x="9421" y="1394"/>
                  <a:pt x="9443" y="1373"/>
                  <a:pt x="9470" y="1358"/>
                </a:cubicBezTo>
                <a:lnTo>
                  <a:pt x="9470" y="1358"/>
                </a:lnTo>
                <a:cubicBezTo>
                  <a:pt x="9497" y="1343"/>
                  <a:pt x="9527" y="1335"/>
                  <a:pt x="9562" y="1335"/>
                </a:cubicBezTo>
                <a:lnTo>
                  <a:pt x="9562" y="1335"/>
                </a:lnTo>
                <a:cubicBezTo>
                  <a:pt x="9601" y="1335"/>
                  <a:pt x="9632" y="1343"/>
                  <a:pt x="9656" y="1359"/>
                </a:cubicBezTo>
                <a:lnTo>
                  <a:pt x="9656" y="1359"/>
                </a:lnTo>
                <a:cubicBezTo>
                  <a:pt x="9681" y="1375"/>
                  <a:pt x="9698" y="1397"/>
                  <a:pt x="9708" y="1426"/>
                </a:cubicBezTo>
                <a:lnTo>
                  <a:pt x="9708" y="1426"/>
                </a:lnTo>
                <a:cubicBezTo>
                  <a:pt x="9749" y="1365"/>
                  <a:pt x="9803" y="1335"/>
                  <a:pt x="9869" y="1335"/>
                </a:cubicBezTo>
                <a:lnTo>
                  <a:pt x="9869" y="1335"/>
                </a:lnTo>
                <a:cubicBezTo>
                  <a:pt x="9920" y="1335"/>
                  <a:pt x="9960" y="1349"/>
                  <a:pt x="9987" y="1378"/>
                </a:cubicBezTo>
                <a:lnTo>
                  <a:pt x="9987" y="1378"/>
                </a:lnTo>
                <a:cubicBezTo>
                  <a:pt x="10015" y="1406"/>
                  <a:pt x="10029" y="1450"/>
                  <a:pt x="10029" y="1509"/>
                </a:cubicBezTo>
                <a:lnTo>
                  <a:pt x="10029" y="1509"/>
                </a:lnTo>
                <a:lnTo>
                  <a:pt x="10029" y="1865"/>
                </a:lnTo>
                <a:lnTo>
                  <a:pt x="9941" y="1865"/>
                </a:lnTo>
                <a:lnTo>
                  <a:pt x="9941" y="1539"/>
                </a:lnTo>
                <a:cubicBezTo>
                  <a:pt x="9941" y="1504"/>
                  <a:pt x="9938" y="1478"/>
                  <a:pt x="9933" y="1463"/>
                </a:cubicBezTo>
                <a:lnTo>
                  <a:pt x="9933" y="1463"/>
                </a:lnTo>
                <a:cubicBezTo>
                  <a:pt x="9927" y="1447"/>
                  <a:pt x="9917" y="1434"/>
                  <a:pt x="9902" y="1425"/>
                </a:cubicBezTo>
                <a:lnTo>
                  <a:pt x="9902" y="1425"/>
                </a:lnTo>
                <a:cubicBezTo>
                  <a:pt x="9887" y="1416"/>
                  <a:pt x="9869" y="1411"/>
                  <a:pt x="9849" y="1411"/>
                </a:cubicBezTo>
                <a:lnTo>
                  <a:pt x="9849" y="1411"/>
                </a:lnTo>
                <a:cubicBezTo>
                  <a:pt x="9812" y="1411"/>
                  <a:pt x="9782" y="1423"/>
                  <a:pt x="9758" y="1447"/>
                </a:cubicBezTo>
                <a:lnTo>
                  <a:pt x="9758" y="1447"/>
                </a:lnTo>
                <a:cubicBezTo>
                  <a:pt x="9734" y="1472"/>
                  <a:pt x="9722" y="1511"/>
                  <a:pt x="9722" y="1564"/>
                </a:cubicBezTo>
                <a:lnTo>
                  <a:pt x="9722" y="1564"/>
                </a:lnTo>
                <a:lnTo>
                  <a:pt x="9722" y="1865"/>
                </a:lnTo>
                <a:lnTo>
                  <a:pt x="9634" y="1865"/>
                </a:lnTo>
                <a:lnTo>
                  <a:pt x="9634" y="1528"/>
                </a:lnTo>
                <a:cubicBezTo>
                  <a:pt x="9634" y="1489"/>
                  <a:pt x="9627" y="1460"/>
                  <a:pt x="9613" y="1440"/>
                </a:cubicBezTo>
                <a:lnTo>
                  <a:pt x="9613" y="1440"/>
                </a:lnTo>
                <a:cubicBezTo>
                  <a:pt x="9598" y="1421"/>
                  <a:pt x="9575" y="1411"/>
                  <a:pt x="9542" y="1411"/>
                </a:cubicBezTo>
                <a:lnTo>
                  <a:pt x="9542" y="1411"/>
                </a:lnTo>
                <a:cubicBezTo>
                  <a:pt x="9517" y="1411"/>
                  <a:pt x="9495" y="1418"/>
                  <a:pt x="9474" y="1431"/>
                </a:cubicBezTo>
                <a:lnTo>
                  <a:pt x="9474" y="1431"/>
                </a:lnTo>
                <a:cubicBezTo>
                  <a:pt x="9453" y="1444"/>
                  <a:pt x="9437" y="1463"/>
                  <a:pt x="9428" y="1488"/>
                </a:cubicBezTo>
                <a:lnTo>
                  <a:pt x="9428" y="1488"/>
                </a:lnTo>
                <a:cubicBezTo>
                  <a:pt x="9419" y="1513"/>
                  <a:pt x="9414" y="1549"/>
                  <a:pt x="9414" y="1596"/>
                </a:cubicBezTo>
                <a:lnTo>
                  <a:pt x="9414" y="1596"/>
                </a:lnTo>
                <a:lnTo>
                  <a:pt x="9414" y="1865"/>
                </a:lnTo>
                <a:lnTo>
                  <a:pt x="9326" y="1865"/>
                </a:lnTo>
                <a:close/>
                <a:moveTo>
                  <a:pt x="10514" y="1698"/>
                </a:moveTo>
                <a:lnTo>
                  <a:pt x="10605" y="1709"/>
                </a:lnTo>
                <a:cubicBezTo>
                  <a:pt x="10590" y="1762"/>
                  <a:pt x="10564" y="1804"/>
                  <a:pt x="10525" y="1833"/>
                </a:cubicBezTo>
                <a:lnTo>
                  <a:pt x="10525" y="1833"/>
                </a:lnTo>
                <a:cubicBezTo>
                  <a:pt x="10486" y="1862"/>
                  <a:pt x="10437" y="1877"/>
                  <a:pt x="10377" y="1877"/>
                </a:cubicBezTo>
                <a:lnTo>
                  <a:pt x="10377" y="1877"/>
                </a:lnTo>
                <a:cubicBezTo>
                  <a:pt x="10301" y="1877"/>
                  <a:pt x="10241" y="1854"/>
                  <a:pt x="10197" y="1807"/>
                </a:cubicBezTo>
                <a:lnTo>
                  <a:pt x="10197" y="1807"/>
                </a:lnTo>
                <a:cubicBezTo>
                  <a:pt x="10152" y="1760"/>
                  <a:pt x="10130" y="1695"/>
                  <a:pt x="10130" y="1610"/>
                </a:cubicBezTo>
                <a:lnTo>
                  <a:pt x="10130" y="1610"/>
                </a:lnTo>
                <a:cubicBezTo>
                  <a:pt x="10130" y="1523"/>
                  <a:pt x="10152" y="1455"/>
                  <a:pt x="10197" y="1407"/>
                </a:cubicBezTo>
                <a:lnTo>
                  <a:pt x="10197" y="1407"/>
                </a:lnTo>
                <a:cubicBezTo>
                  <a:pt x="10242" y="1359"/>
                  <a:pt x="10301" y="1335"/>
                  <a:pt x="10372" y="1335"/>
                </a:cubicBezTo>
                <a:lnTo>
                  <a:pt x="10372" y="1335"/>
                </a:lnTo>
                <a:cubicBezTo>
                  <a:pt x="10441" y="1335"/>
                  <a:pt x="10498" y="1359"/>
                  <a:pt x="10542" y="1406"/>
                </a:cubicBezTo>
                <a:lnTo>
                  <a:pt x="10542" y="1406"/>
                </a:lnTo>
                <a:cubicBezTo>
                  <a:pt x="10586" y="1453"/>
                  <a:pt x="10608" y="1520"/>
                  <a:pt x="10608" y="1605"/>
                </a:cubicBezTo>
                <a:lnTo>
                  <a:pt x="10608" y="1605"/>
                </a:lnTo>
                <a:cubicBezTo>
                  <a:pt x="10608" y="1610"/>
                  <a:pt x="10608" y="1618"/>
                  <a:pt x="10607" y="1628"/>
                </a:cubicBezTo>
                <a:lnTo>
                  <a:pt x="10607" y="1628"/>
                </a:lnTo>
                <a:lnTo>
                  <a:pt x="10221" y="1628"/>
                </a:lnTo>
                <a:cubicBezTo>
                  <a:pt x="10224" y="1685"/>
                  <a:pt x="10240" y="1729"/>
                  <a:pt x="10269" y="1759"/>
                </a:cubicBezTo>
                <a:lnTo>
                  <a:pt x="10269" y="1759"/>
                </a:lnTo>
                <a:cubicBezTo>
                  <a:pt x="10298" y="1790"/>
                  <a:pt x="10334" y="1805"/>
                  <a:pt x="10377" y="1805"/>
                </a:cubicBezTo>
                <a:lnTo>
                  <a:pt x="10377" y="1805"/>
                </a:lnTo>
                <a:cubicBezTo>
                  <a:pt x="10410" y="1805"/>
                  <a:pt x="10437" y="1796"/>
                  <a:pt x="10460" y="1779"/>
                </a:cubicBezTo>
                <a:lnTo>
                  <a:pt x="10460" y="1779"/>
                </a:lnTo>
                <a:cubicBezTo>
                  <a:pt x="10483" y="1762"/>
                  <a:pt x="10501" y="1735"/>
                  <a:pt x="10514" y="1698"/>
                </a:cubicBezTo>
                <a:lnTo>
                  <a:pt x="10514" y="1698"/>
                </a:lnTo>
                <a:close/>
                <a:moveTo>
                  <a:pt x="10226" y="1556"/>
                </a:moveTo>
                <a:lnTo>
                  <a:pt x="10515" y="1556"/>
                </a:lnTo>
                <a:cubicBezTo>
                  <a:pt x="10511" y="1513"/>
                  <a:pt x="10500" y="1480"/>
                  <a:pt x="10482" y="1458"/>
                </a:cubicBezTo>
                <a:lnTo>
                  <a:pt x="10482" y="1458"/>
                </a:lnTo>
                <a:cubicBezTo>
                  <a:pt x="10454" y="1424"/>
                  <a:pt x="10418" y="1407"/>
                  <a:pt x="10373" y="1407"/>
                </a:cubicBezTo>
                <a:lnTo>
                  <a:pt x="10373" y="1407"/>
                </a:lnTo>
                <a:cubicBezTo>
                  <a:pt x="10332" y="1407"/>
                  <a:pt x="10298" y="1421"/>
                  <a:pt x="10271" y="1448"/>
                </a:cubicBezTo>
                <a:lnTo>
                  <a:pt x="10271" y="1448"/>
                </a:lnTo>
                <a:cubicBezTo>
                  <a:pt x="10244" y="1475"/>
                  <a:pt x="10229" y="1511"/>
                  <a:pt x="10226" y="1556"/>
                </a:cubicBezTo>
                <a:lnTo>
                  <a:pt x="10226" y="1556"/>
                </a:lnTo>
                <a:close/>
                <a:moveTo>
                  <a:pt x="10715" y="1865"/>
                </a:moveTo>
                <a:lnTo>
                  <a:pt x="10715" y="1347"/>
                </a:lnTo>
                <a:lnTo>
                  <a:pt x="10794" y="1347"/>
                </a:lnTo>
                <a:lnTo>
                  <a:pt x="10794" y="1419"/>
                </a:lnTo>
                <a:cubicBezTo>
                  <a:pt x="10810" y="1394"/>
                  <a:pt x="10832" y="1373"/>
                  <a:pt x="10859" y="1358"/>
                </a:cubicBezTo>
                <a:lnTo>
                  <a:pt x="10859" y="1358"/>
                </a:lnTo>
                <a:cubicBezTo>
                  <a:pt x="10886" y="1343"/>
                  <a:pt x="10916" y="1335"/>
                  <a:pt x="10951" y="1335"/>
                </a:cubicBezTo>
                <a:lnTo>
                  <a:pt x="10951" y="1335"/>
                </a:lnTo>
                <a:cubicBezTo>
                  <a:pt x="10990" y="1335"/>
                  <a:pt x="11021" y="1343"/>
                  <a:pt x="11046" y="1359"/>
                </a:cubicBezTo>
                <a:lnTo>
                  <a:pt x="11046" y="1359"/>
                </a:lnTo>
                <a:cubicBezTo>
                  <a:pt x="11071" y="1375"/>
                  <a:pt x="11088" y="1397"/>
                  <a:pt x="11098" y="1426"/>
                </a:cubicBezTo>
                <a:lnTo>
                  <a:pt x="11098" y="1426"/>
                </a:lnTo>
                <a:cubicBezTo>
                  <a:pt x="11139" y="1365"/>
                  <a:pt x="11192" y="1335"/>
                  <a:pt x="11258" y="1335"/>
                </a:cubicBezTo>
                <a:lnTo>
                  <a:pt x="11258" y="1335"/>
                </a:lnTo>
                <a:cubicBezTo>
                  <a:pt x="11309" y="1335"/>
                  <a:pt x="11349" y="1349"/>
                  <a:pt x="11376" y="1378"/>
                </a:cubicBezTo>
                <a:lnTo>
                  <a:pt x="11376" y="1378"/>
                </a:lnTo>
                <a:cubicBezTo>
                  <a:pt x="11404" y="1406"/>
                  <a:pt x="11418" y="1450"/>
                  <a:pt x="11418" y="1509"/>
                </a:cubicBezTo>
                <a:lnTo>
                  <a:pt x="11418" y="1509"/>
                </a:lnTo>
                <a:lnTo>
                  <a:pt x="11418" y="1865"/>
                </a:lnTo>
                <a:lnTo>
                  <a:pt x="11331" y="1865"/>
                </a:lnTo>
                <a:lnTo>
                  <a:pt x="11331" y="1539"/>
                </a:lnTo>
                <a:cubicBezTo>
                  <a:pt x="11331" y="1504"/>
                  <a:pt x="11328" y="1478"/>
                  <a:pt x="11322" y="1463"/>
                </a:cubicBezTo>
                <a:lnTo>
                  <a:pt x="11322" y="1463"/>
                </a:lnTo>
                <a:cubicBezTo>
                  <a:pt x="11316" y="1447"/>
                  <a:pt x="11306" y="1434"/>
                  <a:pt x="11291" y="1425"/>
                </a:cubicBezTo>
                <a:lnTo>
                  <a:pt x="11291" y="1425"/>
                </a:lnTo>
                <a:cubicBezTo>
                  <a:pt x="11276" y="1416"/>
                  <a:pt x="11259" y="1411"/>
                  <a:pt x="11238" y="1411"/>
                </a:cubicBezTo>
                <a:lnTo>
                  <a:pt x="11238" y="1411"/>
                </a:lnTo>
                <a:cubicBezTo>
                  <a:pt x="11202" y="1411"/>
                  <a:pt x="11172" y="1423"/>
                  <a:pt x="11147" y="1447"/>
                </a:cubicBezTo>
                <a:lnTo>
                  <a:pt x="11147" y="1447"/>
                </a:lnTo>
                <a:cubicBezTo>
                  <a:pt x="11123" y="1472"/>
                  <a:pt x="11111" y="1511"/>
                  <a:pt x="11111" y="1564"/>
                </a:cubicBezTo>
                <a:lnTo>
                  <a:pt x="11111" y="1564"/>
                </a:lnTo>
                <a:lnTo>
                  <a:pt x="11111" y="1865"/>
                </a:lnTo>
                <a:lnTo>
                  <a:pt x="11023" y="1865"/>
                </a:lnTo>
                <a:lnTo>
                  <a:pt x="11023" y="1528"/>
                </a:lnTo>
                <a:cubicBezTo>
                  <a:pt x="11023" y="1489"/>
                  <a:pt x="11016" y="1460"/>
                  <a:pt x="11002" y="1440"/>
                </a:cubicBezTo>
                <a:lnTo>
                  <a:pt x="11002" y="1440"/>
                </a:lnTo>
                <a:cubicBezTo>
                  <a:pt x="10987" y="1421"/>
                  <a:pt x="10964" y="1411"/>
                  <a:pt x="10932" y="1411"/>
                </a:cubicBezTo>
                <a:lnTo>
                  <a:pt x="10932" y="1411"/>
                </a:lnTo>
                <a:cubicBezTo>
                  <a:pt x="10907" y="1411"/>
                  <a:pt x="10884" y="1418"/>
                  <a:pt x="10863" y="1431"/>
                </a:cubicBezTo>
                <a:lnTo>
                  <a:pt x="10863" y="1431"/>
                </a:lnTo>
                <a:cubicBezTo>
                  <a:pt x="10842" y="1444"/>
                  <a:pt x="10827" y="1463"/>
                  <a:pt x="10817" y="1488"/>
                </a:cubicBezTo>
                <a:lnTo>
                  <a:pt x="10817" y="1488"/>
                </a:lnTo>
                <a:cubicBezTo>
                  <a:pt x="10808" y="1513"/>
                  <a:pt x="10803" y="1549"/>
                  <a:pt x="10803" y="1596"/>
                </a:cubicBezTo>
                <a:lnTo>
                  <a:pt x="10803" y="1596"/>
                </a:lnTo>
                <a:lnTo>
                  <a:pt x="10803" y="1865"/>
                </a:lnTo>
                <a:lnTo>
                  <a:pt x="10715" y="1865"/>
                </a:lnTo>
                <a:close/>
                <a:moveTo>
                  <a:pt x="11573" y="1865"/>
                </a:moveTo>
                <a:lnTo>
                  <a:pt x="11573" y="1765"/>
                </a:lnTo>
                <a:lnTo>
                  <a:pt x="11673" y="1765"/>
                </a:lnTo>
                <a:lnTo>
                  <a:pt x="11673" y="1865"/>
                </a:lnTo>
                <a:lnTo>
                  <a:pt x="11573" y="1865"/>
                </a:lnTo>
                <a:close/>
              </a:path>
              <a:path w="11999" h="3214" extrusionOk="0">
                <a:moveTo>
                  <a:pt x="1578" y="2785"/>
                </a:moveTo>
                <a:lnTo>
                  <a:pt x="1667" y="2777"/>
                </a:lnTo>
                <a:cubicBezTo>
                  <a:pt x="1672" y="2813"/>
                  <a:pt x="1682" y="2842"/>
                  <a:pt x="1697" y="2865"/>
                </a:cubicBezTo>
                <a:lnTo>
                  <a:pt x="1697" y="2865"/>
                </a:lnTo>
                <a:cubicBezTo>
                  <a:pt x="1712" y="2888"/>
                  <a:pt x="1736" y="2907"/>
                  <a:pt x="1769" y="2921"/>
                </a:cubicBezTo>
                <a:lnTo>
                  <a:pt x="1769" y="2921"/>
                </a:lnTo>
                <a:cubicBezTo>
                  <a:pt x="1802" y="2935"/>
                  <a:pt x="1838" y="2942"/>
                  <a:pt x="1879" y="2942"/>
                </a:cubicBezTo>
                <a:lnTo>
                  <a:pt x="1879" y="2942"/>
                </a:lnTo>
                <a:cubicBezTo>
                  <a:pt x="1915" y="2942"/>
                  <a:pt x="1947" y="2937"/>
                  <a:pt x="1974" y="2926"/>
                </a:cubicBezTo>
                <a:lnTo>
                  <a:pt x="1974" y="2926"/>
                </a:lnTo>
                <a:cubicBezTo>
                  <a:pt x="2002" y="2915"/>
                  <a:pt x="2023" y="2901"/>
                  <a:pt x="2036" y="2882"/>
                </a:cubicBezTo>
                <a:lnTo>
                  <a:pt x="2036" y="2882"/>
                </a:lnTo>
                <a:cubicBezTo>
                  <a:pt x="2049" y="2863"/>
                  <a:pt x="2056" y="2843"/>
                  <a:pt x="2056" y="2821"/>
                </a:cubicBezTo>
                <a:lnTo>
                  <a:pt x="2056" y="2821"/>
                </a:lnTo>
                <a:cubicBezTo>
                  <a:pt x="2056" y="2798"/>
                  <a:pt x="2050" y="2779"/>
                  <a:pt x="2037" y="2762"/>
                </a:cubicBezTo>
                <a:lnTo>
                  <a:pt x="2037" y="2762"/>
                </a:lnTo>
                <a:cubicBezTo>
                  <a:pt x="2024" y="2745"/>
                  <a:pt x="2002" y="2731"/>
                  <a:pt x="1972" y="2720"/>
                </a:cubicBezTo>
                <a:lnTo>
                  <a:pt x="1972" y="2720"/>
                </a:lnTo>
                <a:cubicBezTo>
                  <a:pt x="1953" y="2712"/>
                  <a:pt x="1911" y="2700"/>
                  <a:pt x="1845" y="2685"/>
                </a:cubicBezTo>
                <a:lnTo>
                  <a:pt x="1845" y="2685"/>
                </a:lnTo>
                <a:cubicBezTo>
                  <a:pt x="1779" y="2669"/>
                  <a:pt x="1733" y="2654"/>
                  <a:pt x="1707" y="2640"/>
                </a:cubicBezTo>
                <a:lnTo>
                  <a:pt x="1707" y="2640"/>
                </a:lnTo>
                <a:cubicBezTo>
                  <a:pt x="1673" y="2622"/>
                  <a:pt x="1647" y="2600"/>
                  <a:pt x="1630" y="2573"/>
                </a:cubicBezTo>
                <a:lnTo>
                  <a:pt x="1630" y="2573"/>
                </a:lnTo>
                <a:cubicBezTo>
                  <a:pt x="1613" y="2547"/>
                  <a:pt x="1605" y="2517"/>
                  <a:pt x="1605" y="2484"/>
                </a:cubicBezTo>
                <a:lnTo>
                  <a:pt x="1605" y="2484"/>
                </a:lnTo>
                <a:cubicBezTo>
                  <a:pt x="1605" y="2448"/>
                  <a:pt x="1615" y="2414"/>
                  <a:pt x="1636" y="2383"/>
                </a:cubicBezTo>
                <a:lnTo>
                  <a:pt x="1636" y="2383"/>
                </a:lnTo>
                <a:cubicBezTo>
                  <a:pt x="1657" y="2352"/>
                  <a:pt x="1687" y="2328"/>
                  <a:pt x="1726" y="2312"/>
                </a:cubicBezTo>
                <a:lnTo>
                  <a:pt x="1726" y="2312"/>
                </a:lnTo>
                <a:cubicBezTo>
                  <a:pt x="1765" y="2295"/>
                  <a:pt x="1809" y="2287"/>
                  <a:pt x="1857" y="2287"/>
                </a:cubicBezTo>
                <a:lnTo>
                  <a:pt x="1857" y="2287"/>
                </a:lnTo>
                <a:cubicBezTo>
                  <a:pt x="1910" y="2287"/>
                  <a:pt x="1957" y="2296"/>
                  <a:pt x="1998" y="2313"/>
                </a:cubicBezTo>
                <a:lnTo>
                  <a:pt x="1998" y="2313"/>
                </a:lnTo>
                <a:cubicBezTo>
                  <a:pt x="2038" y="2330"/>
                  <a:pt x="2069" y="2355"/>
                  <a:pt x="2091" y="2388"/>
                </a:cubicBezTo>
                <a:lnTo>
                  <a:pt x="2091" y="2388"/>
                </a:lnTo>
                <a:cubicBezTo>
                  <a:pt x="2113" y="2421"/>
                  <a:pt x="2125" y="2459"/>
                  <a:pt x="2126" y="2501"/>
                </a:cubicBezTo>
                <a:lnTo>
                  <a:pt x="2126" y="2501"/>
                </a:lnTo>
                <a:lnTo>
                  <a:pt x="2035" y="2508"/>
                </a:lnTo>
                <a:cubicBezTo>
                  <a:pt x="2030" y="2463"/>
                  <a:pt x="2014" y="2428"/>
                  <a:pt x="1986" y="2405"/>
                </a:cubicBezTo>
                <a:lnTo>
                  <a:pt x="1986" y="2405"/>
                </a:lnTo>
                <a:cubicBezTo>
                  <a:pt x="1958" y="2382"/>
                  <a:pt x="1916" y="2371"/>
                  <a:pt x="1861" y="2371"/>
                </a:cubicBezTo>
                <a:lnTo>
                  <a:pt x="1861" y="2371"/>
                </a:lnTo>
                <a:cubicBezTo>
                  <a:pt x="1804" y="2371"/>
                  <a:pt x="1762" y="2381"/>
                  <a:pt x="1736" y="2402"/>
                </a:cubicBezTo>
                <a:lnTo>
                  <a:pt x="1736" y="2402"/>
                </a:lnTo>
                <a:cubicBezTo>
                  <a:pt x="1710" y="2423"/>
                  <a:pt x="1697" y="2449"/>
                  <a:pt x="1697" y="2478"/>
                </a:cubicBezTo>
                <a:lnTo>
                  <a:pt x="1697" y="2478"/>
                </a:lnTo>
                <a:cubicBezTo>
                  <a:pt x="1697" y="2504"/>
                  <a:pt x="1706" y="2525"/>
                  <a:pt x="1724" y="2541"/>
                </a:cubicBezTo>
                <a:lnTo>
                  <a:pt x="1724" y="2541"/>
                </a:lnTo>
                <a:cubicBezTo>
                  <a:pt x="1743" y="2558"/>
                  <a:pt x="1790" y="2575"/>
                  <a:pt x="1867" y="2593"/>
                </a:cubicBezTo>
                <a:lnTo>
                  <a:pt x="1867" y="2593"/>
                </a:lnTo>
                <a:cubicBezTo>
                  <a:pt x="1944" y="2610"/>
                  <a:pt x="1997" y="2625"/>
                  <a:pt x="2026" y="2638"/>
                </a:cubicBezTo>
                <a:lnTo>
                  <a:pt x="2026" y="2638"/>
                </a:lnTo>
                <a:cubicBezTo>
                  <a:pt x="2067" y="2657"/>
                  <a:pt x="2098" y="2682"/>
                  <a:pt x="2118" y="2711"/>
                </a:cubicBezTo>
                <a:lnTo>
                  <a:pt x="2118" y="2711"/>
                </a:lnTo>
                <a:cubicBezTo>
                  <a:pt x="2138" y="2740"/>
                  <a:pt x="2148" y="2774"/>
                  <a:pt x="2148" y="2813"/>
                </a:cubicBezTo>
                <a:lnTo>
                  <a:pt x="2148" y="2813"/>
                </a:lnTo>
                <a:cubicBezTo>
                  <a:pt x="2148" y="2851"/>
                  <a:pt x="2137" y="2887"/>
                  <a:pt x="2115" y="2921"/>
                </a:cubicBezTo>
                <a:lnTo>
                  <a:pt x="2115" y="2921"/>
                </a:lnTo>
                <a:cubicBezTo>
                  <a:pt x="2093" y="2954"/>
                  <a:pt x="2062" y="2980"/>
                  <a:pt x="2021" y="2999"/>
                </a:cubicBezTo>
                <a:lnTo>
                  <a:pt x="2021" y="2999"/>
                </a:lnTo>
                <a:cubicBezTo>
                  <a:pt x="1980" y="3018"/>
                  <a:pt x="1934" y="3027"/>
                  <a:pt x="1883" y="3027"/>
                </a:cubicBezTo>
                <a:lnTo>
                  <a:pt x="1883" y="3027"/>
                </a:lnTo>
                <a:cubicBezTo>
                  <a:pt x="1818" y="3027"/>
                  <a:pt x="1764" y="3018"/>
                  <a:pt x="1720" y="2999"/>
                </a:cubicBezTo>
                <a:lnTo>
                  <a:pt x="1720" y="2999"/>
                </a:lnTo>
                <a:cubicBezTo>
                  <a:pt x="1677" y="2980"/>
                  <a:pt x="1642" y="2952"/>
                  <a:pt x="1617" y="2914"/>
                </a:cubicBezTo>
                <a:lnTo>
                  <a:pt x="1617" y="2914"/>
                </a:lnTo>
                <a:cubicBezTo>
                  <a:pt x="1592" y="2876"/>
                  <a:pt x="1579" y="2833"/>
                  <a:pt x="1578" y="2785"/>
                </a:cubicBezTo>
                <a:lnTo>
                  <a:pt x="1578" y="2785"/>
                </a:lnTo>
                <a:close/>
                <a:moveTo>
                  <a:pt x="2266" y="3214"/>
                </a:moveTo>
                <a:lnTo>
                  <a:pt x="2266" y="2497"/>
                </a:lnTo>
                <a:lnTo>
                  <a:pt x="2346" y="2497"/>
                </a:lnTo>
                <a:lnTo>
                  <a:pt x="2346" y="2564"/>
                </a:lnTo>
                <a:cubicBezTo>
                  <a:pt x="2365" y="2537"/>
                  <a:pt x="2386" y="2518"/>
                  <a:pt x="2410" y="2505"/>
                </a:cubicBezTo>
                <a:lnTo>
                  <a:pt x="2410" y="2505"/>
                </a:lnTo>
                <a:cubicBezTo>
                  <a:pt x="2434" y="2492"/>
                  <a:pt x="2463" y="2485"/>
                  <a:pt x="2496" y="2485"/>
                </a:cubicBezTo>
                <a:lnTo>
                  <a:pt x="2496" y="2485"/>
                </a:lnTo>
                <a:cubicBezTo>
                  <a:pt x="2541" y="2485"/>
                  <a:pt x="2580" y="2496"/>
                  <a:pt x="2614" y="2519"/>
                </a:cubicBezTo>
                <a:lnTo>
                  <a:pt x="2614" y="2519"/>
                </a:lnTo>
                <a:cubicBezTo>
                  <a:pt x="2647" y="2542"/>
                  <a:pt x="2673" y="2574"/>
                  <a:pt x="2690" y="2615"/>
                </a:cubicBezTo>
                <a:lnTo>
                  <a:pt x="2690" y="2615"/>
                </a:lnTo>
                <a:cubicBezTo>
                  <a:pt x="2707" y="2657"/>
                  <a:pt x="2716" y="2703"/>
                  <a:pt x="2716" y="2752"/>
                </a:cubicBezTo>
                <a:lnTo>
                  <a:pt x="2716" y="2752"/>
                </a:lnTo>
                <a:cubicBezTo>
                  <a:pt x="2716" y="2805"/>
                  <a:pt x="2706" y="2853"/>
                  <a:pt x="2687" y="2895"/>
                </a:cubicBezTo>
                <a:lnTo>
                  <a:pt x="2687" y="2895"/>
                </a:lnTo>
                <a:cubicBezTo>
                  <a:pt x="2668" y="2938"/>
                  <a:pt x="2641" y="2970"/>
                  <a:pt x="2604" y="2993"/>
                </a:cubicBezTo>
                <a:lnTo>
                  <a:pt x="2604" y="2993"/>
                </a:lnTo>
                <a:cubicBezTo>
                  <a:pt x="2568" y="3016"/>
                  <a:pt x="2530" y="3027"/>
                  <a:pt x="2490" y="3027"/>
                </a:cubicBezTo>
                <a:lnTo>
                  <a:pt x="2490" y="3027"/>
                </a:lnTo>
                <a:cubicBezTo>
                  <a:pt x="2461" y="3027"/>
                  <a:pt x="2434" y="3021"/>
                  <a:pt x="2411" y="3008"/>
                </a:cubicBezTo>
                <a:lnTo>
                  <a:pt x="2411" y="3008"/>
                </a:lnTo>
                <a:cubicBezTo>
                  <a:pt x="2388" y="2996"/>
                  <a:pt x="2369" y="2980"/>
                  <a:pt x="2354" y="2961"/>
                </a:cubicBezTo>
                <a:lnTo>
                  <a:pt x="2354" y="2961"/>
                </a:lnTo>
                <a:lnTo>
                  <a:pt x="2354" y="3214"/>
                </a:lnTo>
                <a:lnTo>
                  <a:pt x="2266" y="3214"/>
                </a:lnTo>
                <a:close/>
                <a:moveTo>
                  <a:pt x="2345" y="2759"/>
                </a:moveTo>
                <a:cubicBezTo>
                  <a:pt x="2345" y="2826"/>
                  <a:pt x="2359" y="2875"/>
                  <a:pt x="2386" y="2907"/>
                </a:cubicBezTo>
                <a:lnTo>
                  <a:pt x="2386" y="2907"/>
                </a:lnTo>
                <a:cubicBezTo>
                  <a:pt x="2413" y="2939"/>
                  <a:pt x="2446" y="2955"/>
                  <a:pt x="2484" y="2955"/>
                </a:cubicBezTo>
                <a:lnTo>
                  <a:pt x="2484" y="2955"/>
                </a:lnTo>
                <a:cubicBezTo>
                  <a:pt x="2523" y="2955"/>
                  <a:pt x="2557" y="2938"/>
                  <a:pt x="2584" y="2905"/>
                </a:cubicBezTo>
                <a:lnTo>
                  <a:pt x="2584" y="2905"/>
                </a:lnTo>
                <a:cubicBezTo>
                  <a:pt x="2612" y="2872"/>
                  <a:pt x="2626" y="2820"/>
                  <a:pt x="2626" y="2751"/>
                </a:cubicBezTo>
                <a:lnTo>
                  <a:pt x="2626" y="2751"/>
                </a:lnTo>
                <a:cubicBezTo>
                  <a:pt x="2626" y="2685"/>
                  <a:pt x="2612" y="2636"/>
                  <a:pt x="2585" y="2603"/>
                </a:cubicBezTo>
                <a:lnTo>
                  <a:pt x="2585" y="2603"/>
                </a:lnTo>
                <a:cubicBezTo>
                  <a:pt x="2558" y="2570"/>
                  <a:pt x="2526" y="2554"/>
                  <a:pt x="2488" y="2554"/>
                </a:cubicBezTo>
                <a:lnTo>
                  <a:pt x="2488" y="2554"/>
                </a:lnTo>
                <a:cubicBezTo>
                  <a:pt x="2451" y="2554"/>
                  <a:pt x="2418" y="2571"/>
                  <a:pt x="2389" y="2606"/>
                </a:cubicBezTo>
                <a:lnTo>
                  <a:pt x="2389" y="2606"/>
                </a:lnTo>
                <a:cubicBezTo>
                  <a:pt x="2360" y="2641"/>
                  <a:pt x="2345" y="2692"/>
                  <a:pt x="2345" y="2759"/>
                </a:cubicBezTo>
                <a:lnTo>
                  <a:pt x="2345" y="2759"/>
                </a:lnTo>
                <a:close/>
                <a:moveTo>
                  <a:pt x="3177" y="2848"/>
                </a:moveTo>
                <a:lnTo>
                  <a:pt x="3268" y="2859"/>
                </a:lnTo>
                <a:cubicBezTo>
                  <a:pt x="3253" y="2912"/>
                  <a:pt x="3227" y="2954"/>
                  <a:pt x="3188" y="2983"/>
                </a:cubicBezTo>
                <a:lnTo>
                  <a:pt x="3188" y="2983"/>
                </a:lnTo>
                <a:cubicBezTo>
                  <a:pt x="3149" y="3012"/>
                  <a:pt x="3100" y="3027"/>
                  <a:pt x="3040" y="3027"/>
                </a:cubicBezTo>
                <a:lnTo>
                  <a:pt x="3040" y="3027"/>
                </a:lnTo>
                <a:cubicBezTo>
                  <a:pt x="2964" y="3027"/>
                  <a:pt x="2904" y="3004"/>
                  <a:pt x="2859" y="2957"/>
                </a:cubicBezTo>
                <a:lnTo>
                  <a:pt x="2859" y="2957"/>
                </a:lnTo>
                <a:cubicBezTo>
                  <a:pt x="2815" y="2910"/>
                  <a:pt x="2793" y="2845"/>
                  <a:pt x="2793" y="2760"/>
                </a:cubicBezTo>
                <a:lnTo>
                  <a:pt x="2793" y="2760"/>
                </a:lnTo>
                <a:cubicBezTo>
                  <a:pt x="2793" y="2673"/>
                  <a:pt x="2815" y="2605"/>
                  <a:pt x="2860" y="2557"/>
                </a:cubicBezTo>
                <a:lnTo>
                  <a:pt x="2860" y="2557"/>
                </a:lnTo>
                <a:cubicBezTo>
                  <a:pt x="2905" y="2509"/>
                  <a:pt x="2963" y="2485"/>
                  <a:pt x="3035" y="2485"/>
                </a:cubicBezTo>
                <a:lnTo>
                  <a:pt x="3035" y="2485"/>
                </a:lnTo>
                <a:cubicBezTo>
                  <a:pt x="3104" y="2485"/>
                  <a:pt x="3161" y="2509"/>
                  <a:pt x="3205" y="2556"/>
                </a:cubicBezTo>
                <a:lnTo>
                  <a:pt x="3205" y="2556"/>
                </a:lnTo>
                <a:cubicBezTo>
                  <a:pt x="3249" y="2603"/>
                  <a:pt x="3271" y="2669"/>
                  <a:pt x="3271" y="2755"/>
                </a:cubicBezTo>
                <a:lnTo>
                  <a:pt x="3271" y="2755"/>
                </a:lnTo>
                <a:cubicBezTo>
                  <a:pt x="3271" y="2760"/>
                  <a:pt x="3271" y="2768"/>
                  <a:pt x="3270" y="2778"/>
                </a:cubicBezTo>
                <a:lnTo>
                  <a:pt x="3270" y="2778"/>
                </a:lnTo>
                <a:lnTo>
                  <a:pt x="2884" y="2778"/>
                </a:lnTo>
                <a:cubicBezTo>
                  <a:pt x="2887" y="2835"/>
                  <a:pt x="2903" y="2879"/>
                  <a:pt x="2932" y="2909"/>
                </a:cubicBezTo>
                <a:lnTo>
                  <a:pt x="2932" y="2909"/>
                </a:lnTo>
                <a:cubicBezTo>
                  <a:pt x="2961" y="2940"/>
                  <a:pt x="2997" y="2955"/>
                  <a:pt x="3040" y="2955"/>
                </a:cubicBezTo>
                <a:lnTo>
                  <a:pt x="3040" y="2955"/>
                </a:lnTo>
                <a:cubicBezTo>
                  <a:pt x="3073" y="2955"/>
                  <a:pt x="3100" y="2946"/>
                  <a:pt x="3123" y="2929"/>
                </a:cubicBezTo>
                <a:lnTo>
                  <a:pt x="3123" y="2929"/>
                </a:lnTo>
                <a:cubicBezTo>
                  <a:pt x="3146" y="2912"/>
                  <a:pt x="3164" y="2885"/>
                  <a:pt x="3177" y="2848"/>
                </a:cubicBezTo>
                <a:lnTo>
                  <a:pt x="3177" y="2848"/>
                </a:lnTo>
                <a:close/>
                <a:moveTo>
                  <a:pt x="2888" y="2706"/>
                </a:moveTo>
                <a:lnTo>
                  <a:pt x="3178" y="2706"/>
                </a:lnTo>
                <a:cubicBezTo>
                  <a:pt x="3174" y="2663"/>
                  <a:pt x="3163" y="2630"/>
                  <a:pt x="3145" y="2608"/>
                </a:cubicBezTo>
                <a:lnTo>
                  <a:pt x="3145" y="2608"/>
                </a:lnTo>
                <a:cubicBezTo>
                  <a:pt x="3117" y="2574"/>
                  <a:pt x="3081" y="2557"/>
                  <a:pt x="3036" y="2557"/>
                </a:cubicBezTo>
                <a:lnTo>
                  <a:pt x="3036" y="2557"/>
                </a:lnTo>
                <a:cubicBezTo>
                  <a:pt x="2995" y="2557"/>
                  <a:pt x="2961" y="2571"/>
                  <a:pt x="2934" y="2598"/>
                </a:cubicBezTo>
                <a:lnTo>
                  <a:pt x="2934" y="2598"/>
                </a:lnTo>
                <a:cubicBezTo>
                  <a:pt x="2907" y="2625"/>
                  <a:pt x="2891" y="2661"/>
                  <a:pt x="2888" y="2706"/>
                </a:cubicBezTo>
                <a:lnTo>
                  <a:pt x="2888" y="2706"/>
                </a:lnTo>
                <a:close/>
                <a:moveTo>
                  <a:pt x="3733" y="2848"/>
                </a:moveTo>
                <a:lnTo>
                  <a:pt x="3824" y="2859"/>
                </a:lnTo>
                <a:cubicBezTo>
                  <a:pt x="3809" y="2912"/>
                  <a:pt x="3783" y="2954"/>
                  <a:pt x="3744" y="2983"/>
                </a:cubicBezTo>
                <a:lnTo>
                  <a:pt x="3744" y="2983"/>
                </a:lnTo>
                <a:cubicBezTo>
                  <a:pt x="3705" y="3012"/>
                  <a:pt x="3656" y="3027"/>
                  <a:pt x="3596" y="3027"/>
                </a:cubicBezTo>
                <a:lnTo>
                  <a:pt x="3596" y="3027"/>
                </a:lnTo>
                <a:cubicBezTo>
                  <a:pt x="3520" y="3027"/>
                  <a:pt x="3460" y="3004"/>
                  <a:pt x="3416" y="2957"/>
                </a:cubicBezTo>
                <a:lnTo>
                  <a:pt x="3416" y="2957"/>
                </a:lnTo>
                <a:cubicBezTo>
                  <a:pt x="3371" y="2910"/>
                  <a:pt x="3349" y="2845"/>
                  <a:pt x="3349" y="2760"/>
                </a:cubicBezTo>
                <a:lnTo>
                  <a:pt x="3349" y="2760"/>
                </a:lnTo>
                <a:cubicBezTo>
                  <a:pt x="3349" y="2673"/>
                  <a:pt x="3371" y="2605"/>
                  <a:pt x="3416" y="2557"/>
                </a:cubicBezTo>
                <a:lnTo>
                  <a:pt x="3416" y="2557"/>
                </a:lnTo>
                <a:cubicBezTo>
                  <a:pt x="3461" y="2509"/>
                  <a:pt x="3520" y="2485"/>
                  <a:pt x="3591" y="2485"/>
                </a:cubicBezTo>
                <a:lnTo>
                  <a:pt x="3591" y="2485"/>
                </a:lnTo>
                <a:cubicBezTo>
                  <a:pt x="3660" y="2485"/>
                  <a:pt x="3717" y="2509"/>
                  <a:pt x="3761" y="2556"/>
                </a:cubicBezTo>
                <a:lnTo>
                  <a:pt x="3761" y="2556"/>
                </a:lnTo>
                <a:cubicBezTo>
                  <a:pt x="3805" y="2603"/>
                  <a:pt x="3827" y="2669"/>
                  <a:pt x="3827" y="2755"/>
                </a:cubicBezTo>
                <a:lnTo>
                  <a:pt x="3827" y="2755"/>
                </a:lnTo>
                <a:cubicBezTo>
                  <a:pt x="3827" y="2760"/>
                  <a:pt x="3827" y="2768"/>
                  <a:pt x="3826" y="2778"/>
                </a:cubicBezTo>
                <a:lnTo>
                  <a:pt x="3826" y="2778"/>
                </a:lnTo>
                <a:lnTo>
                  <a:pt x="3440" y="2778"/>
                </a:lnTo>
                <a:cubicBezTo>
                  <a:pt x="3443" y="2835"/>
                  <a:pt x="3459" y="2879"/>
                  <a:pt x="3488" y="2909"/>
                </a:cubicBezTo>
                <a:lnTo>
                  <a:pt x="3488" y="2909"/>
                </a:lnTo>
                <a:cubicBezTo>
                  <a:pt x="3517" y="2940"/>
                  <a:pt x="3553" y="2955"/>
                  <a:pt x="3596" y="2955"/>
                </a:cubicBezTo>
                <a:lnTo>
                  <a:pt x="3596" y="2955"/>
                </a:lnTo>
                <a:cubicBezTo>
                  <a:pt x="3629" y="2955"/>
                  <a:pt x="3656" y="2946"/>
                  <a:pt x="3679" y="2929"/>
                </a:cubicBezTo>
                <a:lnTo>
                  <a:pt x="3679" y="2929"/>
                </a:lnTo>
                <a:cubicBezTo>
                  <a:pt x="3702" y="2912"/>
                  <a:pt x="3720" y="2885"/>
                  <a:pt x="3733" y="2848"/>
                </a:cubicBezTo>
                <a:lnTo>
                  <a:pt x="3733" y="2848"/>
                </a:lnTo>
                <a:close/>
                <a:moveTo>
                  <a:pt x="3445" y="2706"/>
                </a:moveTo>
                <a:lnTo>
                  <a:pt x="3734" y="2706"/>
                </a:lnTo>
                <a:cubicBezTo>
                  <a:pt x="3730" y="2663"/>
                  <a:pt x="3719" y="2630"/>
                  <a:pt x="3701" y="2608"/>
                </a:cubicBezTo>
                <a:lnTo>
                  <a:pt x="3701" y="2608"/>
                </a:lnTo>
                <a:cubicBezTo>
                  <a:pt x="3673" y="2574"/>
                  <a:pt x="3637" y="2557"/>
                  <a:pt x="3592" y="2557"/>
                </a:cubicBezTo>
                <a:lnTo>
                  <a:pt x="3592" y="2557"/>
                </a:lnTo>
                <a:cubicBezTo>
                  <a:pt x="3551" y="2557"/>
                  <a:pt x="3517" y="2571"/>
                  <a:pt x="3490" y="2598"/>
                </a:cubicBezTo>
                <a:lnTo>
                  <a:pt x="3490" y="2598"/>
                </a:lnTo>
                <a:cubicBezTo>
                  <a:pt x="3463" y="2625"/>
                  <a:pt x="3448" y="2661"/>
                  <a:pt x="3445" y="2706"/>
                </a:cubicBezTo>
                <a:lnTo>
                  <a:pt x="3445" y="2706"/>
                </a:lnTo>
                <a:close/>
                <a:moveTo>
                  <a:pt x="4271" y="3015"/>
                </a:moveTo>
                <a:lnTo>
                  <a:pt x="4271" y="2950"/>
                </a:lnTo>
                <a:cubicBezTo>
                  <a:pt x="4238" y="3001"/>
                  <a:pt x="4189" y="3027"/>
                  <a:pt x="4126" y="3027"/>
                </a:cubicBezTo>
                <a:lnTo>
                  <a:pt x="4126" y="3027"/>
                </a:lnTo>
                <a:cubicBezTo>
                  <a:pt x="4085" y="3027"/>
                  <a:pt x="4047" y="3016"/>
                  <a:pt x="4012" y="2993"/>
                </a:cubicBezTo>
                <a:lnTo>
                  <a:pt x="4012" y="2993"/>
                </a:lnTo>
                <a:cubicBezTo>
                  <a:pt x="3977" y="2970"/>
                  <a:pt x="3950" y="2938"/>
                  <a:pt x="3931" y="2897"/>
                </a:cubicBezTo>
                <a:lnTo>
                  <a:pt x="3931" y="2897"/>
                </a:lnTo>
                <a:cubicBezTo>
                  <a:pt x="3912" y="2856"/>
                  <a:pt x="3903" y="2809"/>
                  <a:pt x="3903" y="2756"/>
                </a:cubicBezTo>
                <a:lnTo>
                  <a:pt x="3903" y="2756"/>
                </a:lnTo>
                <a:cubicBezTo>
                  <a:pt x="3903" y="2705"/>
                  <a:pt x="3911" y="2658"/>
                  <a:pt x="3928" y="2615"/>
                </a:cubicBezTo>
                <a:lnTo>
                  <a:pt x="3928" y="2615"/>
                </a:lnTo>
                <a:cubicBezTo>
                  <a:pt x="3945" y="2573"/>
                  <a:pt x="3971" y="2541"/>
                  <a:pt x="4006" y="2519"/>
                </a:cubicBezTo>
                <a:lnTo>
                  <a:pt x="4006" y="2519"/>
                </a:lnTo>
                <a:cubicBezTo>
                  <a:pt x="4041" y="2496"/>
                  <a:pt x="4079" y="2485"/>
                  <a:pt x="4122" y="2485"/>
                </a:cubicBezTo>
                <a:lnTo>
                  <a:pt x="4122" y="2485"/>
                </a:lnTo>
                <a:cubicBezTo>
                  <a:pt x="4153" y="2485"/>
                  <a:pt x="4181" y="2492"/>
                  <a:pt x="4205" y="2505"/>
                </a:cubicBezTo>
                <a:lnTo>
                  <a:pt x="4205" y="2505"/>
                </a:lnTo>
                <a:cubicBezTo>
                  <a:pt x="4230" y="2518"/>
                  <a:pt x="4250" y="2535"/>
                  <a:pt x="4265" y="2556"/>
                </a:cubicBezTo>
                <a:lnTo>
                  <a:pt x="4265" y="2556"/>
                </a:lnTo>
                <a:lnTo>
                  <a:pt x="4265" y="2299"/>
                </a:lnTo>
                <a:lnTo>
                  <a:pt x="4352" y="2299"/>
                </a:lnTo>
                <a:lnTo>
                  <a:pt x="4352" y="3015"/>
                </a:lnTo>
                <a:lnTo>
                  <a:pt x="4271" y="3015"/>
                </a:lnTo>
                <a:close/>
                <a:moveTo>
                  <a:pt x="3993" y="2756"/>
                </a:moveTo>
                <a:cubicBezTo>
                  <a:pt x="3993" y="2823"/>
                  <a:pt x="4007" y="2872"/>
                  <a:pt x="4035" y="2905"/>
                </a:cubicBezTo>
                <a:lnTo>
                  <a:pt x="4035" y="2905"/>
                </a:lnTo>
                <a:cubicBezTo>
                  <a:pt x="4063" y="2938"/>
                  <a:pt x="4096" y="2955"/>
                  <a:pt x="4134" y="2955"/>
                </a:cubicBezTo>
                <a:lnTo>
                  <a:pt x="4134" y="2955"/>
                </a:lnTo>
                <a:cubicBezTo>
                  <a:pt x="4173" y="2955"/>
                  <a:pt x="4205" y="2939"/>
                  <a:pt x="4232" y="2907"/>
                </a:cubicBezTo>
                <a:lnTo>
                  <a:pt x="4232" y="2907"/>
                </a:lnTo>
                <a:cubicBezTo>
                  <a:pt x="4259" y="2876"/>
                  <a:pt x="4272" y="2828"/>
                  <a:pt x="4272" y="2764"/>
                </a:cubicBezTo>
                <a:lnTo>
                  <a:pt x="4272" y="2764"/>
                </a:lnTo>
                <a:cubicBezTo>
                  <a:pt x="4272" y="2693"/>
                  <a:pt x="4258" y="2640"/>
                  <a:pt x="4231" y="2607"/>
                </a:cubicBezTo>
                <a:lnTo>
                  <a:pt x="4231" y="2607"/>
                </a:lnTo>
                <a:cubicBezTo>
                  <a:pt x="4204" y="2574"/>
                  <a:pt x="4170" y="2558"/>
                  <a:pt x="4130" y="2558"/>
                </a:cubicBezTo>
                <a:lnTo>
                  <a:pt x="4130" y="2558"/>
                </a:lnTo>
                <a:cubicBezTo>
                  <a:pt x="4091" y="2558"/>
                  <a:pt x="4059" y="2574"/>
                  <a:pt x="4032" y="2605"/>
                </a:cubicBezTo>
                <a:lnTo>
                  <a:pt x="4032" y="2605"/>
                </a:lnTo>
                <a:cubicBezTo>
                  <a:pt x="4006" y="2637"/>
                  <a:pt x="3993" y="2687"/>
                  <a:pt x="3993" y="2756"/>
                </a:cubicBezTo>
                <a:lnTo>
                  <a:pt x="3993" y="2756"/>
                </a:lnTo>
                <a:close/>
                <a:moveTo>
                  <a:pt x="4830" y="3015"/>
                </a:moveTo>
                <a:lnTo>
                  <a:pt x="4830" y="2939"/>
                </a:lnTo>
                <a:cubicBezTo>
                  <a:pt x="4790" y="2998"/>
                  <a:pt x="4735" y="3027"/>
                  <a:pt x="4666" y="3027"/>
                </a:cubicBezTo>
                <a:lnTo>
                  <a:pt x="4666" y="3027"/>
                </a:lnTo>
                <a:cubicBezTo>
                  <a:pt x="4635" y="3027"/>
                  <a:pt x="4607" y="3021"/>
                  <a:pt x="4580" y="3009"/>
                </a:cubicBezTo>
                <a:lnTo>
                  <a:pt x="4580" y="3009"/>
                </a:lnTo>
                <a:cubicBezTo>
                  <a:pt x="4553" y="2998"/>
                  <a:pt x="4534" y="2983"/>
                  <a:pt x="4521" y="2965"/>
                </a:cubicBezTo>
                <a:lnTo>
                  <a:pt x="4521" y="2965"/>
                </a:lnTo>
                <a:cubicBezTo>
                  <a:pt x="4508" y="2947"/>
                  <a:pt x="4499" y="2925"/>
                  <a:pt x="4494" y="2900"/>
                </a:cubicBezTo>
                <a:lnTo>
                  <a:pt x="4494" y="2900"/>
                </a:lnTo>
                <a:cubicBezTo>
                  <a:pt x="4491" y="2883"/>
                  <a:pt x="4489" y="2855"/>
                  <a:pt x="4489" y="2818"/>
                </a:cubicBezTo>
                <a:lnTo>
                  <a:pt x="4489" y="2818"/>
                </a:lnTo>
                <a:lnTo>
                  <a:pt x="4489" y="2497"/>
                </a:lnTo>
                <a:lnTo>
                  <a:pt x="4576" y="2497"/>
                </a:lnTo>
                <a:lnTo>
                  <a:pt x="4576" y="2784"/>
                </a:lnTo>
                <a:cubicBezTo>
                  <a:pt x="4576" y="2830"/>
                  <a:pt x="4578" y="2861"/>
                  <a:pt x="4582" y="2877"/>
                </a:cubicBezTo>
                <a:lnTo>
                  <a:pt x="4582" y="2877"/>
                </a:lnTo>
                <a:cubicBezTo>
                  <a:pt x="4587" y="2900"/>
                  <a:pt x="4599" y="2918"/>
                  <a:pt x="4617" y="2931"/>
                </a:cubicBezTo>
                <a:lnTo>
                  <a:pt x="4617" y="2931"/>
                </a:lnTo>
                <a:cubicBezTo>
                  <a:pt x="4635" y="2944"/>
                  <a:pt x="4657" y="2951"/>
                  <a:pt x="4683" y="2951"/>
                </a:cubicBezTo>
                <a:lnTo>
                  <a:pt x="4683" y="2951"/>
                </a:lnTo>
                <a:cubicBezTo>
                  <a:pt x="4710" y="2951"/>
                  <a:pt x="4735" y="2944"/>
                  <a:pt x="4758" y="2931"/>
                </a:cubicBezTo>
                <a:lnTo>
                  <a:pt x="4758" y="2931"/>
                </a:lnTo>
                <a:cubicBezTo>
                  <a:pt x="4781" y="2918"/>
                  <a:pt x="4797" y="2899"/>
                  <a:pt x="4807" y="2876"/>
                </a:cubicBezTo>
                <a:lnTo>
                  <a:pt x="4807" y="2876"/>
                </a:lnTo>
                <a:cubicBezTo>
                  <a:pt x="4816" y="2853"/>
                  <a:pt x="4821" y="2819"/>
                  <a:pt x="4821" y="2774"/>
                </a:cubicBezTo>
                <a:lnTo>
                  <a:pt x="4821" y="2774"/>
                </a:lnTo>
                <a:lnTo>
                  <a:pt x="4821" y="2497"/>
                </a:lnTo>
                <a:lnTo>
                  <a:pt x="4909" y="2497"/>
                </a:lnTo>
                <a:lnTo>
                  <a:pt x="4909" y="3015"/>
                </a:lnTo>
                <a:lnTo>
                  <a:pt x="4830" y="3015"/>
                </a:lnTo>
                <a:close/>
                <a:moveTo>
                  <a:pt x="5047" y="3214"/>
                </a:moveTo>
                <a:lnTo>
                  <a:pt x="5047" y="2497"/>
                </a:lnTo>
                <a:lnTo>
                  <a:pt x="5127" y="2497"/>
                </a:lnTo>
                <a:lnTo>
                  <a:pt x="5127" y="2564"/>
                </a:lnTo>
                <a:cubicBezTo>
                  <a:pt x="5146" y="2537"/>
                  <a:pt x="5167" y="2518"/>
                  <a:pt x="5191" y="2505"/>
                </a:cubicBezTo>
                <a:lnTo>
                  <a:pt x="5191" y="2505"/>
                </a:lnTo>
                <a:cubicBezTo>
                  <a:pt x="5214" y="2492"/>
                  <a:pt x="5243" y="2485"/>
                  <a:pt x="5277" y="2485"/>
                </a:cubicBezTo>
                <a:lnTo>
                  <a:pt x="5277" y="2485"/>
                </a:lnTo>
                <a:cubicBezTo>
                  <a:pt x="5321" y="2485"/>
                  <a:pt x="5360" y="2496"/>
                  <a:pt x="5394" y="2519"/>
                </a:cubicBezTo>
                <a:lnTo>
                  <a:pt x="5394" y="2519"/>
                </a:lnTo>
                <a:cubicBezTo>
                  <a:pt x="5428" y="2542"/>
                  <a:pt x="5454" y="2574"/>
                  <a:pt x="5471" y="2615"/>
                </a:cubicBezTo>
                <a:lnTo>
                  <a:pt x="5471" y="2615"/>
                </a:lnTo>
                <a:cubicBezTo>
                  <a:pt x="5488" y="2657"/>
                  <a:pt x="5497" y="2703"/>
                  <a:pt x="5497" y="2752"/>
                </a:cubicBezTo>
                <a:lnTo>
                  <a:pt x="5497" y="2752"/>
                </a:lnTo>
                <a:cubicBezTo>
                  <a:pt x="5497" y="2805"/>
                  <a:pt x="5487" y="2853"/>
                  <a:pt x="5468" y="2895"/>
                </a:cubicBezTo>
                <a:lnTo>
                  <a:pt x="5468" y="2895"/>
                </a:lnTo>
                <a:cubicBezTo>
                  <a:pt x="5449" y="2938"/>
                  <a:pt x="5422" y="2970"/>
                  <a:pt x="5385" y="2993"/>
                </a:cubicBezTo>
                <a:lnTo>
                  <a:pt x="5385" y="2993"/>
                </a:lnTo>
                <a:cubicBezTo>
                  <a:pt x="5349" y="3016"/>
                  <a:pt x="5311" y="3027"/>
                  <a:pt x="5271" y="3027"/>
                </a:cubicBezTo>
                <a:lnTo>
                  <a:pt x="5271" y="3027"/>
                </a:lnTo>
                <a:cubicBezTo>
                  <a:pt x="5242" y="3027"/>
                  <a:pt x="5215" y="3021"/>
                  <a:pt x="5192" y="3008"/>
                </a:cubicBezTo>
                <a:lnTo>
                  <a:pt x="5192" y="3008"/>
                </a:lnTo>
                <a:cubicBezTo>
                  <a:pt x="5169" y="2996"/>
                  <a:pt x="5150" y="2980"/>
                  <a:pt x="5135" y="2961"/>
                </a:cubicBezTo>
                <a:lnTo>
                  <a:pt x="5135" y="2961"/>
                </a:lnTo>
                <a:lnTo>
                  <a:pt x="5135" y="3214"/>
                </a:lnTo>
                <a:lnTo>
                  <a:pt x="5047" y="3214"/>
                </a:lnTo>
                <a:close/>
                <a:moveTo>
                  <a:pt x="5126" y="2759"/>
                </a:moveTo>
                <a:cubicBezTo>
                  <a:pt x="5126" y="2826"/>
                  <a:pt x="5140" y="2875"/>
                  <a:pt x="5167" y="2907"/>
                </a:cubicBezTo>
                <a:lnTo>
                  <a:pt x="5167" y="2907"/>
                </a:lnTo>
                <a:cubicBezTo>
                  <a:pt x="5194" y="2939"/>
                  <a:pt x="5226" y="2955"/>
                  <a:pt x="5265" y="2955"/>
                </a:cubicBezTo>
                <a:lnTo>
                  <a:pt x="5265" y="2955"/>
                </a:lnTo>
                <a:cubicBezTo>
                  <a:pt x="5304" y="2955"/>
                  <a:pt x="5337" y="2938"/>
                  <a:pt x="5365" y="2905"/>
                </a:cubicBezTo>
                <a:lnTo>
                  <a:pt x="5365" y="2905"/>
                </a:lnTo>
                <a:cubicBezTo>
                  <a:pt x="5393" y="2872"/>
                  <a:pt x="5407" y="2820"/>
                  <a:pt x="5407" y="2751"/>
                </a:cubicBezTo>
                <a:lnTo>
                  <a:pt x="5407" y="2751"/>
                </a:lnTo>
                <a:cubicBezTo>
                  <a:pt x="5407" y="2685"/>
                  <a:pt x="5393" y="2636"/>
                  <a:pt x="5366" y="2603"/>
                </a:cubicBezTo>
                <a:lnTo>
                  <a:pt x="5366" y="2603"/>
                </a:lnTo>
                <a:cubicBezTo>
                  <a:pt x="5339" y="2570"/>
                  <a:pt x="5306" y="2554"/>
                  <a:pt x="5269" y="2554"/>
                </a:cubicBezTo>
                <a:lnTo>
                  <a:pt x="5269" y="2554"/>
                </a:lnTo>
                <a:cubicBezTo>
                  <a:pt x="5232" y="2554"/>
                  <a:pt x="5198" y="2571"/>
                  <a:pt x="5169" y="2606"/>
                </a:cubicBezTo>
                <a:lnTo>
                  <a:pt x="5169" y="2606"/>
                </a:lnTo>
                <a:cubicBezTo>
                  <a:pt x="5140" y="2641"/>
                  <a:pt x="5126" y="2692"/>
                  <a:pt x="5126" y="2759"/>
                </a:cubicBezTo>
                <a:lnTo>
                  <a:pt x="5126" y="2759"/>
                </a:lnTo>
                <a:close/>
                <a:moveTo>
                  <a:pt x="5848" y="2756"/>
                </a:moveTo>
                <a:cubicBezTo>
                  <a:pt x="5848" y="2660"/>
                  <a:pt x="5875" y="2589"/>
                  <a:pt x="5928" y="2542"/>
                </a:cubicBezTo>
                <a:lnTo>
                  <a:pt x="5928" y="2542"/>
                </a:lnTo>
                <a:cubicBezTo>
                  <a:pt x="5973" y="2504"/>
                  <a:pt x="6027" y="2485"/>
                  <a:pt x="6091" y="2485"/>
                </a:cubicBezTo>
                <a:lnTo>
                  <a:pt x="6091" y="2485"/>
                </a:lnTo>
                <a:cubicBezTo>
                  <a:pt x="6162" y="2485"/>
                  <a:pt x="6221" y="2508"/>
                  <a:pt x="6266" y="2555"/>
                </a:cubicBezTo>
                <a:lnTo>
                  <a:pt x="6266" y="2555"/>
                </a:lnTo>
                <a:cubicBezTo>
                  <a:pt x="6311" y="2602"/>
                  <a:pt x="6334" y="2666"/>
                  <a:pt x="6334" y="2749"/>
                </a:cubicBezTo>
                <a:lnTo>
                  <a:pt x="6334" y="2749"/>
                </a:lnTo>
                <a:cubicBezTo>
                  <a:pt x="6334" y="2816"/>
                  <a:pt x="6324" y="2868"/>
                  <a:pt x="6304" y="2906"/>
                </a:cubicBezTo>
                <a:lnTo>
                  <a:pt x="6304" y="2906"/>
                </a:lnTo>
                <a:cubicBezTo>
                  <a:pt x="6284" y="2944"/>
                  <a:pt x="6255" y="2974"/>
                  <a:pt x="6216" y="2995"/>
                </a:cubicBezTo>
                <a:lnTo>
                  <a:pt x="6216" y="2995"/>
                </a:lnTo>
                <a:cubicBezTo>
                  <a:pt x="6178" y="3016"/>
                  <a:pt x="6136" y="3027"/>
                  <a:pt x="6091" y="3027"/>
                </a:cubicBezTo>
                <a:lnTo>
                  <a:pt x="6091" y="3027"/>
                </a:lnTo>
                <a:cubicBezTo>
                  <a:pt x="6018" y="3027"/>
                  <a:pt x="5960" y="3004"/>
                  <a:pt x="5915" y="2957"/>
                </a:cubicBezTo>
                <a:lnTo>
                  <a:pt x="5915" y="2957"/>
                </a:lnTo>
                <a:cubicBezTo>
                  <a:pt x="5870" y="2910"/>
                  <a:pt x="5848" y="2843"/>
                  <a:pt x="5848" y="2756"/>
                </a:cubicBezTo>
                <a:lnTo>
                  <a:pt x="5848" y="2756"/>
                </a:lnTo>
                <a:close/>
                <a:moveTo>
                  <a:pt x="5938" y="2756"/>
                </a:moveTo>
                <a:cubicBezTo>
                  <a:pt x="5938" y="2822"/>
                  <a:pt x="5953" y="2872"/>
                  <a:pt x="5982" y="2905"/>
                </a:cubicBezTo>
                <a:lnTo>
                  <a:pt x="5982" y="2905"/>
                </a:lnTo>
                <a:cubicBezTo>
                  <a:pt x="6011" y="2938"/>
                  <a:pt x="6047" y="2955"/>
                  <a:pt x="6091" y="2955"/>
                </a:cubicBezTo>
                <a:lnTo>
                  <a:pt x="6091" y="2955"/>
                </a:lnTo>
                <a:cubicBezTo>
                  <a:pt x="6134" y="2955"/>
                  <a:pt x="6171" y="2938"/>
                  <a:pt x="6200" y="2905"/>
                </a:cubicBezTo>
                <a:lnTo>
                  <a:pt x="6200" y="2905"/>
                </a:lnTo>
                <a:cubicBezTo>
                  <a:pt x="6229" y="2872"/>
                  <a:pt x="6243" y="2821"/>
                  <a:pt x="6243" y="2753"/>
                </a:cubicBezTo>
                <a:lnTo>
                  <a:pt x="6243" y="2753"/>
                </a:lnTo>
                <a:cubicBezTo>
                  <a:pt x="6243" y="2689"/>
                  <a:pt x="6229" y="2640"/>
                  <a:pt x="6200" y="2607"/>
                </a:cubicBezTo>
                <a:lnTo>
                  <a:pt x="6200" y="2607"/>
                </a:lnTo>
                <a:cubicBezTo>
                  <a:pt x="6171" y="2574"/>
                  <a:pt x="6134" y="2558"/>
                  <a:pt x="6091" y="2558"/>
                </a:cubicBezTo>
                <a:lnTo>
                  <a:pt x="6091" y="2558"/>
                </a:lnTo>
                <a:cubicBezTo>
                  <a:pt x="6047" y="2558"/>
                  <a:pt x="6011" y="2574"/>
                  <a:pt x="5982" y="2607"/>
                </a:cubicBezTo>
                <a:lnTo>
                  <a:pt x="5982" y="2607"/>
                </a:lnTo>
                <a:cubicBezTo>
                  <a:pt x="5953" y="2640"/>
                  <a:pt x="5938" y="2689"/>
                  <a:pt x="5938" y="2756"/>
                </a:cubicBezTo>
                <a:lnTo>
                  <a:pt x="5938" y="2756"/>
                </a:lnTo>
                <a:close/>
                <a:moveTo>
                  <a:pt x="6458" y="3015"/>
                </a:moveTo>
                <a:lnTo>
                  <a:pt x="6458" y="2565"/>
                </a:lnTo>
                <a:lnTo>
                  <a:pt x="6380" y="2565"/>
                </a:lnTo>
                <a:lnTo>
                  <a:pt x="6380" y="2497"/>
                </a:lnTo>
                <a:lnTo>
                  <a:pt x="6458" y="2497"/>
                </a:lnTo>
                <a:lnTo>
                  <a:pt x="6458" y="2441"/>
                </a:lnTo>
                <a:cubicBezTo>
                  <a:pt x="6458" y="2406"/>
                  <a:pt x="6461" y="2381"/>
                  <a:pt x="6467" y="2364"/>
                </a:cubicBezTo>
                <a:lnTo>
                  <a:pt x="6467" y="2364"/>
                </a:lnTo>
                <a:cubicBezTo>
                  <a:pt x="6476" y="2341"/>
                  <a:pt x="6491" y="2323"/>
                  <a:pt x="6512" y="2308"/>
                </a:cubicBezTo>
                <a:lnTo>
                  <a:pt x="6512" y="2308"/>
                </a:lnTo>
                <a:cubicBezTo>
                  <a:pt x="6533" y="2294"/>
                  <a:pt x="6563" y="2287"/>
                  <a:pt x="6601" y="2287"/>
                </a:cubicBezTo>
                <a:lnTo>
                  <a:pt x="6601" y="2287"/>
                </a:lnTo>
                <a:cubicBezTo>
                  <a:pt x="6626" y="2287"/>
                  <a:pt x="6653" y="2290"/>
                  <a:pt x="6683" y="2296"/>
                </a:cubicBezTo>
                <a:lnTo>
                  <a:pt x="6683" y="2296"/>
                </a:lnTo>
                <a:lnTo>
                  <a:pt x="6670" y="2373"/>
                </a:lnTo>
                <a:cubicBezTo>
                  <a:pt x="6652" y="2370"/>
                  <a:pt x="6635" y="2368"/>
                  <a:pt x="6618" y="2368"/>
                </a:cubicBezTo>
                <a:lnTo>
                  <a:pt x="6618" y="2368"/>
                </a:lnTo>
                <a:cubicBezTo>
                  <a:pt x="6591" y="2368"/>
                  <a:pt x="6573" y="2374"/>
                  <a:pt x="6562" y="2385"/>
                </a:cubicBezTo>
                <a:lnTo>
                  <a:pt x="6562" y="2385"/>
                </a:lnTo>
                <a:cubicBezTo>
                  <a:pt x="6551" y="2396"/>
                  <a:pt x="6545" y="2418"/>
                  <a:pt x="6545" y="2449"/>
                </a:cubicBezTo>
                <a:lnTo>
                  <a:pt x="6545" y="2449"/>
                </a:lnTo>
                <a:lnTo>
                  <a:pt x="6545" y="2497"/>
                </a:lnTo>
                <a:lnTo>
                  <a:pt x="6646" y="2497"/>
                </a:lnTo>
                <a:lnTo>
                  <a:pt x="6646" y="2565"/>
                </a:lnTo>
                <a:lnTo>
                  <a:pt x="6545" y="2565"/>
                </a:lnTo>
                <a:lnTo>
                  <a:pt x="6545" y="3015"/>
                </a:lnTo>
                <a:lnTo>
                  <a:pt x="6458" y="3015"/>
                </a:lnTo>
                <a:close/>
                <a:moveTo>
                  <a:pt x="6981" y="2850"/>
                </a:moveTo>
                <a:lnTo>
                  <a:pt x="7066" y="2842"/>
                </a:lnTo>
                <a:cubicBezTo>
                  <a:pt x="7073" y="2881"/>
                  <a:pt x="7086" y="2910"/>
                  <a:pt x="7107" y="2928"/>
                </a:cubicBezTo>
                <a:lnTo>
                  <a:pt x="7107" y="2928"/>
                </a:lnTo>
                <a:cubicBezTo>
                  <a:pt x="7127" y="2946"/>
                  <a:pt x="7153" y="2955"/>
                  <a:pt x="7184" y="2955"/>
                </a:cubicBezTo>
                <a:lnTo>
                  <a:pt x="7184" y="2955"/>
                </a:lnTo>
                <a:cubicBezTo>
                  <a:pt x="7211" y="2955"/>
                  <a:pt x="7235" y="2949"/>
                  <a:pt x="7255" y="2937"/>
                </a:cubicBezTo>
                <a:lnTo>
                  <a:pt x="7255" y="2937"/>
                </a:lnTo>
                <a:cubicBezTo>
                  <a:pt x="7276" y="2924"/>
                  <a:pt x="7292" y="2908"/>
                  <a:pt x="7305" y="2887"/>
                </a:cubicBezTo>
                <a:lnTo>
                  <a:pt x="7305" y="2887"/>
                </a:lnTo>
                <a:cubicBezTo>
                  <a:pt x="7318" y="2866"/>
                  <a:pt x="7329" y="2838"/>
                  <a:pt x="7338" y="2803"/>
                </a:cubicBezTo>
                <a:lnTo>
                  <a:pt x="7338" y="2803"/>
                </a:lnTo>
                <a:cubicBezTo>
                  <a:pt x="7347" y="2768"/>
                  <a:pt x="7351" y="2732"/>
                  <a:pt x="7351" y="2696"/>
                </a:cubicBezTo>
                <a:lnTo>
                  <a:pt x="7351" y="2696"/>
                </a:lnTo>
                <a:cubicBezTo>
                  <a:pt x="7351" y="2692"/>
                  <a:pt x="7351" y="2686"/>
                  <a:pt x="7351" y="2678"/>
                </a:cubicBezTo>
                <a:lnTo>
                  <a:pt x="7351" y="2678"/>
                </a:lnTo>
                <a:cubicBezTo>
                  <a:pt x="7333" y="2706"/>
                  <a:pt x="7309" y="2729"/>
                  <a:pt x="7279" y="2746"/>
                </a:cubicBezTo>
                <a:lnTo>
                  <a:pt x="7279" y="2746"/>
                </a:lnTo>
                <a:cubicBezTo>
                  <a:pt x="7248" y="2763"/>
                  <a:pt x="7215" y="2772"/>
                  <a:pt x="7180" y="2772"/>
                </a:cubicBezTo>
                <a:lnTo>
                  <a:pt x="7180" y="2772"/>
                </a:lnTo>
                <a:cubicBezTo>
                  <a:pt x="7121" y="2772"/>
                  <a:pt x="7071" y="2751"/>
                  <a:pt x="7030" y="2708"/>
                </a:cubicBezTo>
                <a:lnTo>
                  <a:pt x="7030" y="2708"/>
                </a:lnTo>
                <a:cubicBezTo>
                  <a:pt x="6989" y="2665"/>
                  <a:pt x="6968" y="2609"/>
                  <a:pt x="6968" y="2538"/>
                </a:cubicBezTo>
                <a:lnTo>
                  <a:pt x="6968" y="2538"/>
                </a:lnTo>
                <a:cubicBezTo>
                  <a:pt x="6968" y="2465"/>
                  <a:pt x="6989" y="2407"/>
                  <a:pt x="7032" y="2363"/>
                </a:cubicBezTo>
                <a:lnTo>
                  <a:pt x="7032" y="2363"/>
                </a:lnTo>
                <a:cubicBezTo>
                  <a:pt x="7075" y="2318"/>
                  <a:pt x="7128" y="2296"/>
                  <a:pt x="7193" y="2296"/>
                </a:cubicBezTo>
                <a:lnTo>
                  <a:pt x="7193" y="2296"/>
                </a:lnTo>
                <a:cubicBezTo>
                  <a:pt x="7240" y="2296"/>
                  <a:pt x="7282" y="2309"/>
                  <a:pt x="7321" y="2334"/>
                </a:cubicBezTo>
                <a:lnTo>
                  <a:pt x="7321" y="2334"/>
                </a:lnTo>
                <a:cubicBezTo>
                  <a:pt x="7360" y="2359"/>
                  <a:pt x="7389" y="2395"/>
                  <a:pt x="7409" y="2441"/>
                </a:cubicBezTo>
                <a:lnTo>
                  <a:pt x="7409" y="2441"/>
                </a:lnTo>
                <a:cubicBezTo>
                  <a:pt x="7429" y="2488"/>
                  <a:pt x="7439" y="2555"/>
                  <a:pt x="7439" y="2643"/>
                </a:cubicBezTo>
                <a:lnTo>
                  <a:pt x="7439" y="2643"/>
                </a:lnTo>
                <a:cubicBezTo>
                  <a:pt x="7439" y="2734"/>
                  <a:pt x="7429" y="2807"/>
                  <a:pt x="7409" y="2861"/>
                </a:cubicBezTo>
                <a:lnTo>
                  <a:pt x="7409" y="2861"/>
                </a:lnTo>
                <a:cubicBezTo>
                  <a:pt x="7389" y="2915"/>
                  <a:pt x="7359" y="2956"/>
                  <a:pt x="7320" y="2985"/>
                </a:cubicBezTo>
                <a:lnTo>
                  <a:pt x="7320" y="2985"/>
                </a:lnTo>
                <a:cubicBezTo>
                  <a:pt x="7281" y="3013"/>
                  <a:pt x="7235" y="3027"/>
                  <a:pt x="7182" y="3027"/>
                </a:cubicBezTo>
                <a:lnTo>
                  <a:pt x="7182" y="3027"/>
                </a:lnTo>
                <a:cubicBezTo>
                  <a:pt x="7126" y="3027"/>
                  <a:pt x="7080" y="3012"/>
                  <a:pt x="7045" y="2981"/>
                </a:cubicBezTo>
                <a:lnTo>
                  <a:pt x="7045" y="2981"/>
                </a:lnTo>
                <a:cubicBezTo>
                  <a:pt x="7010" y="2950"/>
                  <a:pt x="6988" y="2906"/>
                  <a:pt x="6981" y="2850"/>
                </a:cubicBezTo>
                <a:lnTo>
                  <a:pt x="6981" y="2850"/>
                </a:lnTo>
                <a:close/>
                <a:moveTo>
                  <a:pt x="7341" y="2534"/>
                </a:moveTo>
                <a:cubicBezTo>
                  <a:pt x="7341" y="2483"/>
                  <a:pt x="7328" y="2443"/>
                  <a:pt x="7301" y="2414"/>
                </a:cubicBezTo>
                <a:lnTo>
                  <a:pt x="7301" y="2414"/>
                </a:lnTo>
                <a:cubicBezTo>
                  <a:pt x="7274" y="2384"/>
                  <a:pt x="7241" y="2369"/>
                  <a:pt x="7204" y="2369"/>
                </a:cubicBezTo>
                <a:lnTo>
                  <a:pt x="7204" y="2369"/>
                </a:lnTo>
                <a:cubicBezTo>
                  <a:pt x="7165" y="2369"/>
                  <a:pt x="7131" y="2385"/>
                  <a:pt x="7102" y="2417"/>
                </a:cubicBezTo>
                <a:lnTo>
                  <a:pt x="7102" y="2417"/>
                </a:lnTo>
                <a:cubicBezTo>
                  <a:pt x="7073" y="2449"/>
                  <a:pt x="7058" y="2490"/>
                  <a:pt x="7058" y="2541"/>
                </a:cubicBezTo>
                <a:lnTo>
                  <a:pt x="7058" y="2541"/>
                </a:lnTo>
                <a:cubicBezTo>
                  <a:pt x="7058" y="2586"/>
                  <a:pt x="7072" y="2623"/>
                  <a:pt x="7100" y="2652"/>
                </a:cubicBezTo>
                <a:lnTo>
                  <a:pt x="7100" y="2652"/>
                </a:lnTo>
                <a:cubicBezTo>
                  <a:pt x="7127" y="2681"/>
                  <a:pt x="7161" y="2695"/>
                  <a:pt x="7201" y="2695"/>
                </a:cubicBezTo>
                <a:lnTo>
                  <a:pt x="7201" y="2695"/>
                </a:lnTo>
                <a:cubicBezTo>
                  <a:pt x="7242" y="2695"/>
                  <a:pt x="7275" y="2681"/>
                  <a:pt x="7302" y="2652"/>
                </a:cubicBezTo>
                <a:lnTo>
                  <a:pt x="7302" y="2652"/>
                </a:lnTo>
                <a:cubicBezTo>
                  <a:pt x="7328" y="2623"/>
                  <a:pt x="7341" y="2584"/>
                  <a:pt x="7341" y="2534"/>
                </a:cubicBezTo>
                <a:lnTo>
                  <a:pt x="7341" y="2534"/>
                </a:lnTo>
                <a:close/>
                <a:moveTo>
                  <a:pt x="8018" y="2937"/>
                </a:moveTo>
                <a:lnTo>
                  <a:pt x="8031" y="3014"/>
                </a:lnTo>
                <a:cubicBezTo>
                  <a:pt x="8006" y="3019"/>
                  <a:pt x="7984" y="3022"/>
                  <a:pt x="7965" y="3022"/>
                </a:cubicBezTo>
                <a:lnTo>
                  <a:pt x="7965" y="3022"/>
                </a:lnTo>
                <a:cubicBezTo>
                  <a:pt x="7933" y="3022"/>
                  <a:pt x="7908" y="3017"/>
                  <a:pt x="7890" y="3007"/>
                </a:cubicBezTo>
                <a:lnTo>
                  <a:pt x="7890" y="3007"/>
                </a:lnTo>
                <a:cubicBezTo>
                  <a:pt x="7873" y="2997"/>
                  <a:pt x="7860" y="2984"/>
                  <a:pt x="7853" y="2967"/>
                </a:cubicBezTo>
                <a:lnTo>
                  <a:pt x="7853" y="2967"/>
                </a:lnTo>
                <a:cubicBezTo>
                  <a:pt x="7846" y="2950"/>
                  <a:pt x="7843" y="2916"/>
                  <a:pt x="7843" y="2863"/>
                </a:cubicBezTo>
                <a:lnTo>
                  <a:pt x="7843" y="2863"/>
                </a:lnTo>
                <a:lnTo>
                  <a:pt x="7843" y="2565"/>
                </a:lnTo>
                <a:lnTo>
                  <a:pt x="7778" y="2565"/>
                </a:lnTo>
                <a:lnTo>
                  <a:pt x="7778" y="2497"/>
                </a:lnTo>
                <a:lnTo>
                  <a:pt x="7843" y="2497"/>
                </a:lnTo>
                <a:lnTo>
                  <a:pt x="7843" y="2368"/>
                </a:lnTo>
                <a:lnTo>
                  <a:pt x="7930" y="2315"/>
                </a:lnTo>
                <a:lnTo>
                  <a:pt x="7930" y="2497"/>
                </a:lnTo>
                <a:lnTo>
                  <a:pt x="8018" y="2497"/>
                </a:lnTo>
                <a:lnTo>
                  <a:pt x="8018" y="2565"/>
                </a:lnTo>
                <a:lnTo>
                  <a:pt x="7930" y="2565"/>
                </a:lnTo>
                <a:lnTo>
                  <a:pt x="7930" y="2868"/>
                </a:lnTo>
                <a:cubicBezTo>
                  <a:pt x="7930" y="2893"/>
                  <a:pt x="7932" y="2909"/>
                  <a:pt x="7935" y="2916"/>
                </a:cubicBezTo>
                <a:lnTo>
                  <a:pt x="7935" y="2916"/>
                </a:lnTo>
                <a:cubicBezTo>
                  <a:pt x="7938" y="2923"/>
                  <a:pt x="7943" y="2929"/>
                  <a:pt x="7950" y="2934"/>
                </a:cubicBezTo>
                <a:lnTo>
                  <a:pt x="7950" y="2934"/>
                </a:lnTo>
                <a:cubicBezTo>
                  <a:pt x="7957" y="2938"/>
                  <a:pt x="7967" y="2940"/>
                  <a:pt x="7980" y="2940"/>
                </a:cubicBezTo>
                <a:lnTo>
                  <a:pt x="7980" y="2940"/>
                </a:lnTo>
                <a:cubicBezTo>
                  <a:pt x="7989" y="2940"/>
                  <a:pt x="8002" y="2939"/>
                  <a:pt x="8018" y="2937"/>
                </a:cubicBezTo>
                <a:lnTo>
                  <a:pt x="8018" y="2937"/>
                </a:lnTo>
                <a:close/>
                <a:moveTo>
                  <a:pt x="8105" y="2400"/>
                </a:moveTo>
                <a:lnTo>
                  <a:pt x="8105" y="2299"/>
                </a:lnTo>
                <a:lnTo>
                  <a:pt x="8193" y="2299"/>
                </a:lnTo>
                <a:lnTo>
                  <a:pt x="8193" y="2400"/>
                </a:lnTo>
                <a:lnTo>
                  <a:pt x="8105" y="2400"/>
                </a:lnTo>
                <a:close/>
                <a:moveTo>
                  <a:pt x="8105" y="3015"/>
                </a:moveTo>
                <a:lnTo>
                  <a:pt x="8105" y="2497"/>
                </a:lnTo>
                <a:lnTo>
                  <a:pt x="8193" y="2497"/>
                </a:lnTo>
                <a:lnTo>
                  <a:pt x="8193" y="3015"/>
                </a:lnTo>
                <a:lnTo>
                  <a:pt x="8105" y="3015"/>
                </a:lnTo>
                <a:close/>
                <a:moveTo>
                  <a:pt x="8326" y="3015"/>
                </a:moveTo>
                <a:lnTo>
                  <a:pt x="8326" y="2497"/>
                </a:lnTo>
                <a:lnTo>
                  <a:pt x="8405" y="2497"/>
                </a:lnTo>
                <a:lnTo>
                  <a:pt x="8405" y="2569"/>
                </a:lnTo>
                <a:cubicBezTo>
                  <a:pt x="8421" y="2544"/>
                  <a:pt x="8443" y="2523"/>
                  <a:pt x="8470" y="2508"/>
                </a:cubicBezTo>
                <a:lnTo>
                  <a:pt x="8470" y="2508"/>
                </a:lnTo>
                <a:cubicBezTo>
                  <a:pt x="8497" y="2493"/>
                  <a:pt x="8527" y="2485"/>
                  <a:pt x="8562" y="2485"/>
                </a:cubicBezTo>
                <a:lnTo>
                  <a:pt x="8562" y="2485"/>
                </a:lnTo>
                <a:cubicBezTo>
                  <a:pt x="8601" y="2485"/>
                  <a:pt x="8632" y="2493"/>
                  <a:pt x="8657" y="2509"/>
                </a:cubicBezTo>
                <a:lnTo>
                  <a:pt x="8657" y="2509"/>
                </a:lnTo>
                <a:cubicBezTo>
                  <a:pt x="8682" y="2525"/>
                  <a:pt x="8699" y="2547"/>
                  <a:pt x="8709" y="2576"/>
                </a:cubicBezTo>
                <a:lnTo>
                  <a:pt x="8709" y="2576"/>
                </a:lnTo>
                <a:cubicBezTo>
                  <a:pt x="8750" y="2515"/>
                  <a:pt x="8803" y="2485"/>
                  <a:pt x="8869" y="2485"/>
                </a:cubicBezTo>
                <a:lnTo>
                  <a:pt x="8869" y="2485"/>
                </a:lnTo>
                <a:cubicBezTo>
                  <a:pt x="8920" y="2485"/>
                  <a:pt x="8960" y="2499"/>
                  <a:pt x="8988" y="2528"/>
                </a:cubicBezTo>
                <a:lnTo>
                  <a:pt x="8988" y="2528"/>
                </a:lnTo>
                <a:cubicBezTo>
                  <a:pt x="9015" y="2556"/>
                  <a:pt x="9029" y="2600"/>
                  <a:pt x="9029" y="2659"/>
                </a:cubicBezTo>
                <a:lnTo>
                  <a:pt x="9029" y="2659"/>
                </a:lnTo>
                <a:lnTo>
                  <a:pt x="9029" y="3015"/>
                </a:lnTo>
                <a:lnTo>
                  <a:pt x="8942" y="3015"/>
                </a:lnTo>
                <a:lnTo>
                  <a:pt x="8942" y="2688"/>
                </a:lnTo>
                <a:cubicBezTo>
                  <a:pt x="8942" y="2653"/>
                  <a:pt x="8939" y="2628"/>
                  <a:pt x="8933" y="2613"/>
                </a:cubicBezTo>
                <a:lnTo>
                  <a:pt x="8933" y="2613"/>
                </a:lnTo>
                <a:cubicBezTo>
                  <a:pt x="8928" y="2597"/>
                  <a:pt x="8917" y="2584"/>
                  <a:pt x="8902" y="2575"/>
                </a:cubicBezTo>
                <a:lnTo>
                  <a:pt x="8902" y="2575"/>
                </a:lnTo>
                <a:cubicBezTo>
                  <a:pt x="8887" y="2566"/>
                  <a:pt x="8870" y="2561"/>
                  <a:pt x="8849" y="2561"/>
                </a:cubicBezTo>
                <a:lnTo>
                  <a:pt x="8849" y="2561"/>
                </a:lnTo>
                <a:cubicBezTo>
                  <a:pt x="8813" y="2561"/>
                  <a:pt x="8783" y="2573"/>
                  <a:pt x="8759" y="2597"/>
                </a:cubicBezTo>
                <a:lnTo>
                  <a:pt x="8759" y="2597"/>
                </a:lnTo>
                <a:cubicBezTo>
                  <a:pt x="8734" y="2622"/>
                  <a:pt x="8722" y="2661"/>
                  <a:pt x="8722" y="2714"/>
                </a:cubicBezTo>
                <a:lnTo>
                  <a:pt x="8722" y="2714"/>
                </a:lnTo>
                <a:lnTo>
                  <a:pt x="8722" y="3015"/>
                </a:lnTo>
                <a:lnTo>
                  <a:pt x="8635" y="3015"/>
                </a:lnTo>
                <a:lnTo>
                  <a:pt x="8635" y="2678"/>
                </a:lnTo>
                <a:cubicBezTo>
                  <a:pt x="8635" y="2639"/>
                  <a:pt x="8628" y="2610"/>
                  <a:pt x="8613" y="2590"/>
                </a:cubicBezTo>
                <a:lnTo>
                  <a:pt x="8613" y="2590"/>
                </a:lnTo>
                <a:cubicBezTo>
                  <a:pt x="8599" y="2571"/>
                  <a:pt x="8576" y="2561"/>
                  <a:pt x="8543" y="2561"/>
                </a:cubicBezTo>
                <a:lnTo>
                  <a:pt x="8543" y="2561"/>
                </a:lnTo>
                <a:cubicBezTo>
                  <a:pt x="8518" y="2561"/>
                  <a:pt x="8495" y="2568"/>
                  <a:pt x="8474" y="2581"/>
                </a:cubicBezTo>
                <a:lnTo>
                  <a:pt x="8474" y="2581"/>
                </a:lnTo>
                <a:cubicBezTo>
                  <a:pt x="8453" y="2594"/>
                  <a:pt x="8438" y="2613"/>
                  <a:pt x="8428" y="2638"/>
                </a:cubicBezTo>
                <a:lnTo>
                  <a:pt x="8428" y="2638"/>
                </a:lnTo>
                <a:cubicBezTo>
                  <a:pt x="8419" y="2663"/>
                  <a:pt x="8414" y="2699"/>
                  <a:pt x="8414" y="2746"/>
                </a:cubicBezTo>
                <a:lnTo>
                  <a:pt x="8414" y="2746"/>
                </a:lnTo>
                <a:lnTo>
                  <a:pt x="8414" y="3015"/>
                </a:lnTo>
                <a:lnTo>
                  <a:pt x="8326" y="3015"/>
                </a:lnTo>
                <a:close/>
                <a:moveTo>
                  <a:pt x="9514" y="2848"/>
                </a:moveTo>
                <a:lnTo>
                  <a:pt x="9605" y="2859"/>
                </a:lnTo>
                <a:cubicBezTo>
                  <a:pt x="9591" y="2912"/>
                  <a:pt x="9565" y="2954"/>
                  <a:pt x="9526" y="2983"/>
                </a:cubicBezTo>
                <a:lnTo>
                  <a:pt x="9526" y="2983"/>
                </a:lnTo>
                <a:cubicBezTo>
                  <a:pt x="9487" y="3012"/>
                  <a:pt x="9438" y="3027"/>
                  <a:pt x="9377" y="3027"/>
                </a:cubicBezTo>
                <a:lnTo>
                  <a:pt x="9377" y="3027"/>
                </a:lnTo>
                <a:cubicBezTo>
                  <a:pt x="9301" y="3027"/>
                  <a:pt x="9241" y="3004"/>
                  <a:pt x="9197" y="2957"/>
                </a:cubicBezTo>
                <a:lnTo>
                  <a:pt x="9197" y="2957"/>
                </a:lnTo>
                <a:cubicBezTo>
                  <a:pt x="9152" y="2910"/>
                  <a:pt x="9130" y="2845"/>
                  <a:pt x="9130" y="2760"/>
                </a:cubicBezTo>
                <a:lnTo>
                  <a:pt x="9130" y="2760"/>
                </a:lnTo>
                <a:cubicBezTo>
                  <a:pt x="9130" y="2673"/>
                  <a:pt x="9152" y="2605"/>
                  <a:pt x="9197" y="2557"/>
                </a:cubicBezTo>
                <a:lnTo>
                  <a:pt x="9197" y="2557"/>
                </a:lnTo>
                <a:cubicBezTo>
                  <a:pt x="9242" y="2509"/>
                  <a:pt x="9301" y="2485"/>
                  <a:pt x="9372" y="2485"/>
                </a:cubicBezTo>
                <a:lnTo>
                  <a:pt x="9372" y="2485"/>
                </a:lnTo>
                <a:cubicBezTo>
                  <a:pt x="9441" y="2485"/>
                  <a:pt x="9498" y="2509"/>
                  <a:pt x="9542" y="2556"/>
                </a:cubicBezTo>
                <a:lnTo>
                  <a:pt x="9542" y="2556"/>
                </a:lnTo>
                <a:cubicBezTo>
                  <a:pt x="9586" y="2603"/>
                  <a:pt x="9608" y="2669"/>
                  <a:pt x="9608" y="2755"/>
                </a:cubicBezTo>
                <a:lnTo>
                  <a:pt x="9608" y="2755"/>
                </a:lnTo>
                <a:cubicBezTo>
                  <a:pt x="9608" y="2760"/>
                  <a:pt x="9608" y="2768"/>
                  <a:pt x="9608" y="2778"/>
                </a:cubicBezTo>
                <a:lnTo>
                  <a:pt x="9608" y="2778"/>
                </a:lnTo>
                <a:lnTo>
                  <a:pt x="9221" y="2778"/>
                </a:lnTo>
                <a:cubicBezTo>
                  <a:pt x="9224" y="2835"/>
                  <a:pt x="9240" y="2879"/>
                  <a:pt x="9269" y="2909"/>
                </a:cubicBezTo>
                <a:lnTo>
                  <a:pt x="9269" y="2909"/>
                </a:lnTo>
                <a:cubicBezTo>
                  <a:pt x="9298" y="2940"/>
                  <a:pt x="9335" y="2955"/>
                  <a:pt x="9378" y="2955"/>
                </a:cubicBezTo>
                <a:lnTo>
                  <a:pt x="9378" y="2955"/>
                </a:lnTo>
                <a:cubicBezTo>
                  <a:pt x="9410" y="2955"/>
                  <a:pt x="9437" y="2946"/>
                  <a:pt x="9460" y="2929"/>
                </a:cubicBezTo>
                <a:lnTo>
                  <a:pt x="9460" y="2929"/>
                </a:lnTo>
                <a:cubicBezTo>
                  <a:pt x="9483" y="2912"/>
                  <a:pt x="9501" y="2885"/>
                  <a:pt x="9514" y="2848"/>
                </a:cubicBezTo>
                <a:lnTo>
                  <a:pt x="9514" y="2848"/>
                </a:lnTo>
                <a:close/>
                <a:moveTo>
                  <a:pt x="9226" y="2706"/>
                </a:moveTo>
                <a:lnTo>
                  <a:pt x="9515" y="2706"/>
                </a:lnTo>
                <a:cubicBezTo>
                  <a:pt x="9512" y="2663"/>
                  <a:pt x="9501" y="2630"/>
                  <a:pt x="9482" y="2608"/>
                </a:cubicBezTo>
                <a:lnTo>
                  <a:pt x="9482" y="2608"/>
                </a:lnTo>
                <a:cubicBezTo>
                  <a:pt x="9454" y="2574"/>
                  <a:pt x="9418" y="2557"/>
                  <a:pt x="9373" y="2557"/>
                </a:cubicBezTo>
                <a:lnTo>
                  <a:pt x="9373" y="2557"/>
                </a:lnTo>
                <a:cubicBezTo>
                  <a:pt x="9333" y="2557"/>
                  <a:pt x="9299" y="2571"/>
                  <a:pt x="9271" y="2598"/>
                </a:cubicBezTo>
                <a:lnTo>
                  <a:pt x="9271" y="2598"/>
                </a:lnTo>
                <a:cubicBezTo>
                  <a:pt x="9244" y="2625"/>
                  <a:pt x="9229" y="2661"/>
                  <a:pt x="9226" y="2706"/>
                </a:cubicBezTo>
                <a:lnTo>
                  <a:pt x="9226" y="2706"/>
                </a:lnTo>
                <a:close/>
                <a:moveTo>
                  <a:pt x="9680" y="2860"/>
                </a:moveTo>
                <a:lnTo>
                  <a:pt x="9767" y="2847"/>
                </a:lnTo>
                <a:cubicBezTo>
                  <a:pt x="9772" y="2882"/>
                  <a:pt x="9786" y="2908"/>
                  <a:pt x="9808" y="2927"/>
                </a:cubicBezTo>
                <a:lnTo>
                  <a:pt x="9808" y="2927"/>
                </a:lnTo>
                <a:cubicBezTo>
                  <a:pt x="9831" y="2946"/>
                  <a:pt x="9862" y="2955"/>
                  <a:pt x="9902" y="2955"/>
                </a:cubicBezTo>
                <a:lnTo>
                  <a:pt x="9902" y="2955"/>
                </a:lnTo>
                <a:cubicBezTo>
                  <a:pt x="9942" y="2955"/>
                  <a:pt x="9972" y="2947"/>
                  <a:pt x="9991" y="2930"/>
                </a:cubicBezTo>
                <a:lnTo>
                  <a:pt x="9991" y="2930"/>
                </a:lnTo>
                <a:cubicBezTo>
                  <a:pt x="10011" y="2913"/>
                  <a:pt x="10021" y="2894"/>
                  <a:pt x="10021" y="2872"/>
                </a:cubicBezTo>
                <a:lnTo>
                  <a:pt x="10021" y="2872"/>
                </a:lnTo>
                <a:cubicBezTo>
                  <a:pt x="10021" y="2852"/>
                  <a:pt x="10012" y="2836"/>
                  <a:pt x="9995" y="2825"/>
                </a:cubicBezTo>
                <a:lnTo>
                  <a:pt x="9995" y="2825"/>
                </a:lnTo>
                <a:cubicBezTo>
                  <a:pt x="9983" y="2817"/>
                  <a:pt x="9953" y="2807"/>
                  <a:pt x="9905" y="2795"/>
                </a:cubicBezTo>
                <a:lnTo>
                  <a:pt x="9905" y="2795"/>
                </a:lnTo>
                <a:cubicBezTo>
                  <a:pt x="9840" y="2779"/>
                  <a:pt x="9796" y="2765"/>
                  <a:pt x="9771" y="2753"/>
                </a:cubicBezTo>
                <a:lnTo>
                  <a:pt x="9771" y="2753"/>
                </a:lnTo>
                <a:cubicBezTo>
                  <a:pt x="9746" y="2741"/>
                  <a:pt x="9727" y="2725"/>
                  <a:pt x="9714" y="2704"/>
                </a:cubicBezTo>
                <a:lnTo>
                  <a:pt x="9714" y="2704"/>
                </a:lnTo>
                <a:cubicBezTo>
                  <a:pt x="9701" y="2683"/>
                  <a:pt x="9695" y="2659"/>
                  <a:pt x="9695" y="2634"/>
                </a:cubicBezTo>
                <a:lnTo>
                  <a:pt x="9695" y="2634"/>
                </a:lnTo>
                <a:cubicBezTo>
                  <a:pt x="9695" y="2611"/>
                  <a:pt x="9700" y="2590"/>
                  <a:pt x="9711" y="2570"/>
                </a:cubicBezTo>
                <a:lnTo>
                  <a:pt x="9711" y="2570"/>
                </a:lnTo>
                <a:cubicBezTo>
                  <a:pt x="9722" y="2551"/>
                  <a:pt x="9736" y="2534"/>
                  <a:pt x="9754" y="2521"/>
                </a:cubicBezTo>
                <a:lnTo>
                  <a:pt x="9754" y="2521"/>
                </a:lnTo>
                <a:cubicBezTo>
                  <a:pt x="9768" y="2511"/>
                  <a:pt x="9787" y="2502"/>
                  <a:pt x="9810" y="2495"/>
                </a:cubicBezTo>
                <a:lnTo>
                  <a:pt x="9810" y="2495"/>
                </a:lnTo>
                <a:cubicBezTo>
                  <a:pt x="9833" y="2488"/>
                  <a:pt x="9859" y="2485"/>
                  <a:pt x="9886" y="2485"/>
                </a:cubicBezTo>
                <a:lnTo>
                  <a:pt x="9886" y="2485"/>
                </a:lnTo>
                <a:cubicBezTo>
                  <a:pt x="9927" y="2485"/>
                  <a:pt x="9962" y="2491"/>
                  <a:pt x="9993" y="2502"/>
                </a:cubicBezTo>
                <a:lnTo>
                  <a:pt x="9993" y="2502"/>
                </a:lnTo>
                <a:cubicBezTo>
                  <a:pt x="10024" y="2514"/>
                  <a:pt x="10046" y="2530"/>
                  <a:pt x="10061" y="2550"/>
                </a:cubicBezTo>
                <a:lnTo>
                  <a:pt x="10061" y="2550"/>
                </a:lnTo>
                <a:cubicBezTo>
                  <a:pt x="10076" y="2570"/>
                  <a:pt x="10086" y="2597"/>
                  <a:pt x="10092" y="2630"/>
                </a:cubicBezTo>
                <a:lnTo>
                  <a:pt x="10092" y="2630"/>
                </a:lnTo>
                <a:lnTo>
                  <a:pt x="10006" y="2642"/>
                </a:lnTo>
                <a:cubicBezTo>
                  <a:pt x="10002" y="2615"/>
                  <a:pt x="9991" y="2595"/>
                  <a:pt x="9972" y="2580"/>
                </a:cubicBezTo>
                <a:lnTo>
                  <a:pt x="9972" y="2580"/>
                </a:lnTo>
                <a:cubicBezTo>
                  <a:pt x="9953" y="2565"/>
                  <a:pt x="9927" y="2557"/>
                  <a:pt x="9892" y="2557"/>
                </a:cubicBezTo>
                <a:lnTo>
                  <a:pt x="9892" y="2557"/>
                </a:lnTo>
                <a:cubicBezTo>
                  <a:pt x="9852" y="2557"/>
                  <a:pt x="9823" y="2564"/>
                  <a:pt x="9806" y="2577"/>
                </a:cubicBezTo>
                <a:lnTo>
                  <a:pt x="9806" y="2577"/>
                </a:lnTo>
                <a:cubicBezTo>
                  <a:pt x="9789" y="2590"/>
                  <a:pt x="9780" y="2606"/>
                  <a:pt x="9780" y="2624"/>
                </a:cubicBezTo>
                <a:lnTo>
                  <a:pt x="9780" y="2624"/>
                </a:lnTo>
                <a:cubicBezTo>
                  <a:pt x="9780" y="2635"/>
                  <a:pt x="9784" y="2646"/>
                  <a:pt x="9791" y="2655"/>
                </a:cubicBezTo>
                <a:lnTo>
                  <a:pt x="9791" y="2655"/>
                </a:lnTo>
                <a:cubicBezTo>
                  <a:pt x="9798" y="2664"/>
                  <a:pt x="9809" y="2672"/>
                  <a:pt x="9824" y="2678"/>
                </a:cubicBezTo>
                <a:lnTo>
                  <a:pt x="9824" y="2678"/>
                </a:lnTo>
                <a:cubicBezTo>
                  <a:pt x="9833" y="2681"/>
                  <a:pt x="9859" y="2689"/>
                  <a:pt x="9902" y="2701"/>
                </a:cubicBezTo>
                <a:lnTo>
                  <a:pt x="9902" y="2701"/>
                </a:lnTo>
                <a:cubicBezTo>
                  <a:pt x="9964" y="2718"/>
                  <a:pt x="10007" y="2731"/>
                  <a:pt x="10032" y="2741"/>
                </a:cubicBezTo>
                <a:lnTo>
                  <a:pt x="10032" y="2741"/>
                </a:lnTo>
                <a:cubicBezTo>
                  <a:pt x="10057" y="2752"/>
                  <a:pt x="10076" y="2767"/>
                  <a:pt x="10090" y="2788"/>
                </a:cubicBezTo>
                <a:lnTo>
                  <a:pt x="10090" y="2788"/>
                </a:lnTo>
                <a:cubicBezTo>
                  <a:pt x="10104" y="2808"/>
                  <a:pt x="10111" y="2833"/>
                  <a:pt x="10111" y="2863"/>
                </a:cubicBezTo>
                <a:lnTo>
                  <a:pt x="10111" y="2863"/>
                </a:lnTo>
                <a:cubicBezTo>
                  <a:pt x="10111" y="2892"/>
                  <a:pt x="10102" y="2920"/>
                  <a:pt x="10085" y="2946"/>
                </a:cubicBezTo>
                <a:lnTo>
                  <a:pt x="10085" y="2946"/>
                </a:lnTo>
                <a:cubicBezTo>
                  <a:pt x="10068" y="2971"/>
                  <a:pt x="10044" y="2991"/>
                  <a:pt x="10011" y="3006"/>
                </a:cubicBezTo>
                <a:lnTo>
                  <a:pt x="10011" y="3006"/>
                </a:lnTo>
                <a:cubicBezTo>
                  <a:pt x="9979" y="3020"/>
                  <a:pt x="9943" y="3027"/>
                  <a:pt x="9902" y="3027"/>
                </a:cubicBezTo>
                <a:lnTo>
                  <a:pt x="9902" y="3027"/>
                </a:lnTo>
                <a:cubicBezTo>
                  <a:pt x="9835" y="3027"/>
                  <a:pt x="9783" y="3013"/>
                  <a:pt x="9748" y="2985"/>
                </a:cubicBezTo>
                <a:lnTo>
                  <a:pt x="9748" y="2985"/>
                </a:lnTo>
                <a:cubicBezTo>
                  <a:pt x="9713" y="2957"/>
                  <a:pt x="9690" y="2915"/>
                  <a:pt x="9680" y="2860"/>
                </a:cubicBezTo>
                <a:lnTo>
                  <a:pt x="9680" y="2860"/>
                </a:lnTo>
                <a:close/>
                <a:moveTo>
                  <a:pt x="10262" y="2837"/>
                </a:moveTo>
                <a:lnTo>
                  <a:pt x="10236" y="2458"/>
                </a:lnTo>
                <a:lnTo>
                  <a:pt x="10236" y="2299"/>
                </a:lnTo>
                <a:lnTo>
                  <a:pt x="10344" y="2299"/>
                </a:lnTo>
                <a:lnTo>
                  <a:pt x="10344" y="2458"/>
                </a:lnTo>
                <a:lnTo>
                  <a:pt x="10319" y="2837"/>
                </a:lnTo>
                <a:lnTo>
                  <a:pt x="10262" y="2837"/>
                </a:lnTo>
                <a:close/>
                <a:moveTo>
                  <a:pt x="10239" y="3015"/>
                </a:moveTo>
                <a:lnTo>
                  <a:pt x="10239" y="2915"/>
                </a:lnTo>
                <a:lnTo>
                  <a:pt x="10341" y="2915"/>
                </a:lnTo>
                <a:lnTo>
                  <a:pt x="10341" y="3015"/>
                </a:lnTo>
                <a:lnTo>
                  <a:pt x="10239" y="3015"/>
                </a:lnTo>
                <a:close/>
              </a:path>
            </a:pathLst>
          </a:custGeom>
          <a:solidFill>
            <a:srgbClr val="FF0000"/>
          </a:solidFill>
          <a:ln w="19050" cap="flat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/>
      <p:bldP spid="312" grpId="0" animBg="1"/>
      <p:bldP spid="3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hape 31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However, the Program Is Incorrect</a:t>
            </a:r>
          </a:p>
        </p:txBody>
      </p:sp>
      <p:sp>
        <p:nvSpPr>
          <p:cNvPr id="69634" name="Shape 320"/>
          <p:cNvSpPr>
            <a:spLocks noChangeArrowheads="1"/>
          </p:cNvSpPr>
          <p:nvPr/>
        </p:nvSpPr>
        <p:spPr bwMode="auto">
          <a:xfrm>
            <a:off x="3813175" y="1522413"/>
            <a:ext cx="5330825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/>
              <a:t>kernelF</a:t>
            </a:r>
            <a:r>
              <a:rPr lang="en-US" sz="2400">
                <a:solidFill>
                  <a:srgbClr val="38761D"/>
                </a:solidFill>
              </a:rPr>
              <a:t>&lt;&lt;&lt;(1,1),(16,16)&gt;&gt;&gt;</a:t>
            </a:r>
            <a:r>
              <a:rPr lang="en-US" sz="2400"/>
              <a:t>(A);</a:t>
            </a:r>
          </a:p>
          <a:p>
            <a:pPr>
              <a:spcBef>
                <a:spcPts val="600"/>
              </a:spcBef>
            </a:pPr>
            <a:r>
              <a:rPr lang="en-US" sz="2400"/>
              <a:t>__device__    kernelF(A){</a:t>
            </a:r>
          </a:p>
          <a:p>
            <a:pPr>
              <a:spcBef>
                <a:spcPts val="600"/>
              </a:spcBef>
            </a:pPr>
            <a:r>
              <a:rPr lang="en-US" sz="2400"/>
              <a:t>    </a:t>
            </a:r>
            <a:r>
              <a:rPr lang="en-US" sz="2400">
                <a:solidFill>
                  <a:srgbClr val="980000"/>
                </a:solidFill>
              </a:rPr>
              <a:t>__shared__ smem[16][16];</a:t>
            </a:r>
          </a:p>
          <a:p>
            <a:pPr>
              <a:spcBef>
                <a:spcPts val="600"/>
              </a:spcBef>
            </a:pPr>
            <a:r>
              <a:rPr lang="en-US" sz="2400"/>
              <a:t>    i = threadIdx.y;</a:t>
            </a:r>
          </a:p>
          <a:p>
            <a:pPr>
              <a:spcBef>
                <a:spcPts val="600"/>
              </a:spcBef>
            </a:pPr>
            <a:r>
              <a:rPr lang="en-US" sz="2400"/>
              <a:t>    j = threadIdx.x;</a:t>
            </a:r>
          </a:p>
          <a:p>
            <a:pPr>
              <a:spcBef>
                <a:spcPts val="600"/>
              </a:spcBef>
            </a:pPr>
            <a:r>
              <a:rPr lang="en-US" sz="2400"/>
              <a:t>    </a:t>
            </a:r>
            <a:r>
              <a:rPr lang="en-US" sz="2400">
                <a:solidFill>
                  <a:srgbClr val="980000"/>
                </a:solidFill>
              </a:rPr>
              <a:t>smem[i][j] = A[i][j]; // load to smem</a:t>
            </a:r>
          </a:p>
          <a:p>
            <a:pPr>
              <a:spcBef>
                <a:spcPts val="600"/>
              </a:spcBef>
            </a:pPr>
            <a:r>
              <a:rPr lang="en-US" sz="2400"/>
              <a:t>    A[i][j] = ( smem[i-1][j-1]</a:t>
            </a:r>
          </a:p>
          <a:p>
            <a:pPr>
              <a:spcBef>
                <a:spcPts val="600"/>
              </a:spcBef>
            </a:pPr>
            <a:r>
              <a:rPr lang="en-US" sz="2400"/>
              <a:t>                   + smem[i-1][j]</a:t>
            </a:r>
          </a:p>
          <a:p>
            <a:pPr>
              <a:spcBef>
                <a:spcPts val="600"/>
              </a:spcBef>
            </a:pPr>
            <a:r>
              <a:rPr lang="en-US" sz="2400"/>
              <a:t>                   ...</a:t>
            </a:r>
          </a:p>
          <a:p>
            <a:pPr>
              <a:spcBef>
                <a:spcPts val="600"/>
              </a:spcBef>
            </a:pPr>
            <a:r>
              <a:rPr lang="en-US" sz="2400"/>
              <a:t>                   + smem[i+1][i+1] ) / 9;</a:t>
            </a:r>
          </a:p>
          <a:p>
            <a:pPr>
              <a:spcBef>
                <a:spcPts val="600"/>
              </a:spcBef>
            </a:pPr>
            <a:r>
              <a:rPr lang="en-US" sz="2400"/>
              <a:t>}</a:t>
            </a:r>
          </a:p>
          <a:p>
            <a:endParaRPr lang="en-US"/>
          </a:p>
        </p:txBody>
      </p:sp>
      <p:sp>
        <p:nvSpPr>
          <p:cNvPr id="321" name="Shape 321"/>
          <p:cNvSpPr>
            <a:spLocks/>
          </p:cNvSpPr>
          <p:nvPr/>
        </p:nvSpPr>
        <p:spPr bwMode="auto">
          <a:xfrm>
            <a:off x="1355725" y="2819400"/>
            <a:ext cx="6432550" cy="1219200"/>
          </a:xfrm>
          <a:custGeom>
            <a:avLst/>
            <a:gdLst>
              <a:gd name="T0" fmla="*/ 0 w 3838"/>
              <a:gd name="T1" fmla="*/ 0 h 728"/>
              <a:gd name="T2" fmla="*/ 3838 w 3838"/>
              <a:gd name="T3" fmla="*/ 728 h 728"/>
            </a:gdLst>
            <a:ahLst/>
            <a:cxnLst>
              <a:cxn ang="0">
                <a:pos x="0" y="0"/>
              </a:cxn>
              <a:cxn ang="0">
                <a:pos x="94" y="293"/>
              </a:cxn>
              <a:cxn ang="0">
                <a:pos x="466" y="0"/>
              </a:cxn>
              <a:cxn ang="0">
                <a:pos x="561" y="715"/>
              </a:cxn>
              <a:cxn ang="0">
                <a:pos x="466" y="378"/>
              </a:cxn>
              <a:cxn ang="0">
                <a:pos x="94" y="715"/>
              </a:cxn>
              <a:cxn ang="0">
                <a:pos x="1046" y="651"/>
              </a:cxn>
              <a:cxn ang="0">
                <a:pos x="952" y="710"/>
              </a:cxn>
              <a:cxn ang="0">
                <a:pos x="839" y="727"/>
              </a:cxn>
              <a:cxn ang="0">
                <a:pos x="724" y="686"/>
              </a:cxn>
              <a:cxn ang="0">
                <a:pos x="678" y="593"/>
              </a:cxn>
              <a:cxn ang="0">
                <a:pos x="695" y="510"/>
              </a:cxn>
              <a:cxn ang="0">
                <a:pos x="741" y="459"/>
              </a:cxn>
              <a:cxn ang="0">
                <a:pos x="800" y="431"/>
              </a:cxn>
              <a:cxn ang="0">
                <a:pos x="909" y="414"/>
              </a:cxn>
              <a:cxn ang="0">
                <a:pos x="1014" y="386"/>
              </a:cxn>
              <a:cxn ang="0">
                <a:pos x="1039" y="339"/>
              </a:cxn>
              <a:cxn ang="0">
                <a:pos x="1010" y="284"/>
              </a:cxn>
              <a:cxn ang="0">
                <a:pos x="916" y="258"/>
              </a:cxn>
              <a:cxn ang="0">
                <a:pos x="823" y="280"/>
              </a:cxn>
              <a:cxn ang="0">
                <a:pos x="693" y="345"/>
              </a:cxn>
              <a:cxn ang="0">
                <a:pos x="731" y="256"/>
              </a:cxn>
              <a:cxn ang="0">
                <a:pos x="809" y="203"/>
              </a:cxn>
              <a:cxn ang="0">
                <a:pos x="927" y="185"/>
              </a:cxn>
              <a:cxn ang="0">
                <a:pos x="1035" y="201"/>
              </a:cxn>
              <a:cxn ang="0">
                <a:pos x="1096" y="240"/>
              </a:cxn>
              <a:cxn ang="0">
                <a:pos x="1123" y="300"/>
              </a:cxn>
              <a:cxn ang="0">
                <a:pos x="1127" y="381"/>
              </a:cxn>
              <a:cxn ang="0">
                <a:pos x="1127" y="472"/>
              </a:cxn>
              <a:cxn ang="0">
                <a:pos x="1133" y="654"/>
              </a:cxn>
              <a:cxn ang="0">
                <a:pos x="1063" y="715"/>
              </a:cxn>
              <a:cxn ang="0">
                <a:pos x="1046" y="651"/>
              </a:cxn>
            </a:cxnLst>
            <a:rect l="T0" t="T1" r="T2" b="T3"/>
            <a:pathLst>
              <a:path w="3838" h="728" extrusionOk="0">
                <a:moveTo>
                  <a:pt x="0" y="715"/>
                </a:moveTo>
                <a:lnTo>
                  <a:pt x="0" y="0"/>
                </a:lnTo>
                <a:lnTo>
                  <a:pt x="94" y="0"/>
                </a:lnTo>
                <a:lnTo>
                  <a:pt x="94" y="293"/>
                </a:lnTo>
                <a:lnTo>
                  <a:pt x="466" y="293"/>
                </a:lnTo>
                <a:lnTo>
                  <a:pt x="466" y="0"/>
                </a:lnTo>
                <a:lnTo>
                  <a:pt x="561" y="0"/>
                </a:lnTo>
                <a:lnTo>
                  <a:pt x="561" y="715"/>
                </a:lnTo>
                <a:lnTo>
                  <a:pt x="466" y="715"/>
                </a:lnTo>
                <a:lnTo>
                  <a:pt x="466" y="378"/>
                </a:lnTo>
                <a:lnTo>
                  <a:pt x="94" y="378"/>
                </a:lnTo>
                <a:lnTo>
                  <a:pt x="94" y="715"/>
                </a:lnTo>
                <a:lnTo>
                  <a:pt x="0" y="715"/>
                </a:lnTo>
                <a:close/>
                <a:moveTo>
                  <a:pt x="1046" y="651"/>
                </a:moveTo>
                <a:cubicBezTo>
                  <a:pt x="1013" y="679"/>
                  <a:pt x="982" y="699"/>
                  <a:pt x="952" y="710"/>
                </a:cubicBezTo>
                <a:lnTo>
                  <a:pt x="952" y="710"/>
                </a:lnTo>
                <a:cubicBezTo>
                  <a:pt x="922" y="721"/>
                  <a:pt x="890" y="727"/>
                  <a:pt x="855" y="727"/>
                </a:cubicBezTo>
                <a:lnTo>
                  <a:pt x="855" y="727"/>
                </a:lnTo>
                <a:cubicBezTo>
                  <a:pt x="798" y="727"/>
                  <a:pt x="755" y="713"/>
                  <a:pt x="724" y="685"/>
                </a:cubicBezTo>
                <a:lnTo>
                  <a:pt x="724" y="685"/>
                </a:lnTo>
                <a:cubicBezTo>
                  <a:pt x="693" y="658"/>
                  <a:pt x="678" y="622"/>
                  <a:pt x="678" y="579"/>
                </a:cubicBezTo>
                <a:lnTo>
                  <a:pt x="678" y="579"/>
                </a:lnTo>
                <a:cubicBezTo>
                  <a:pt x="678" y="554"/>
                  <a:pt x="684" y="530"/>
                  <a:pt x="695" y="509"/>
                </a:cubicBezTo>
                <a:lnTo>
                  <a:pt x="695" y="509"/>
                </a:lnTo>
                <a:cubicBezTo>
                  <a:pt x="706" y="488"/>
                  <a:pt x="721" y="471"/>
                  <a:pt x="740" y="458"/>
                </a:cubicBezTo>
                <a:lnTo>
                  <a:pt x="740" y="458"/>
                </a:lnTo>
                <a:cubicBezTo>
                  <a:pt x="759" y="445"/>
                  <a:pt x="781" y="436"/>
                  <a:pt x="804" y="430"/>
                </a:cubicBezTo>
                <a:lnTo>
                  <a:pt x="804" y="430"/>
                </a:lnTo>
                <a:cubicBezTo>
                  <a:pt x="821" y="425"/>
                  <a:pt x="847" y="421"/>
                  <a:pt x="882" y="416"/>
                </a:cubicBezTo>
                <a:lnTo>
                  <a:pt x="882" y="416"/>
                </a:lnTo>
                <a:cubicBezTo>
                  <a:pt x="953" y="408"/>
                  <a:pt x="1005" y="398"/>
                  <a:pt x="1039" y="386"/>
                </a:cubicBezTo>
                <a:lnTo>
                  <a:pt x="1039" y="386"/>
                </a:lnTo>
                <a:cubicBezTo>
                  <a:pt x="1039" y="374"/>
                  <a:pt x="1039" y="366"/>
                  <a:pt x="1039" y="363"/>
                </a:cubicBezTo>
                <a:lnTo>
                  <a:pt x="1039" y="363"/>
                </a:lnTo>
                <a:cubicBezTo>
                  <a:pt x="1039" y="328"/>
                  <a:pt x="1031" y="303"/>
                  <a:pt x="1014" y="288"/>
                </a:cubicBezTo>
                <a:lnTo>
                  <a:pt x="1014" y="288"/>
                </a:lnTo>
                <a:cubicBezTo>
                  <a:pt x="991" y="268"/>
                  <a:pt x="958" y="258"/>
                  <a:pt x="914" y="258"/>
                </a:cubicBezTo>
                <a:lnTo>
                  <a:pt x="914" y="258"/>
                </a:lnTo>
                <a:cubicBezTo>
                  <a:pt x="873" y="258"/>
                  <a:pt x="842" y="265"/>
                  <a:pt x="822" y="280"/>
                </a:cubicBezTo>
                <a:lnTo>
                  <a:pt x="822" y="280"/>
                </a:lnTo>
                <a:cubicBezTo>
                  <a:pt x="803" y="294"/>
                  <a:pt x="788" y="319"/>
                  <a:pt x="779" y="356"/>
                </a:cubicBezTo>
                <a:lnTo>
                  <a:pt x="779" y="356"/>
                </a:lnTo>
                <a:lnTo>
                  <a:pt x="693" y="345"/>
                </a:lnTo>
                <a:cubicBezTo>
                  <a:pt x="701" y="308"/>
                  <a:pt x="714" y="279"/>
                  <a:pt x="731" y="256"/>
                </a:cubicBezTo>
                <a:lnTo>
                  <a:pt x="731" y="256"/>
                </a:lnTo>
                <a:cubicBezTo>
                  <a:pt x="749" y="233"/>
                  <a:pt x="775" y="216"/>
                  <a:pt x="809" y="203"/>
                </a:cubicBezTo>
                <a:lnTo>
                  <a:pt x="809" y="203"/>
                </a:lnTo>
                <a:cubicBezTo>
                  <a:pt x="843" y="191"/>
                  <a:pt x="882" y="185"/>
                  <a:pt x="927" y="185"/>
                </a:cubicBezTo>
                <a:lnTo>
                  <a:pt x="927" y="185"/>
                </a:lnTo>
                <a:cubicBezTo>
                  <a:pt x="971" y="185"/>
                  <a:pt x="1007" y="190"/>
                  <a:pt x="1035" y="201"/>
                </a:cubicBezTo>
                <a:lnTo>
                  <a:pt x="1035" y="201"/>
                </a:lnTo>
                <a:cubicBezTo>
                  <a:pt x="1062" y="211"/>
                  <a:pt x="1083" y="224"/>
                  <a:pt x="1096" y="240"/>
                </a:cubicBezTo>
                <a:lnTo>
                  <a:pt x="1096" y="240"/>
                </a:lnTo>
                <a:cubicBezTo>
                  <a:pt x="1109" y="256"/>
                  <a:pt x="1118" y="276"/>
                  <a:pt x="1123" y="300"/>
                </a:cubicBezTo>
                <a:lnTo>
                  <a:pt x="1123" y="300"/>
                </a:lnTo>
                <a:cubicBezTo>
                  <a:pt x="1126" y="315"/>
                  <a:pt x="1127" y="342"/>
                  <a:pt x="1127" y="381"/>
                </a:cubicBezTo>
                <a:lnTo>
                  <a:pt x="1127" y="381"/>
                </a:lnTo>
                <a:lnTo>
                  <a:pt x="1127" y="498"/>
                </a:lnTo>
                <a:cubicBezTo>
                  <a:pt x="1127" y="580"/>
                  <a:pt x="1129" y="632"/>
                  <a:pt x="1133" y="653"/>
                </a:cubicBezTo>
                <a:lnTo>
                  <a:pt x="1133" y="653"/>
                </a:lnTo>
                <a:cubicBezTo>
                  <a:pt x="1137" y="675"/>
                  <a:pt x="1144" y="696"/>
                  <a:pt x="1155" y="715"/>
                </a:cubicBezTo>
                <a:lnTo>
                  <a:pt x="1155" y="715"/>
                </a:lnTo>
                <a:lnTo>
                  <a:pt x="1063" y="715"/>
                </a:lnTo>
                <a:cubicBezTo>
                  <a:pt x="1054" y="697"/>
                  <a:pt x="1049" y="676"/>
                  <a:pt x="1046" y="651"/>
                </a:cubicBezTo>
                <a:lnTo>
                  <a:pt x="1046" y="651"/>
                </a:lnTo>
                <a:close/>
                <a:moveTo>
                  <a:pt x="1039" y="455"/>
                </a:moveTo>
                <a:cubicBezTo>
                  <a:pt x="1007" y="468"/>
                  <a:pt x="959" y="479"/>
                  <a:pt x="895" y="488"/>
                </a:cubicBezTo>
                <a:lnTo>
                  <a:pt x="895" y="488"/>
                </a:lnTo>
                <a:cubicBezTo>
                  <a:pt x="859" y="493"/>
                  <a:pt x="833" y="499"/>
                  <a:pt x="818" y="506"/>
                </a:cubicBezTo>
                <a:lnTo>
                  <a:pt x="818" y="506"/>
                </a:lnTo>
                <a:cubicBezTo>
                  <a:pt x="803" y="513"/>
                  <a:pt x="792" y="522"/>
                  <a:pt x="784" y="534"/>
                </a:cubicBezTo>
                <a:lnTo>
                  <a:pt x="784" y="534"/>
                </a:lnTo>
                <a:cubicBezTo>
                  <a:pt x="775" y="547"/>
                  <a:pt x="771" y="561"/>
                  <a:pt x="771" y="576"/>
                </a:cubicBezTo>
                <a:lnTo>
                  <a:pt x="771" y="576"/>
                </a:lnTo>
                <a:cubicBezTo>
                  <a:pt x="771" y="599"/>
                  <a:pt x="780" y="619"/>
                  <a:pt x="798" y="635"/>
                </a:cubicBezTo>
                <a:lnTo>
                  <a:pt x="798" y="635"/>
                </a:lnTo>
                <a:cubicBezTo>
                  <a:pt x="816" y="650"/>
                  <a:pt x="842" y="658"/>
                  <a:pt x="876" y="658"/>
                </a:cubicBezTo>
                <a:lnTo>
                  <a:pt x="876" y="658"/>
                </a:lnTo>
                <a:cubicBezTo>
                  <a:pt x="910" y="658"/>
                  <a:pt x="940" y="651"/>
                  <a:pt x="966" y="636"/>
                </a:cubicBezTo>
                <a:lnTo>
                  <a:pt x="966" y="636"/>
                </a:lnTo>
                <a:cubicBezTo>
                  <a:pt x="993" y="621"/>
                  <a:pt x="1012" y="601"/>
                  <a:pt x="1024" y="575"/>
                </a:cubicBezTo>
                <a:lnTo>
                  <a:pt x="1024" y="575"/>
                </a:lnTo>
                <a:cubicBezTo>
                  <a:pt x="1034" y="555"/>
                  <a:pt x="1039" y="526"/>
                  <a:pt x="1039" y="487"/>
                </a:cubicBezTo>
                <a:lnTo>
                  <a:pt x="1039" y="487"/>
                </a:lnTo>
                <a:lnTo>
                  <a:pt x="1039" y="455"/>
                </a:lnTo>
                <a:close/>
                <a:moveTo>
                  <a:pt x="1217" y="715"/>
                </a:moveTo>
                <a:lnTo>
                  <a:pt x="1217" y="644"/>
                </a:lnTo>
                <a:lnTo>
                  <a:pt x="1547" y="265"/>
                </a:lnTo>
                <a:cubicBezTo>
                  <a:pt x="1510" y="267"/>
                  <a:pt x="1477" y="268"/>
                  <a:pt x="1448" y="268"/>
                </a:cubicBezTo>
                <a:lnTo>
                  <a:pt x="1448" y="268"/>
                </a:lnTo>
                <a:lnTo>
                  <a:pt x="1237" y="268"/>
                </a:lnTo>
                <a:lnTo>
                  <a:pt x="1237" y="197"/>
                </a:lnTo>
                <a:lnTo>
                  <a:pt x="1661" y="197"/>
                </a:lnTo>
                <a:lnTo>
                  <a:pt x="1661" y="255"/>
                </a:lnTo>
                <a:lnTo>
                  <a:pt x="1380" y="584"/>
                </a:lnTo>
                <a:lnTo>
                  <a:pt x="1326" y="644"/>
                </a:lnTo>
                <a:cubicBezTo>
                  <a:pt x="1365" y="641"/>
                  <a:pt x="1402" y="640"/>
                  <a:pt x="1437" y="640"/>
                </a:cubicBezTo>
                <a:lnTo>
                  <a:pt x="1437" y="640"/>
                </a:lnTo>
                <a:lnTo>
                  <a:pt x="1676" y="640"/>
                </a:lnTo>
                <a:lnTo>
                  <a:pt x="1676" y="715"/>
                </a:lnTo>
                <a:lnTo>
                  <a:pt x="1217" y="715"/>
                </a:lnTo>
                <a:close/>
                <a:moveTo>
                  <a:pt x="2102" y="651"/>
                </a:moveTo>
                <a:cubicBezTo>
                  <a:pt x="2069" y="679"/>
                  <a:pt x="2038" y="699"/>
                  <a:pt x="2008" y="710"/>
                </a:cubicBezTo>
                <a:lnTo>
                  <a:pt x="2008" y="710"/>
                </a:lnTo>
                <a:cubicBezTo>
                  <a:pt x="1978" y="721"/>
                  <a:pt x="1946" y="727"/>
                  <a:pt x="1911" y="727"/>
                </a:cubicBezTo>
                <a:lnTo>
                  <a:pt x="1911" y="727"/>
                </a:lnTo>
                <a:cubicBezTo>
                  <a:pt x="1854" y="727"/>
                  <a:pt x="1811" y="713"/>
                  <a:pt x="1780" y="685"/>
                </a:cubicBezTo>
                <a:lnTo>
                  <a:pt x="1780" y="685"/>
                </a:lnTo>
                <a:cubicBezTo>
                  <a:pt x="1749" y="658"/>
                  <a:pt x="1734" y="622"/>
                  <a:pt x="1734" y="579"/>
                </a:cubicBezTo>
                <a:lnTo>
                  <a:pt x="1734" y="579"/>
                </a:lnTo>
                <a:cubicBezTo>
                  <a:pt x="1734" y="554"/>
                  <a:pt x="1740" y="530"/>
                  <a:pt x="1751" y="509"/>
                </a:cubicBezTo>
                <a:lnTo>
                  <a:pt x="1751" y="509"/>
                </a:lnTo>
                <a:cubicBezTo>
                  <a:pt x="1763" y="488"/>
                  <a:pt x="1778" y="471"/>
                  <a:pt x="1797" y="458"/>
                </a:cubicBezTo>
                <a:lnTo>
                  <a:pt x="1797" y="458"/>
                </a:lnTo>
                <a:cubicBezTo>
                  <a:pt x="1816" y="445"/>
                  <a:pt x="1837" y="436"/>
                  <a:pt x="1860" y="430"/>
                </a:cubicBezTo>
                <a:lnTo>
                  <a:pt x="1860" y="430"/>
                </a:lnTo>
                <a:cubicBezTo>
                  <a:pt x="1877" y="425"/>
                  <a:pt x="1903" y="421"/>
                  <a:pt x="1938" y="416"/>
                </a:cubicBezTo>
                <a:lnTo>
                  <a:pt x="1938" y="416"/>
                </a:lnTo>
                <a:cubicBezTo>
                  <a:pt x="2009" y="408"/>
                  <a:pt x="2061" y="398"/>
                  <a:pt x="2095" y="386"/>
                </a:cubicBezTo>
                <a:lnTo>
                  <a:pt x="2095" y="386"/>
                </a:lnTo>
                <a:cubicBezTo>
                  <a:pt x="2095" y="374"/>
                  <a:pt x="2095" y="366"/>
                  <a:pt x="2095" y="363"/>
                </a:cubicBezTo>
                <a:lnTo>
                  <a:pt x="2095" y="363"/>
                </a:lnTo>
                <a:cubicBezTo>
                  <a:pt x="2095" y="328"/>
                  <a:pt x="2087" y="303"/>
                  <a:pt x="2070" y="288"/>
                </a:cubicBezTo>
                <a:lnTo>
                  <a:pt x="2070" y="288"/>
                </a:lnTo>
                <a:cubicBezTo>
                  <a:pt x="2048" y="268"/>
                  <a:pt x="2015" y="258"/>
                  <a:pt x="1970" y="258"/>
                </a:cubicBezTo>
                <a:lnTo>
                  <a:pt x="1970" y="258"/>
                </a:lnTo>
                <a:cubicBezTo>
                  <a:pt x="1929" y="258"/>
                  <a:pt x="1898" y="265"/>
                  <a:pt x="1879" y="280"/>
                </a:cubicBezTo>
                <a:lnTo>
                  <a:pt x="1879" y="280"/>
                </a:lnTo>
                <a:cubicBezTo>
                  <a:pt x="1859" y="294"/>
                  <a:pt x="1844" y="319"/>
                  <a:pt x="1835" y="356"/>
                </a:cubicBezTo>
                <a:lnTo>
                  <a:pt x="1835" y="356"/>
                </a:lnTo>
                <a:lnTo>
                  <a:pt x="1749" y="345"/>
                </a:lnTo>
                <a:cubicBezTo>
                  <a:pt x="1757" y="308"/>
                  <a:pt x="1770" y="279"/>
                  <a:pt x="1788" y="256"/>
                </a:cubicBezTo>
                <a:lnTo>
                  <a:pt x="1788" y="256"/>
                </a:lnTo>
                <a:cubicBezTo>
                  <a:pt x="1805" y="233"/>
                  <a:pt x="1831" y="216"/>
                  <a:pt x="1865" y="203"/>
                </a:cubicBezTo>
                <a:lnTo>
                  <a:pt x="1865" y="203"/>
                </a:lnTo>
                <a:cubicBezTo>
                  <a:pt x="1899" y="191"/>
                  <a:pt x="1938" y="185"/>
                  <a:pt x="1983" y="185"/>
                </a:cubicBezTo>
                <a:lnTo>
                  <a:pt x="1983" y="185"/>
                </a:lnTo>
                <a:cubicBezTo>
                  <a:pt x="2027" y="185"/>
                  <a:pt x="2063" y="190"/>
                  <a:pt x="2091" y="201"/>
                </a:cubicBezTo>
                <a:lnTo>
                  <a:pt x="2091" y="201"/>
                </a:lnTo>
                <a:cubicBezTo>
                  <a:pt x="2118" y="211"/>
                  <a:pt x="2139" y="224"/>
                  <a:pt x="2152" y="240"/>
                </a:cubicBezTo>
                <a:lnTo>
                  <a:pt x="2152" y="240"/>
                </a:lnTo>
                <a:cubicBezTo>
                  <a:pt x="2165" y="256"/>
                  <a:pt x="2174" y="276"/>
                  <a:pt x="2179" y="300"/>
                </a:cubicBezTo>
                <a:lnTo>
                  <a:pt x="2179" y="300"/>
                </a:lnTo>
                <a:cubicBezTo>
                  <a:pt x="2182" y="315"/>
                  <a:pt x="2184" y="342"/>
                  <a:pt x="2184" y="381"/>
                </a:cubicBezTo>
                <a:lnTo>
                  <a:pt x="2184" y="381"/>
                </a:lnTo>
                <a:lnTo>
                  <a:pt x="2184" y="498"/>
                </a:lnTo>
                <a:cubicBezTo>
                  <a:pt x="2184" y="580"/>
                  <a:pt x="2186" y="632"/>
                  <a:pt x="2189" y="653"/>
                </a:cubicBezTo>
                <a:lnTo>
                  <a:pt x="2189" y="653"/>
                </a:lnTo>
                <a:cubicBezTo>
                  <a:pt x="2193" y="675"/>
                  <a:pt x="2200" y="696"/>
                  <a:pt x="2211" y="715"/>
                </a:cubicBezTo>
                <a:lnTo>
                  <a:pt x="2211" y="715"/>
                </a:lnTo>
                <a:lnTo>
                  <a:pt x="2120" y="715"/>
                </a:lnTo>
                <a:cubicBezTo>
                  <a:pt x="2111" y="697"/>
                  <a:pt x="2105" y="676"/>
                  <a:pt x="2102" y="651"/>
                </a:cubicBezTo>
                <a:lnTo>
                  <a:pt x="2102" y="651"/>
                </a:lnTo>
                <a:close/>
                <a:moveTo>
                  <a:pt x="2095" y="455"/>
                </a:moveTo>
                <a:cubicBezTo>
                  <a:pt x="2063" y="468"/>
                  <a:pt x="2015" y="479"/>
                  <a:pt x="1951" y="488"/>
                </a:cubicBezTo>
                <a:lnTo>
                  <a:pt x="1951" y="488"/>
                </a:lnTo>
                <a:cubicBezTo>
                  <a:pt x="1915" y="493"/>
                  <a:pt x="1890" y="499"/>
                  <a:pt x="1875" y="506"/>
                </a:cubicBezTo>
                <a:lnTo>
                  <a:pt x="1875" y="506"/>
                </a:lnTo>
                <a:cubicBezTo>
                  <a:pt x="1860" y="513"/>
                  <a:pt x="1848" y="522"/>
                  <a:pt x="1840" y="534"/>
                </a:cubicBezTo>
                <a:lnTo>
                  <a:pt x="1840" y="534"/>
                </a:lnTo>
                <a:cubicBezTo>
                  <a:pt x="1832" y="547"/>
                  <a:pt x="1828" y="561"/>
                  <a:pt x="1828" y="576"/>
                </a:cubicBezTo>
                <a:lnTo>
                  <a:pt x="1828" y="576"/>
                </a:lnTo>
                <a:cubicBezTo>
                  <a:pt x="1828" y="599"/>
                  <a:pt x="1837" y="619"/>
                  <a:pt x="1854" y="635"/>
                </a:cubicBezTo>
                <a:lnTo>
                  <a:pt x="1854" y="635"/>
                </a:lnTo>
                <a:cubicBezTo>
                  <a:pt x="1872" y="650"/>
                  <a:pt x="1898" y="658"/>
                  <a:pt x="1932" y="658"/>
                </a:cubicBezTo>
                <a:lnTo>
                  <a:pt x="1932" y="658"/>
                </a:lnTo>
                <a:cubicBezTo>
                  <a:pt x="1966" y="658"/>
                  <a:pt x="1996" y="651"/>
                  <a:pt x="2022" y="636"/>
                </a:cubicBezTo>
                <a:lnTo>
                  <a:pt x="2022" y="636"/>
                </a:lnTo>
                <a:cubicBezTo>
                  <a:pt x="2049" y="621"/>
                  <a:pt x="2068" y="601"/>
                  <a:pt x="2081" y="575"/>
                </a:cubicBezTo>
                <a:lnTo>
                  <a:pt x="2081" y="575"/>
                </a:lnTo>
                <a:cubicBezTo>
                  <a:pt x="2090" y="555"/>
                  <a:pt x="2095" y="526"/>
                  <a:pt x="2095" y="487"/>
                </a:cubicBezTo>
                <a:lnTo>
                  <a:pt x="2095" y="487"/>
                </a:lnTo>
                <a:lnTo>
                  <a:pt x="2095" y="455"/>
                </a:lnTo>
                <a:close/>
                <a:moveTo>
                  <a:pt x="2319" y="715"/>
                </a:moveTo>
                <a:lnTo>
                  <a:pt x="2319" y="197"/>
                </a:lnTo>
                <a:lnTo>
                  <a:pt x="2398" y="197"/>
                </a:lnTo>
                <a:lnTo>
                  <a:pt x="2398" y="275"/>
                </a:lnTo>
                <a:cubicBezTo>
                  <a:pt x="2418" y="238"/>
                  <a:pt x="2437" y="214"/>
                  <a:pt x="2454" y="203"/>
                </a:cubicBezTo>
                <a:lnTo>
                  <a:pt x="2454" y="203"/>
                </a:lnTo>
                <a:cubicBezTo>
                  <a:pt x="2471" y="191"/>
                  <a:pt x="2489" y="185"/>
                  <a:pt x="2510" y="185"/>
                </a:cubicBezTo>
                <a:lnTo>
                  <a:pt x="2510" y="185"/>
                </a:lnTo>
                <a:cubicBezTo>
                  <a:pt x="2540" y="185"/>
                  <a:pt x="2570" y="194"/>
                  <a:pt x="2601" y="213"/>
                </a:cubicBezTo>
                <a:lnTo>
                  <a:pt x="2601" y="213"/>
                </a:lnTo>
                <a:lnTo>
                  <a:pt x="2570" y="295"/>
                </a:lnTo>
                <a:cubicBezTo>
                  <a:pt x="2549" y="282"/>
                  <a:pt x="2527" y="276"/>
                  <a:pt x="2506" y="276"/>
                </a:cubicBezTo>
                <a:lnTo>
                  <a:pt x="2506" y="276"/>
                </a:lnTo>
                <a:cubicBezTo>
                  <a:pt x="2487" y="276"/>
                  <a:pt x="2469" y="282"/>
                  <a:pt x="2454" y="293"/>
                </a:cubicBezTo>
                <a:lnTo>
                  <a:pt x="2454" y="293"/>
                </a:lnTo>
                <a:cubicBezTo>
                  <a:pt x="2439" y="305"/>
                  <a:pt x="2428" y="321"/>
                  <a:pt x="2421" y="341"/>
                </a:cubicBezTo>
                <a:lnTo>
                  <a:pt x="2421" y="341"/>
                </a:lnTo>
                <a:cubicBezTo>
                  <a:pt x="2412" y="372"/>
                  <a:pt x="2407" y="407"/>
                  <a:pt x="2407" y="444"/>
                </a:cubicBezTo>
                <a:lnTo>
                  <a:pt x="2407" y="444"/>
                </a:lnTo>
                <a:lnTo>
                  <a:pt x="2407" y="715"/>
                </a:lnTo>
                <a:lnTo>
                  <a:pt x="2319" y="715"/>
                </a:lnTo>
                <a:close/>
                <a:moveTo>
                  <a:pt x="2989" y="715"/>
                </a:moveTo>
                <a:lnTo>
                  <a:pt x="2989" y="650"/>
                </a:lnTo>
                <a:cubicBezTo>
                  <a:pt x="2956" y="701"/>
                  <a:pt x="2908" y="727"/>
                  <a:pt x="2844" y="727"/>
                </a:cubicBezTo>
                <a:lnTo>
                  <a:pt x="2844" y="727"/>
                </a:lnTo>
                <a:cubicBezTo>
                  <a:pt x="2803" y="727"/>
                  <a:pt x="2765" y="716"/>
                  <a:pt x="2730" y="693"/>
                </a:cubicBezTo>
                <a:lnTo>
                  <a:pt x="2730" y="693"/>
                </a:lnTo>
                <a:cubicBezTo>
                  <a:pt x="2695" y="670"/>
                  <a:pt x="2669" y="638"/>
                  <a:pt x="2650" y="597"/>
                </a:cubicBezTo>
                <a:lnTo>
                  <a:pt x="2650" y="597"/>
                </a:lnTo>
                <a:cubicBezTo>
                  <a:pt x="2631" y="556"/>
                  <a:pt x="2621" y="510"/>
                  <a:pt x="2621" y="457"/>
                </a:cubicBezTo>
                <a:lnTo>
                  <a:pt x="2621" y="457"/>
                </a:lnTo>
                <a:cubicBezTo>
                  <a:pt x="2621" y="405"/>
                  <a:pt x="2630" y="358"/>
                  <a:pt x="2647" y="316"/>
                </a:cubicBezTo>
                <a:lnTo>
                  <a:pt x="2647" y="316"/>
                </a:lnTo>
                <a:cubicBezTo>
                  <a:pt x="2664" y="273"/>
                  <a:pt x="2690" y="241"/>
                  <a:pt x="2725" y="219"/>
                </a:cubicBezTo>
                <a:lnTo>
                  <a:pt x="2725" y="219"/>
                </a:lnTo>
                <a:cubicBezTo>
                  <a:pt x="2759" y="196"/>
                  <a:pt x="2797" y="185"/>
                  <a:pt x="2840" y="185"/>
                </a:cubicBezTo>
                <a:lnTo>
                  <a:pt x="2840" y="185"/>
                </a:lnTo>
                <a:cubicBezTo>
                  <a:pt x="2871" y="185"/>
                  <a:pt x="2899" y="192"/>
                  <a:pt x="2924" y="205"/>
                </a:cubicBezTo>
                <a:lnTo>
                  <a:pt x="2924" y="205"/>
                </a:lnTo>
                <a:cubicBezTo>
                  <a:pt x="2948" y="218"/>
                  <a:pt x="2968" y="235"/>
                  <a:pt x="2983" y="256"/>
                </a:cubicBezTo>
                <a:lnTo>
                  <a:pt x="2983" y="256"/>
                </a:lnTo>
                <a:lnTo>
                  <a:pt x="2983" y="0"/>
                </a:lnTo>
                <a:lnTo>
                  <a:pt x="3071" y="0"/>
                </a:lnTo>
                <a:lnTo>
                  <a:pt x="3071" y="715"/>
                </a:lnTo>
                <a:lnTo>
                  <a:pt x="2989" y="715"/>
                </a:lnTo>
                <a:close/>
                <a:moveTo>
                  <a:pt x="2711" y="457"/>
                </a:moveTo>
                <a:cubicBezTo>
                  <a:pt x="2711" y="523"/>
                  <a:pt x="2725" y="572"/>
                  <a:pt x="2753" y="605"/>
                </a:cubicBezTo>
                <a:lnTo>
                  <a:pt x="2753" y="605"/>
                </a:lnTo>
                <a:cubicBezTo>
                  <a:pt x="2781" y="638"/>
                  <a:pt x="2814" y="655"/>
                  <a:pt x="2853" y="655"/>
                </a:cubicBezTo>
                <a:lnTo>
                  <a:pt x="2853" y="655"/>
                </a:lnTo>
                <a:cubicBezTo>
                  <a:pt x="2891" y="655"/>
                  <a:pt x="2923" y="639"/>
                  <a:pt x="2950" y="608"/>
                </a:cubicBezTo>
                <a:lnTo>
                  <a:pt x="2950" y="608"/>
                </a:lnTo>
                <a:cubicBezTo>
                  <a:pt x="2977" y="577"/>
                  <a:pt x="2991" y="529"/>
                  <a:pt x="2991" y="464"/>
                </a:cubicBezTo>
                <a:lnTo>
                  <a:pt x="2991" y="464"/>
                </a:lnTo>
                <a:cubicBezTo>
                  <a:pt x="2991" y="393"/>
                  <a:pt x="2977" y="341"/>
                  <a:pt x="2950" y="308"/>
                </a:cubicBezTo>
                <a:lnTo>
                  <a:pt x="2950" y="308"/>
                </a:lnTo>
                <a:cubicBezTo>
                  <a:pt x="2923" y="275"/>
                  <a:pt x="2889" y="258"/>
                  <a:pt x="2849" y="258"/>
                </a:cubicBezTo>
                <a:lnTo>
                  <a:pt x="2849" y="258"/>
                </a:lnTo>
                <a:cubicBezTo>
                  <a:pt x="2810" y="258"/>
                  <a:pt x="2777" y="274"/>
                  <a:pt x="2751" y="306"/>
                </a:cubicBezTo>
                <a:lnTo>
                  <a:pt x="2751" y="306"/>
                </a:lnTo>
                <a:cubicBezTo>
                  <a:pt x="2724" y="338"/>
                  <a:pt x="2711" y="388"/>
                  <a:pt x="2711" y="457"/>
                </a:cubicBezTo>
                <a:lnTo>
                  <a:pt x="2711" y="457"/>
                </a:lnTo>
                <a:close/>
                <a:moveTo>
                  <a:pt x="3174" y="561"/>
                </a:moveTo>
                <a:lnTo>
                  <a:pt x="3261" y="547"/>
                </a:lnTo>
                <a:cubicBezTo>
                  <a:pt x="3266" y="582"/>
                  <a:pt x="3279" y="608"/>
                  <a:pt x="3302" y="627"/>
                </a:cubicBezTo>
                <a:lnTo>
                  <a:pt x="3302" y="627"/>
                </a:lnTo>
                <a:cubicBezTo>
                  <a:pt x="3324" y="646"/>
                  <a:pt x="3355" y="655"/>
                  <a:pt x="3395" y="655"/>
                </a:cubicBezTo>
                <a:lnTo>
                  <a:pt x="3395" y="655"/>
                </a:lnTo>
                <a:cubicBezTo>
                  <a:pt x="3436" y="655"/>
                  <a:pt x="3466" y="647"/>
                  <a:pt x="3485" y="630"/>
                </a:cubicBezTo>
                <a:lnTo>
                  <a:pt x="3485" y="630"/>
                </a:lnTo>
                <a:cubicBezTo>
                  <a:pt x="3504" y="613"/>
                  <a:pt x="3514" y="594"/>
                  <a:pt x="3514" y="572"/>
                </a:cubicBezTo>
                <a:lnTo>
                  <a:pt x="3514" y="572"/>
                </a:lnTo>
                <a:cubicBezTo>
                  <a:pt x="3514" y="552"/>
                  <a:pt x="3505" y="536"/>
                  <a:pt x="3488" y="525"/>
                </a:cubicBezTo>
                <a:lnTo>
                  <a:pt x="3488" y="525"/>
                </a:lnTo>
                <a:cubicBezTo>
                  <a:pt x="3476" y="518"/>
                  <a:pt x="3446" y="508"/>
                  <a:pt x="3398" y="496"/>
                </a:cubicBezTo>
                <a:lnTo>
                  <a:pt x="3398" y="496"/>
                </a:lnTo>
                <a:cubicBezTo>
                  <a:pt x="3334" y="479"/>
                  <a:pt x="3289" y="465"/>
                  <a:pt x="3264" y="453"/>
                </a:cubicBezTo>
                <a:lnTo>
                  <a:pt x="3264" y="453"/>
                </a:lnTo>
                <a:cubicBezTo>
                  <a:pt x="3239" y="442"/>
                  <a:pt x="3221" y="425"/>
                  <a:pt x="3208" y="404"/>
                </a:cubicBezTo>
                <a:lnTo>
                  <a:pt x="3208" y="404"/>
                </a:lnTo>
                <a:cubicBezTo>
                  <a:pt x="3195" y="383"/>
                  <a:pt x="3188" y="360"/>
                  <a:pt x="3188" y="334"/>
                </a:cubicBezTo>
                <a:lnTo>
                  <a:pt x="3188" y="334"/>
                </a:lnTo>
                <a:cubicBezTo>
                  <a:pt x="3188" y="311"/>
                  <a:pt x="3193" y="290"/>
                  <a:pt x="3204" y="270"/>
                </a:cubicBezTo>
                <a:lnTo>
                  <a:pt x="3204" y="270"/>
                </a:lnTo>
                <a:cubicBezTo>
                  <a:pt x="3215" y="251"/>
                  <a:pt x="3229" y="234"/>
                  <a:pt x="3248" y="221"/>
                </a:cubicBezTo>
                <a:lnTo>
                  <a:pt x="3248" y="221"/>
                </a:lnTo>
                <a:cubicBezTo>
                  <a:pt x="3261" y="211"/>
                  <a:pt x="3280" y="203"/>
                  <a:pt x="3303" y="196"/>
                </a:cubicBezTo>
                <a:lnTo>
                  <a:pt x="3303" y="196"/>
                </a:lnTo>
                <a:cubicBezTo>
                  <a:pt x="3327" y="189"/>
                  <a:pt x="3352" y="185"/>
                  <a:pt x="3379" y="185"/>
                </a:cubicBezTo>
                <a:lnTo>
                  <a:pt x="3379" y="185"/>
                </a:lnTo>
                <a:cubicBezTo>
                  <a:pt x="3420" y="185"/>
                  <a:pt x="3456" y="191"/>
                  <a:pt x="3487" y="203"/>
                </a:cubicBezTo>
                <a:lnTo>
                  <a:pt x="3487" y="203"/>
                </a:lnTo>
                <a:cubicBezTo>
                  <a:pt x="3518" y="214"/>
                  <a:pt x="3540" y="230"/>
                  <a:pt x="3555" y="250"/>
                </a:cubicBezTo>
                <a:lnTo>
                  <a:pt x="3555" y="250"/>
                </a:lnTo>
                <a:cubicBezTo>
                  <a:pt x="3570" y="270"/>
                  <a:pt x="3580" y="297"/>
                  <a:pt x="3585" y="331"/>
                </a:cubicBezTo>
                <a:lnTo>
                  <a:pt x="3585" y="331"/>
                </a:lnTo>
                <a:lnTo>
                  <a:pt x="3499" y="342"/>
                </a:lnTo>
                <a:cubicBezTo>
                  <a:pt x="3495" y="315"/>
                  <a:pt x="3484" y="295"/>
                  <a:pt x="3465" y="280"/>
                </a:cubicBezTo>
                <a:lnTo>
                  <a:pt x="3465" y="280"/>
                </a:lnTo>
                <a:cubicBezTo>
                  <a:pt x="3446" y="265"/>
                  <a:pt x="3420" y="257"/>
                  <a:pt x="3386" y="257"/>
                </a:cubicBezTo>
                <a:lnTo>
                  <a:pt x="3386" y="257"/>
                </a:lnTo>
                <a:cubicBezTo>
                  <a:pt x="3345" y="257"/>
                  <a:pt x="3316" y="264"/>
                  <a:pt x="3299" y="277"/>
                </a:cubicBezTo>
                <a:lnTo>
                  <a:pt x="3299" y="277"/>
                </a:lnTo>
                <a:cubicBezTo>
                  <a:pt x="3282" y="290"/>
                  <a:pt x="3273" y="306"/>
                  <a:pt x="3273" y="324"/>
                </a:cubicBezTo>
                <a:lnTo>
                  <a:pt x="3273" y="324"/>
                </a:lnTo>
                <a:cubicBezTo>
                  <a:pt x="3273" y="335"/>
                  <a:pt x="3277" y="346"/>
                  <a:pt x="3284" y="355"/>
                </a:cubicBezTo>
                <a:lnTo>
                  <a:pt x="3284" y="355"/>
                </a:lnTo>
                <a:cubicBezTo>
                  <a:pt x="3291" y="364"/>
                  <a:pt x="3303" y="372"/>
                  <a:pt x="3318" y="378"/>
                </a:cubicBezTo>
                <a:lnTo>
                  <a:pt x="3318" y="378"/>
                </a:lnTo>
                <a:cubicBezTo>
                  <a:pt x="3327" y="381"/>
                  <a:pt x="3352" y="389"/>
                  <a:pt x="3395" y="401"/>
                </a:cubicBezTo>
                <a:lnTo>
                  <a:pt x="3395" y="401"/>
                </a:lnTo>
                <a:cubicBezTo>
                  <a:pt x="3458" y="418"/>
                  <a:pt x="3501" y="431"/>
                  <a:pt x="3526" y="442"/>
                </a:cubicBezTo>
                <a:lnTo>
                  <a:pt x="3526" y="442"/>
                </a:lnTo>
                <a:cubicBezTo>
                  <a:pt x="3550" y="453"/>
                  <a:pt x="3569" y="468"/>
                  <a:pt x="3583" y="488"/>
                </a:cubicBezTo>
                <a:lnTo>
                  <a:pt x="3583" y="488"/>
                </a:lnTo>
                <a:cubicBezTo>
                  <a:pt x="3597" y="508"/>
                  <a:pt x="3604" y="533"/>
                  <a:pt x="3604" y="563"/>
                </a:cubicBezTo>
                <a:lnTo>
                  <a:pt x="3604" y="563"/>
                </a:lnTo>
                <a:cubicBezTo>
                  <a:pt x="3604" y="592"/>
                  <a:pt x="3596" y="620"/>
                  <a:pt x="3579" y="646"/>
                </a:cubicBezTo>
                <a:lnTo>
                  <a:pt x="3579" y="646"/>
                </a:lnTo>
                <a:cubicBezTo>
                  <a:pt x="3562" y="672"/>
                  <a:pt x="3537" y="692"/>
                  <a:pt x="3505" y="706"/>
                </a:cubicBezTo>
                <a:lnTo>
                  <a:pt x="3505" y="706"/>
                </a:lnTo>
                <a:cubicBezTo>
                  <a:pt x="3473" y="720"/>
                  <a:pt x="3436" y="727"/>
                  <a:pt x="3395" y="727"/>
                </a:cubicBezTo>
                <a:lnTo>
                  <a:pt x="3395" y="727"/>
                </a:lnTo>
                <a:cubicBezTo>
                  <a:pt x="3328" y="727"/>
                  <a:pt x="3276" y="713"/>
                  <a:pt x="3241" y="685"/>
                </a:cubicBezTo>
                <a:lnTo>
                  <a:pt x="3241" y="685"/>
                </a:lnTo>
                <a:cubicBezTo>
                  <a:pt x="3206" y="657"/>
                  <a:pt x="3183" y="616"/>
                  <a:pt x="3174" y="561"/>
                </a:cubicBezTo>
                <a:lnTo>
                  <a:pt x="3174" y="561"/>
                </a:lnTo>
                <a:close/>
                <a:moveTo>
                  <a:pt x="3756" y="538"/>
                </a:moveTo>
                <a:lnTo>
                  <a:pt x="3729" y="158"/>
                </a:lnTo>
                <a:lnTo>
                  <a:pt x="3729" y="0"/>
                </a:lnTo>
                <a:lnTo>
                  <a:pt x="3838" y="0"/>
                </a:lnTo>
                <a:lnTo>
                  <a:pt x="3838" y="158"/>
                </a:lnTo>
                <a:lnTo>
                  <a:pt x="3812" y="538"/>
                </a:lnTo>
                <a:lnTo>
                  <a:pt x="3756" y="538"/>
                </a:lnTo>
                <a:close/>
                <a:moveTo>
                  <a:pt x="3733" y="715"/>
                </a:moveTo>
                <a:lnTo>
                  <a:pt x="3733" y="615"/>
                </a:lnTo>
                <a:lnTo>
                  <a:pt x="3834" y="615"/>
                </a:lnTo>
                <a:lnTo>
                  <a:pt x="3834" y="715"/>
                </a:lnTo>
                <a:lnTo>
                  <a:pt x="3733" y="715"/>
                </a:lnTo>
                <a:close/>
              </a:path>
            </a:pathLst>
          </a:custGeom>
          <a:solidFill>
            <a:srgbClr val="FF0000"/>
          </a:solidFill>
          <a:ln w="19050" cap="flat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hape 32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Let's See What's Wrong</a:t>
            </a:r>
          </a:p>
        </p:txBody>
      </p:sp>
      <p:sp>
        <p:nvSpPr>
          <p:cNvPr id="71682" name="Shape 327"/>
          <p:cNvSpPr>
            <a:spLocks noChangeArrowheads="1"/>
          </p:cNvSpPr>
          <p:nvPr/>
        </p:nvSpPr>
        <p:spPr bwMode="auto">
          <a:xfrm>
            <a:off x="3813175" y="1522413"/>
            <a:ext cx="5330825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/>
              <a:t>kernelF</a:t>
            </a:r>
            <a:r>
              <a:rPr lang="en-US" sz="2400">
                <a:solidFill>
                  <a:srgbClr val="38761D"/>
                </a:solidFill>
              </a:rPr>
              <a:t>&lt;&lt;&lt;(1,1),(16,16)&gt;&gt;&gt;</a:t>
            </a:r>
            <a:r>
              <a:rPr lang="en-US" sz="2400"/>
              <a:t>(A);</a:t>
            </a:r>
          </a:p>
          <a:p>
            <a:pPr>
              <a:spcBef>
                <a:spcPts val="600"/>
              </a:spcBef>
            </a:pPr>
            <a:r>
              <a:rPr lang="en-US" sz="2400"/>
              <a:t>__device__    kernelF(A){</a:t>
            </a:r>
          </a:p>
          <a:p>
            <a:pPr>
              <a:spcBef>
                <a:spcPts val="600"/>
              </a:spcBef>
            </a:pPr>
            <a:r>
              <a:rPr lang="en-US" sz="2400"/>
              <a:t>    __shared__ smem[16][16];</a:t>
            </a:r>
          </a:p>
          <a:p>
            <a:pPr>
              <a:spcBef>
                <a:spcPts val="600"/>
              </a:spcBef>
            </a:pPr>
            <a:r>
              <a:rPr lang="en-US" sz="2400"/>
              <a:t>    i = threadIdx.y;</a:t>
            </a:r>
          </a:p>
          <a:p>
            <a:pPr>
              <a:spcBef>
                <a:spcPts val="600"/>
              </a:spcBef>
            </a:pPr>
            <a:r>
              <a:rPr lang="en-US" sz="2400"/>
              <a:t>    j = threadIdx.x;</a:t>
            </a:r>
          </a:p>
          <a:p>
            <a:pPr>
              <a:spcBef>
                <a:spcPts val="600"/>
              </a:spcBef>
            </a:pPr>
            <a:r>
              <a:rPr lang="en-US" sz="2400"/>
              <a:t>    smem[i][j] = A[i][j]; // load to smem</a:t>
            </a:r>
          </a:p>
          <a:p>
            <a:pPr>
              <a:spcBef>
                <a:spcPts val="600"/>
              </a:spcBef>
            </a:pPr>
            <a:r>
              <a:rPr lang="en-US" sz="2400"/>
              <a:t>    A[i][j] = ( smem[i-1][j-1]</a:t>
            </a:r>
          </a:p>
          <a:p>
            <a:pPr>
              <a:spcBef>
                <a:spcPts val="600"/>
              </a:spcBef>
            </a:pPr>
            <a:r>
              <a:rPr lang="en-US" sz="2400"/>
              <a:t>                   + smem[i-1][j]</a:t>
            </a:r>
          </a:p>
          <a:p>
            <a:pPr>
              <a:spcBef>
                <a:spcPts val="600"/>
              </a:spcBef>
            </a:pPr>
            <a:r>
              <a:rPr lang="en-US" sz="2400"/>
              <a:t>                   ...</a:t>
            </a:r>
          </a:p>
          <a:p>
            <a:pPr>
              <a:spcBef>
                <a:spcPts val="600"/>
              </a:spcBef>
            </a:pPr>
            <a:r>
              <a:rPr lang="en-US" sz="2400"/>
              <a:t>                   + smem[i+1][i+1] ) / 9;</a:t>
            </a:r>
          </a:p>
          <a:p>
            <a:pPr>
              <a:spcBef>
                <a:spcPts val="600"/>
              </a:spcBef>
            </a:pPr>
            <a:r>
              <a:rPr lang="en-US" sz="2400"/>
              <a:t>}</a:t>
            </a:r>
          </a:p>
          <a:p>
            <a:endParaRPr lang="en-US"/>
          </a:p>
        </p:txBody>
      </p:sp>
      <p:sp>
        <p:nvSpPr>
          <p:cNvPr id="328" name="Shape 328"/>
          <p:cNvSpPr>
            <a:spLocks noChangeArrowheads="1"/>
          </p:cNvSpPr>
          <p:nvPr/>
        </p:nvSpPr>
        <p:spPr bwMode="auto">
          <a:xfrm>
            <a:off x="569913" y="1574800"/>
            <a:ext cx="287655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1800"/>
              <a:t>Assume 256 threads are scheduled on 8 PEs.</a:t>
            </a:r>
          </a:p>
        </p:txBody>
      </p:sp>
      <p:cxnSp>
        <p:nvCxnSpPr>
          <p:cNvPr id="329" name="Shape 329"/>
          <p:cNvCxnSpPr>
            <a:cxnSpLocks noChangeShapeType="1"/>
          </p:cNvCxnSpPr>
          <p:nvPr/>
        </p:nvCxnSpPr>
        <p:spPr bwMode="auto">
          <a:xfrm>
            <a:off x="4152900" y="3727450"/>
            <a:ext cx="4721225" cy="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</p:cxnSp>
      <p:sp>
        <p:nvSpPr>
          <p:cNvPr id="330" name="Shape 330"/>
          <p:cNvSpPr>
            <a:spLocks noChangeArrowheads="1"/>
          </p:cNvSpPr>
          <p:nvPr/>
        </p:nvSpPr>
        <p:spPr bwMode="auto">
          <a:xfrm>
            <a:off x="6443663" y="3357563"/>
            <a:ext cx="25876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Before load instruction</a:t>
            </a:r>
          </a:p>
        </p:txBody>
      </p:sp>
      <p:sp>
        <p:nvSpPr>
          <p:cNvPr id="71686" name="Shape 331"/>
          <p:cNvSpPr>
            <a:spLocks noChangeArrowheads="1"/>
          </p:cNvSpPr>
          <p:nvPr/>
        </p:nvSpPr>
        <p:spPr bwMode="auto">
          <a:xfrm>
            <a:off x="371475" y="2517775"/>
            <a:ext cx="3273425" cy="31559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50"/>
          <p:cNvSpPr>
            <a:spLocks noGrp="1"/>
          </p:cNvSpPr>
          <p:nvPr>
            <p:ph type="title"/>
          </p:nvPr>
        </p:nvSpPr>
        <p:spPr>
          <a:xfrm>
            <a:off x="274638" y="274638"/>
            <a:ext cx="8594725" cy="822325"/>
          </a:xfrm>
        </p:spPr>
        <p:txBody>
          <a:bodyPr anchor="t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z="3200" smtClean="0">
                <a:latin typeface="Arial" charset="0"/>
                <a:cs typeface="Arial" charset="0"/>
                <a:sym typeface="Arial" charset="0"/>
              </a:rPr>
              <a:t>GPU Architecture</a:t>
            </a:r>
          </a:p>
        </p:txBody>
      </p:sp>
      <p:sp>
        <p:nvSpPr>
          <p:cNvPr id="18434" name="Shape 51"/>
          <p:cNvSpPr>
            <a:spLocks noChangeArrowheads="1"/>
          </p:cNvSpPr>
          <p:nvPr/>
        </p:nvSpPr>
        <p:spPr bwMode="auto">
          <a:xfrm>
            <a:off x="2286000" y="731838"/>
            <a:ext cx="550703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1600"/>
              <a:t>NVIDIA Fermi, 512 Processing Elements (PEs)</a:t>
            </a:r>
          </a:p>
        </p:txBody>
      </p:sp>
      <p:sp>
        <p:nvSpPr>
          <p:cNvPr id="18435" name="Shape 52"/>
          <p:cNvSpPr>
            <a:spLocks noChangeArrowheads="1"/>
          </p:cNvSpPr>
          <p:nvPr/>
        </p:nvSpPr>
        <p:spPr bwMode="auto">
          <a:xfrm>
            <a:off x="914400" y="1096963"/>
            <a:ext cx="7772400" cy="56975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hape 33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Let's See What's Wrong</a:t>
            </a:r>
          </a:p>
        </p:txBody>
      </p:sp>
      <p:sp>
        <p:nvSpPr>
          <p:cNvPr id="73730" name="Shape 337"/>
          <p:cNvSpPr>
            <a:spLocks noChangeArrowheads="1"/>
          </p:cNvSpPr>
          <p:nvPr/>
        </p:nvSpPr>
        <p:spPr bwMode="auto">
          <a:xfrm>
            <a:off x="3813175" y="1522413"/>
            <a:ext cx="5330825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/>
              <a:t>kernelF</a:t>
            </a:r>
            <a:r>
              <a:rPr lang="en-US" sz="2400">
                <a:solidFill>
                  <a:srgbClr val="38761D"/>
                </a:solidFill>
              </a:rPr>
              <a:t>&lt;&lt;&lt;(1,1),(16,16)&gt;&gt;&gt;</a:t>
            </a:r>
            <a:r>
              <a:rPr lang="en-US" sz="2400"/>
              <a:t>(A);</a:t>
            </a:r>
          </a:p>
          <a:p>
            <a:pPr>
              <a:spcBef>
                <a:spcPts val="600"/>
              </a:spcBef>
            </a:pPr>
            <a:r>
              <a:rPr lang="en-US" sz="2400"/>
              <a:t>__device__    kernelF(A){</a:t>
            </a:r>
          </a:p>
          <a:p>
            <a:pPr>
              <a:spcBef>
                <a:spcPts val="600"/>
              </a:spcBef>
            </a:pPr>
            <a:r>
              <a:rPr lang="en-US" sz="2400"/>
              <a:t>    __shared__ smem[16][16];</a:t>
            </a:r>
          </a:p>
          <a:p>
            <a:pPr>
              <a:spcBef>
                <a:spcPts val="600"/>
              </a:spcBef>
            </a:pPr>
            <a:r>
              <a:rPr lang="en-US" sz="2400"/>
              <a:t>    i = threadIdx.y;</a:t>
            </a:r>
          </a:p>
          <a:p>
            <a:pPr>
              <a:spcBef>
                <a:spcPts val="600"/>
              </a:spcBef>
            </a:pPr>
            <a:r>
              <a:rPr lang="en-US" sz="2400"/>
              <a:t>    j = threadIdx.x;</a:t>
            </a:r>
          </a:p>
          <a:p>
            <a:pPr>
              <a:spcBef>
                <a:spcPts val="600"/>
              </a:spcBef>
            </a:pPr>
            <a:r>
              <a:rPr lang="en-US" sz="2400"/>
              <a:t>    smem[i][j] = A[i][j]; // load to smem</a:t>
            </a:r>
          </a:p>
          <a:p>
            <a:pPr>
              <a:spcBef>
                <a:spcPts val="600"/>
              </a:spcBef>
            </a:pPr>
            <a:r>
              <a:rPr lang="en-US" sz="2400"/>
              <a:t>    A[i][j] = ( smem[i-1][j-1]</a:t>
            </a:r>
          </a:p>
          <a:p>
            <a:pPr>
              <a:spcBef>
                <a:spcPts val="600"/>
              </a:spcBef>
            </a:pPr>
            <a:r>
              <a:rPr lang="en-US" sz="2400"/>
              <a:t>                   + smem[i-1][j]</a:t>
            </a:r>
          </a:p>
          <a:p>
            <a:pPr>
              <a:spcBef>
                <a:spcPts val="600"/>
              </a:spcBef>
            </a:pPr>
            <a:r>
              <a:rPr lang="en-US" sz="2400"/>
              <a:t>                   ...</a:t>
            </a:r>
          </a:p>
          <a:p>
            <a:pPr>
              <a:spcBef>
                <a:spcPts val="600"/>
              </a:spcBef>
            </a:pPr>
            <a:r>
              <a:rPr lang="en-US" sz="2400"/>
              <a:t>                   + smem[i+1][i+1] ) / 9;</a:t>
            </a:r>
          </a:p>
          <a:p>
            <a:pPr>
              <a:spcBef>
                <a:spcPts val="600"/>
              </a:spcBef>
            </a:pPr>
            <a:r>
              <a:rPr lang="en-US" sz="2400"/>
              <a:t>}</a:t>
            </a:r>
          </a:p>
          <a:p>
            <a:endParaRPr lang="en-US"/>
          </a:p>
        </p:txBody>
      </p:sp>
      <p:sp>
        <p:nvSpPr>
          <p:cNvPr id="73731" name="Shape 338"/>
          <p:cNvSpPr>
            <a:spLocks noChangeArrowheads="1"/>
          </p:cNvSpPr>
          <p:nvPr/>
        </p:nvSpPr>
        <p:spPr bwMode="auto">
          <a:xfrm>
            <a:off x="569913" y="1574800"/>
            <a:ext cx="287655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1800"/>
              <a:t>Assume 256 threads are scheduled on 8 PEs.</a:t>
            </a:r>
          </a:p>
        </p:txBody>
      </p:sp>
      <p:sp>
        <p:nvSpPr>
          <p:cNvPr id="73732" name="Shape 339"/>
          <p:cNvSpPr>
            <a:spLocks noChangeArrowheads="1"/>
          </p:cNvSpPr>
          <p:nvPr/>
        </p:nvSpPr>
        <p:spPr bwMode="auto">
          <a:xfrm>
            <a:off x="4194175" y="3752850"/>
            <a:ext cx="4722813" cy="382588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73733" name="Shape 340"/>
          <p:cNvSpPr>
            <a:spLocks noChangeArrowheads="1"/>
          </p:cNvSpPr>
          <p:nvPr/>
        </p:nvSpPr>
        <p:spPr bwMode="auto">
          <a:xfrm>
            <a:off x="6399213" y="3011488"/>
            <a:ext cx="2738437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Some threads finish the load earlier than others.</a:t>
            </a:r>
          </a:p>
        </p:txBody>
      </p:sp>
      <p:sp>
        <p:nvSpPr>
          <p:cNvPr id="341" name="Shape 341"/>
          <p:cNvSpPr>
            <a:spLocks noChangeArrowheads="1"/>
          </p:cNvSpPr>
          <p:nvPr/>
        </p:nvSpPr>
        <p:spPr bwMode="auto">
          <a:xfrm>
            <a:off x="4194175" y="4178300"/>
            <a:ext cx="4740275" cy="1709738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342" name="Shape 342"/>
          <p:cNvSpPr>
            <a:spLocks noChangeArrowheads="1"/>
          </p:cNvSpPr>
          <p:nvPr/>
        </p:nvSpPr>
        <p:spPr bwMode="auto">
          <a:xfrm>
            <a:off x="4041775" y="5972175"/>
            <a:ext cx="48847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Threads starts window operation as soon as it loads it own data element.</a:t>
            </a:r>
          </a:p>
        </p:txBody>
      </p:sp>
      <p:sp>
        <p:nvSpPr>
          <p:cNvPr id="73736" name="Shape 343"/>
          <p:cNvSpPr>
            <a:spLocks noChangeArrowheads="1"/>
          </p:cNvSpPr>
          <p:nvPr/>
        </p:nvSpPr>
        <p:spPr bwMode="auto">
          <a:xfrm>
            <a:off x="379413" y="2527300"/>
            <a:ext cx="3257550" cy="31384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hape 34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Let's See What's Wrong</a:t>
            </a:r>
          </a:p>
        </p:txBody>
      </p:sp>
      <p:sp>
        <p:nvSpPr>
          <p:cNvPr id="75778" name="Shape 349"/>
          <p:cNvSpPr>
            <a:spLocks noChangeArrowheads="1"/>
          </p:cNvSpPr>
          <p:nvPr/>
        </p:nvSpPr>
        <p:spPr bwMode="auto">
          <a:xfrm>
            <a:off x="3813175" y="1522413"/>
            <a:ext cx="5330825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/>
              <a:t>kernelF</a:t>
            </a:r>
            <a:r>
              <a:rPr lang="en-US" sz="2400">
                <a:solidFill>
                  <a:srgbClr val="38761D"/>
                </a:solidFill>
              </a:rPr>
              <a:t>&lt;&lt;&lt;(1,1),(16,16)&gt;&gt;&gt;</a:t>
            </a:r>
            <a:r>
              <a:rPr lang="en-US" sz="2400"/>
              <a:t>(A);</a:t>
            </a:r>
          </a:p>
          <a:p>
            <a:pPr>
              <a:spcBef>
                <a:spcPts val="600"/>
              </a:spcBef>
            </a:pPr>
            <a:r>
              <a:rPr lang="en-US" sz="2400"/>
              <a:t>__device__    kernelF(A){</a:t>
            </a:r>
          </a:p>
          <a:p>
            <a:pPr>
              <a:spcBef>
                <a:spcPts val="600"/>
              </a:spcBef>
            </a:pPr>
            <a:r>
              <a:rPr lang="en-US" sz="2400"/>
              <a:t>    __shared__ smem[16][16];</a:t>
            </a:r>
          </a:p>
          <a:p>
            <a:pPr>
              <a:spcBef>
                <a:spcPts val="600"/>
              </a:spcBef>
            </a:pPr>
            <a:r>
              <a:rPr lang="en-US" sz="2400"/>
              <a:t>    i = threadIdx.y;</a:t>
            </a:r>
          </a:p>
          <a:p>
            <a:pPr>
              <a:spcBef>
                <a:spcPts val="600"/>
              </a:spcBef>
            </a:pPr>
            <a:r>
              <a:rPr lang="en-US" sz="2400"/>
              <a:t>    j = threadIdx.x;</a:t>
            </a:r>
          </a:p>
          <a:p>
            <a:pPr>
              <a:spcBef>
                <a:spcPts val="600"/>
              </a:spcBef>
            </a:pPr>
            <a:r>
              <a:rPr lang="en-US" sz="2400"/>
              <a:t>    smem[i][j] = A[i][j]; // load to smem</a:t>
            </a:r>
          </a:p>
          <a:p>
            <a:pPr>
              <a:spcBef>
                <a:spcPts val="600"/>
              </a:spcBef>
            </a:pPr>
            <a:r>
              <a:rPr lang="en-US" sz="2400"/>
              <a:t>    A[i][j] = ( smem[i-1][j-1]</a:t>
            </a:r>
          </a:p>
          <a:p>
            <a:pPr>
              <a:spcBef>
                <a:spcPts val="600"/>
              </a:spcBef>
            </a:pPr>
            <a:r>
              <a:rPr lang="en-US" sz="2400"/>
              <a:t>                   + smem[i-1][j]</a:t>
            </a:r>
          </a:p>
          <a:p>
            <a:pPr>
              <a:spcBef>
                <a:spcPts val="600"/>
              </a:spcBef>
            </a:pPr>
            <a:r>
              <a:rPr lang="en-US" sz="2400"/>
              <a:t>                   ...</a:t>
            </a:r>
          </a:p>
          <a:p>
            <a:pPr>
              <a:spcBef>
                <a:spcPts val="600"/>
              </a:spcBef>
            </a:pPr>
            <a:r>
              <a:rPr lang="en-US" sz="2400"/>
              <a:t>                   + smem[i+1][i+1] ) / 9;</a:t>
            </a:r>
          </a:p>
          <a:p>
            <a:pPr>
              <a:spcBef>
                <a:spcPts val="600"/>
              </a:spcBef>
            </a:pPr>
            <a:r>
              <a:rPr lang="en-US" sz="2400"/>
              <a:t>}</a:t>
            </a:r>
          </a:p>
          <a:p>
            <a:endParaRPr lang="en-US"/>
          </a:p>
        </p:txBody>
      </p:sp>
      <p:sp>
        <p:nvSpPr>
          <p:cNvPr id="75779" name="Shape 350"/>
          <p:cNvSpPr>
            <a:spLocks noChangeArrowheads="1"/>
          </p:cNvSpPr>
          <p:nvPr/>
        </p:nvSpPr>
        <p:spPr bwMode="auto">
          <a:xfrm>
            <a:off x="569913" y="1574800"/>
            <a:ext cx="287655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1800"/>
              <a:t>Assume 256 threads are scheduled on 8 PEs.</a:t>
            </a:r>
          </a:p>
        </p:txBody>
      </p:sp>
      <p:sp>
        <p:nvSpPr>
          <p:cNvPr id="75780" name="Shape 351"/>
          <p:cNvSpPr>
            <a:spLocks noChangeArrowheads="1"/>
          </p:cNvSpPr>
          <p:nvPr/>
        </p:nvSpPr>
        <p:spPr bwMode="auto">
          <a:xfrm>
            <a:off x="4211638" y="3789363"/>
            <a:ext cx="4722812" cy="382587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75781" name="Shape 352"/>
          <p:cNvSpPr>
            <a:spLocks noChangeArrowheads="1"/>
          </p:cNvSpPr>
          <p:nvPr/>
        </p:nvSpPr>
        <p:spPr bwMode="auto">
          <a:xfrm>
            <a:off x="6399213" y="3011488"/>
            <a:ext cx="2738437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Some threads finish the load earlier than others.</a:t>
            </a:r>
          </a:p>
        </p:txBody>
      </p:sp>
      <p:sp>
        <p:nvSpPr>
          <p:cNvPr id="75782" name="Shape 353"/>
          <p:cNvSpPr>
            <a:spLocks noChangeArrowheads="1"/>
          </p:cNvSpPr>
          <p:nvPr/>
        </p:nvSpPr>
        <p:spPr bwMode="auto">
          <a:xfrm>
            <a:off x="4194175" y="4178300"/>
            <a:ext cx="4740275" cy="1709738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75783" name="Shape 354"/>
          <p:cNvSpPr>
            <a:spLocks noChangeArrowheads="1"/>
          </p:cNvSpPr>
          <p:nvPr/>
        </p:nvSpPr>
        <p:spPr bwMode="auto">
          <a:xfrm>
            <a:off x="4041775" y="5972175"/>
            <a:ext cx="48847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Threads starts window operation as soon as it loads it own data element.</a:t>
            </a:r>
          </a:p>
        </p:txBody>
      </p:sp>
      <p:sp>
        <p:nvSpPr>
          <p:cNvPr id="75784" name="Shape 355"/>
          <p:cNvSpPr>
            <a:spLocks noChangeArrowheads="1"/>
          </p:cNvSpPr>
          <p:nvPr/>
        </p:nvSpPr>
        <p:spPr bwMode="auto">
          <a:xfrm>
            <a:off x="374650" y="2522538"/>
            <a:ext cx="3267075" cy="31464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75785" name="Shape 356"/>
          <p:cNvCxnSpPr>
            <a:cxnSpLocks noChangeShapeType="1"/>
          </p:cNvCxnSpPr>
          <p:nvPr/>
        </p:nvCxnSpPr>
        <p:spPr bwMode="auto">
          <a:xfrm rot="10800000" flipH="1">
            <a:off x="638175" y="3556000"/>
            <a:ext cx="1096963" cy="251142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75786" name="Shape 357"/>
          <p:cNvSpPr>
            <a:spLocks noChangeArrowheads="1"/>
          </p:cNvSpPr>
          <p:nvPr/>
        </p:nvSpPr>
        <p:spPr bwMode="auto">
          <a:xfrm>
            <a:off x="17463" y="6100763"/>
            <a:ext cx="402431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Some elements in the window are not yet loaded by other threads. Error!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hape 36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How To Solve It?</a:t>
            </a:r>
          </a:p>
        </p:txBody>
      </p:sp>
      <p:sp>
        <p:nvSpPr>
          <p:cNvPr id="77826" name="Shape 363"/>
          <p:cNvSpPr>
            <a:spLocks noChangeArrowheads="1"/>
          </p:cNvSpPr>
          <p:nvPr/>
        </p:nvSpPr>
        <p:spPr bwMode="auto">
          <a:xfrm>
            <a:off x="3813175" y="1522413"/>
            <a:ext cx="5330825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/>
              <a:t>kernelF</a:t>
            </a:r>
            <a:r>
              <a:rPr lang="en-US" sz="2400">
                <a:solidFill>
                  <a:srgbClr val="38761D"/>
                </a:solidFill>
              </a:rPr>
              <a:t>&lt;&lt;&lt;(1,1),(16,16)&gt;&gt;&gt;</a:t>
            </a:r>
            <a:r>
              <a:rPr lang="en-US" sz="2400"/>
              <a:t>(A);</a:t>
            </a:r>
          </a:p>
          <a:p>
            <a:pPr>
              <a:spcBef>
                <a:spcPts val="600"/>
              </a:spcBef>
            </a:pPr>
            <a:r>
              <a:rPr lang="en-US" sz="2400"/>
              <a:t>__device__    kernelF(A){</a:t>
            </a:r>
          </a:p>
          <a:p>
            <a:pPr>
              <a:spcBef>
                <a:spcPts val="600"/>
              </a:spcBef>
            </a:pPr>
            <a:r>
              <a:rPr lang="en-US" sz="2400"/>
              <a:t>    __shared__ smem[16][16];</a:t>
            </a:r>
          </a:p>
          <a:p>
            <a:pPr>
              <a:spcBef>
                <a:spcPts val="600"/>
              </a:spcBef>
            </a:pPr>
            <a:r>
              <a:rPr lang="en-US" sz="2400"/>
              <a:t>    i = threadIdx.y;</a:t>
            </a:r>
          </a:p>
          <a:p>
            <a:pPr>
              <a:spcBef>
                <a:spcPts val="600"/>
              </a:spcBef>
            </a:pPr>
            <a:r>
              <a:rPr lang="en-US" sz="2400"/>
              <a:t>    j = threadIdx.x;</a:t>
            </a:r>
          </a:p>
          <a:p>
            <a:pPr>
              <a:spcBef>
                <a:spcPts val="600"/>
              </a:spcBef>
            </a:pPr>
            <a:r>
              <a:rPr lang="en-US" sz="2400"/>
              <a:t>    smem[i][j] = A[i][j]; // load to smem</a:t>
            </a:r>
          </a:p>
          <a:p>
            <a:pPr>
              <a:spcBef>
                <a:spcPts val="600"/>
              </a:spcBef>
            </a:pPr>
            <a:r>
              <a:rPr lang="en-US" sz="2400"/>
              <a:t>    A[i][j] = ( smem[i-1][j-1]</a:t>
            </a:r>
          </a:p>
          <a:p>
            <a:pPr>
              <a:spcBef>
                <a:spcPts val="600"/>
              </a:spcBef>
            </a:pPr>
            <a:r>
              <a:rPr lang="en-US" sz="2400"/>
              <a:t>                   + smem[i-1][j]</a:t>
            </a:r>
          </a:p>
          <a:p>
            <a:pPr>
              <a:spcBef>
                <a:spcPts val="600"/>
              </a:spcBef>
            </a:pPr>
            <a:r>
              <a:rPr lang="en-US" sz="2400"/>
              <a:t>                   ...</a:t>
            </a:r>
          </a:p>
          <a:p>
            <a:pPr>
              <a:spcBef>
                <a:spcPts val="600"/>
              </a:spcBef>
            </a:pPr>
            <a:r>
              <a:rPr lang="en-US" sz="2400"/>
              <a:t>                   + smem[i+1][i+1] ) / 9;</a:t>
            </a:r>
          </a:p>
          <a:p>
            <a:pPr>
              <a:spcBef>
                <a:spcPts val="600"/>
              </a:spcBef>
            </a:pPr>
            <a:r>
              <a:rPr lang="en-US" sz="2400"/>
              <a:t>}</a:t>
            </a:r>
          </a:p>
          <a:p>
            <a:endParaRPr lang="en-US"/>
          </a:p>
        </p:txBody>
      </p:sp>
      <p:sp>
        <p:nvSpPr>
          <p:cNvPr id="77827" name="Shape 364"/>
          <p:cNvSpPr>
            <a:spLocks noChangeArrowheads="1"/>
          </p:cNvSpPr>
          <p:nvPr/>
        </p:nvSpPr>
        <p:spPr bwMode="auto">
          <a:xfrm>
            <a:off x="569913" y="1574800"/>
            <a:ext cx="287655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1800"/>
              <a:t>Assume 256 threads are scheduled on 8 PEs.</a:t>
            </a:r>
          </a:p>
        </p:txBody>
      </p:sp>
      <p:sp>
        <p:nvSpPr>
          <p:cNvPr id="77828" name="Shape 365"/>
          <p:cNvSpPr>
            <a:spLocks noChangeArrowheads="1"/>
          </p:cNvSpPr>
          <p:nvPr/>
        </p:nvSpPr>
        <p:spPr bwMode="auto">
          <a:xfrm>
            <a:off x="4211638" y="3789363"/>
            <a:ext cx="4722812" cy="382587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77829" name="Shape 366"/>
          <p:cNvSpPr>
            <a:spLocks noChangeArrowheads="1"/>
          </p:cNvSpPr>
          <p:nvPr/>
        </p:nvSpPr>
        <p:spPr bwMode="auto">
          <a:xfrm>
            <a:off x="6399213" y="3011488"/>
            <a:ext cx="2738437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Some threads finish the load earlier than others.</a:t>
            </a:r>
          </a:p>
        </p:txBody>
      </p:sp>
      <p:sp>
        <p:nvSpPr>
          <p:cNvPr id="77830" name="Shape 367"/>
          <p:cNvSpPr>
            <a:spLocks noChangeArrowheads="1"/>
          </p:cNvSpPr>
          <p:nvPr/>
        </p:nvSpPr>
        <p:spPr bwMode="auto">
          <a:xfrm>
            <a:off x="379413" y="2527300"/>
            <a:ext cx="3257550" cy="31384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hape 37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Use a "SYNC" barrier!</a:t>
            </a:r>
          </a:p>
        </p:txBody>
      </p:sp>
      <p:sp>
        <p:nvSpPr>
          <p:cNvPr id="79874" name="Shape 373"/>
          <p:cNvSpPr>
            <a:spLocks noChangeArrowheads="1"/>
          </p:cNvSpPr>
          <p:nvPr/>
        </p:nvSpPr>
        <p:spPr bwMode="auto">
          <a:xfrm>
            <a:off x="3813175" y="1522413"/>
            <a:ext cx="5330825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/>
              <a:t>kernelF</a:t>
            </a:r>
            <a:r>
              <a:rPr lang="en-US" sz="2400">
                <a:solidFill>
                  <a:srgbClr val="38761D"/>
                </a:solidFill>
              </a:rPr>
              <a:t>&lt;&lt;&lt;(1,1),(16,16)&gt;&gt;&gt;</a:t>
            </a:r>
            <a:r>
              <a:rPr lang="en-US" sz="2400"/>
              <a:t>(A);</a:t>
            </a:r>
          </a:p>
          <a:p>
            <a:pPr>
              <a:spcBef>
                <a:spcPts val="600"/>
              </a:spcBef>
            </a:pPr>
            <a:r>
              <a:rPr lang="en-US" sz="2400"/>
              <a:t>__device__    kernelF(A){</a:t>
            </a:r>
          </a:p>
          <a:p>
            <a:pPr>
              <a:spcBef>
                <a:spcPts val="600"/>
              </a:spcBef>
            </a:pPr>
            <a:r>
              <a:rPr lang="en-US" sz="2400"/>
              <a:t>    __shared__ smem[16][16];</a:t>
            </a:r>
          </a:p>
          <a:p>
            <a:pPr>
              <a:spcBef>
                <a:spcPts val="600"/>
              </a:spcBef>
            </a:pPr>
            <a:r>
              <a:rPr lang="en-US" sz="2400"/>
              <a:t>    i = threadIdx.y;</a:t>
            </a:r>
          </a:p>
          <a:p>
            <a:pPr>
              <a:spcBef>
                <a:spcPts val="600"/>
              </a:spcBef>
            </a:pPr>
            <a:r>
              <a:rPr lang="en-US" sz="2400"/>
              <a:t>    j = threadIdx.x;</a:t>
            </a:r>
          </a:p>
          <a:p>
            <a:pPr>
              <a:spcBef>
                <a:spcPts val="600"/>
              </a:spcBef>
            </a:pPr>
            <a:r>
              <a:rPr lang="en-US" sz="2400"/>
              <a:t>    smem[i][j] = A[i][j]; // load to smem</a:t>
            </a:r>
          </a:p>
          <a:p>
            <a:pPr>
              <a:spcBef>
                <a:spcPts val="600"/>
              </a:spcBef>
            </a:pPr>
            <a:r>
              <a:rPr lang="en-US" sz="2400"/>
              <a:t>    </a:t>
            </a:r>
            <a:r>
              <a:rPr lang="en-US" sz="2400">
                <a:solidFill>
                  <a:srgbClr val="FF0000"/>
                </a:solidFill>
              </a:rPr>
              <a:t>__sync(); // threads wait at barrier</a:t>
            </a:r>
          </a:p>
          <a:p>
            <a:pPr>
              <a:spcBef>
                <a:spcPts val="600"/>
              </a:spcBef>
            </a:pPr>
            <a:r>
              <a:rPr lang="en-US" sz="2400"/>
              <a:t>    A[i][j] = ( smem[i-1][j-1]</a:t>
            </a:r>
          </a:p>
          <a:p>
            <a:pPr>
              <a:spcBef>
                <a:spcPts val="600"/>
              </a:spcBef>
            </a:pPr>
            <a:r>
              <a:rPr lang="en-US" sz="2400"/>
              <a:t>                   + smem[i-1][j]</a:t>
            </a:r>
          </a:p>
          <a:p>
            <a:pPr>
              <a:spcBef>
                <a:spcPts val="600"/>
              </a:spcBef>
            </a:pPr>
            <a:r>
              <a:rPr lang="en-US" sz="2400"/>
              <a:t>                   ...</a:t>
            </a:r>
          </a:p>
          <a:p>
            <a:pPr>
              <a:spcBef>
                <a:spcPts val="600"/>
              </a:spcBef>
            </a:pPr>
            <a:r>
              <a:rPr lang="en-US" sz="2400"/>
              <a:t>                   + smem[i+1][i+1] ) / 9;</a:t>
            </a:r>
          </a:p>
          <a:p>
            <a:pPr>
              <a:spcBef>
                <a:spcPts val="600"/>
              </a:spcBef>
            </a:pPr>
            <a:r>
              <a:rPr lang="en-US" sz="2400"/>
              <a:t>}</a:t>
            </a:r>
          </a:p>
          <a:p>
            <a:endParaRPr lang="en-US"/>
          </a:p>
        </p:txBody>
      </p:sp>
      <p:sp>
        <p:nvSpPr>
          <p:cNvPr id="79875" name="Shape 374"/>
          <p:cNvSpPr>
            <a:spLocks noChangeArrowheads="1"/>
          </p:cNvSpPr>
          <p:nvPr/>
        </p:nvSpPr>
        <p:spPr bwMode="auto">
          <a:xfrm>
            <a:off x="569913" y="1574800"/>
            <a:ext cx="287655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1800"/>
              <a:t>Assume 256 threads are scheduled on 8 PEs.</a:t>
            </a:r>
          </a:p>
        </p:txBody>
      </p:sp>
      <p:sp>
        <p:nvSpPr>
          <p:cNvPr id="79876" name="Shape 375"/>
          <p:cNvSpPr>
            <a:spLocks noChangeArrowheads="1"/>
          </p:cNvSpPr>
          <p:nvPr/>
        </p:nvSpPr>
        <p:spPr bwMode="auto">
          <a:xfrm>
            <a:off x="4140200" y="3789363"/>
            <a:ext cx="4722813" cy="382587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79877" name="Shape 376"/>
          <p:cNvSpPr>
            <a:spLocks noChangeArrowheads="1"/>
          </p:cNvSpPr>
          <p:nvPr/>
        </p:nvSpPr>
        <p:spPr bwMode="auto">
          <a:xfrm>
            <a:off x="6399213" y="3011488"/>
            <a:ext cx="2738437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Some threads finish the load earlier than others.</a:t>
            </a:r>
          </a:p>
        </p:txBody>
      </p:sp>
      <p:sp>
        <p:nvSpPr>
          <p:cNvPr id="79878" name="Shape 377"/>
          <p:cNvSpPr>
            <a:spLocks noChangeArrowheads="1"/>
          </p:cNvSpPr>
          <p:nvPr/>
        </p:nvSpPr>
        <p:spPr bwMode="auto">
          <a:xfrm>
            <a:off x="379413" y="2527300"/>
            <a:ext cx="3257550" cy="31384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hape 38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Use a "SYNC" barrier!</a:t>
            </a:r>
          </a:p>
        </p:txBody>
      </p:sp>
      <p:sp>
        <p:nvSpPr>
          <p:cNvPr id="81922" name="Shape 383"/>
          <p:cNvSpPr>
            <a:spLocks noChangeArrowheads="1"/>
          </p:cNvSpPr>
          <p:nvPr/>
        </p:nvSpPr>
        <p:spPr bwMode="auto">
          <a:xfrm>
            <a:off x="3813175" y="1522413"/>
            <a:ext cx="5330825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/>
              <a:t>kernelF</a:t>
            </a:r>
            <a:r>
              <a:rPr lang="en-US" sz="2400">
                <a:solidFill>
                  <a:srgbClr val="38761D"/>
                </a:solidFill>
              </a:rPr>
              <a:t>&lt;&lt;&lt;(1,1),(16,16)&gt;&gt;&gt;</a:t>
            </a:r>
            <a:r>
              <a:rPr lang="en-US" sz="2400"/>
              <a:t>(A);</a:t>
            </a:r>
          </a:p>
          <a:p>
            <a:pPr>
              <a:spcBef>
                <a:spcPts val="600"/>
              </a:spcBef>
            </a:pPr>
            <a:r>
              <a:rPr lang="en-US" sz="2400"/>
              <a:t>__device__    kernelF(A){</a:t>
            </a:r>
          </a:p>
          <a:p>
            <a:pPr>
              <a:spcBef>
                <a:spcPts val="600"/>
              </a:spcBef>
            </a:pPr>
            <a:r>
              <a:rPr lang="en-US" sz="2400"/>
              <a:t>    __shared__ smem[16][16];</a:t>
            </a:r>
          </a:p>
          <a:p>
            <a:pPr>
              <a:spcBef>
                <a:spcPts val="600"/>
              </a:spcBef>
            </a:pPr>
            <a:r>
              <a:rPr lang="en-US" sz="2400"/>
              <a:t>    i = threadIdx.y;</a:t>
            </a:r>
          </a:p>
          <a:p>
            <a:pPr>
              <a:spcBef>
                <a:spcPts val="600"/>
              </a:spcBef>
            </a:pPr>
            <a:r>
              <a:rPr lang="en-US" sz="2400"/>
              <a:t>    j = threadIdx.x;</a:t>
            </a:r>
          </a:p>
          <a:p>
            <a:pPr>
              <a:spcBef>
                <a:spcPts val="600"/>
              </a:spcBef>
            </a:pPr>
            <a:r>
              <a:rPr lang="en-US" sz="2400"/>
              <a:t>    smem[i][j] = A[i][j]; // load to smem</a:t>
            </a:r>
          </a:p>
          <a:p>
            <a:pPr>
              <a:spcBef>
                <a:spcPts val="600"/>
              </a:spcBef>
            </a:pPr>
            <a:r>
              <a:rPr lang="en-US" sz="2400"/>
              <a:t>    </a:t>
            </a:r>
            <a:r>
              <a:rPr lang="en-US" sz="2400">
                <a:solidFill>
                  <a:srgbClr val="FF0000"/>
                </a:solidFill>
              </a:rPr>
              <a:t>__sync(); // threads wait at barrier</a:t>
            </a:r>
          </a:p>
          <a:p>
            <a:pPr>
              <a:spcBef>
                <a:spcPts val="600"/>
              </a:spcBef>
            </a:pPr>
            <a:r>
              <a:rPr lang="en-US" sz="2400"/>
              <a:t>    A[i][j] = ( smem[i-1][j-1]</a:t>
            </a:r>
          </a:p>
          <a:p>
            <a:pPr>
              <a:spcBef>
                <a:spcPts val="600"/>
              </a:spcBef>
            </a:pPr>
            <a:r>
              <a:rPr lang="en-US" sz="2400"/>
              <a:t>                   + smem[i-1][j]</a:t>
            </a:r>
          </a:p>
          <a:p>
            <a:pPr>
              <a:spcBef>
                <a:spcPts val="600"/>
              </a:spcBef>
            </a:pPr>
            <a:r>
              <a:rPr lang="en-US" sz="2400"/>
              <a:t>                   ...</a:t>
            </a:r>
          </a:p>
          <a:p>
            <a:pPr>
              <a:spcBef>
                <a:spcPts val="600"/>
              </a:spcBef>
            </a:pPr>
            <a:r>
              <a:rPr lang="en-US" sz="2400"/>
              <a:t>                   + smem[i+1][i+1] ) / 9;</a:t>
            </a:r>
          </a:p>
          <a:p>
            <a:pPr>
              <a:spcBef>
                <a:spcPts val="600"/>
              </a:spcBef>
            </a:pPr>
            <a:r>
              <a:rPr lang="en-US" sz="2400"/>
              <a:t>}</a:t>
            </a:r>
          </a:p>
          <a:p>
            <a:endParaRPr lang="en-US"/>
          </a:p>
        </p:txBody>
      </p:sp>
      <p:sp>
        <p:nvSpPr>
          <p:cNvPr id="81923" name="Shape 384"/>
          <p:cNvSpPr>
            <a:spLocks noChangeArrowheads="1"/>
          </p:cNvSpPr>
          <p:nvPr/>
        </p:nvSpPr>
        <p:spPr bwMode="auto">
          <a:xfrm>
            <a:off x="569913" y="1574800"/>
            <a:ext cx="287655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1800"/>
              <a:t>Assume 256 threads are scheduled on 8 PEs.</a:t>
            </a:r>
          </a:p>
        </p:txBody>
      </p:sp>
      <p:sp>
        <p:nvSpPr>
          <p:cNvPr id="81924" name="Shape 385"/>
          <p:cNvSpPr>
            <a:spLocks noChangeArrowheads="1"/>
          </p:cNvSpPr>
          <p:nvPr/>
        </p:nvSpPr>
        <p:spPr bwMode="auto">
          <a:xfrm>
            <a:off x="4194175" y="3752850"/>
            <a:ext cx="4722813" cy="382588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81925" name="Shape 386"/>
          <p:cNvSpPr>
            <a:spLocks noChangeArrowheads="1"/>
          </p:cNvSpPr>
          <p:nvPr/>
        </p:nvSpPr>
        <p:spPr bwMode="auto">
          <a:xfrm>
            <a:off x="6399213" y="3011488"/>
            <a:ext cx="2738437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Some threads finish the load earlier than others.</a:t>
            </a:r>
          </a:p>
        </p:txBody>
      </p:sp>
      <p:cxnSp>
        <p:nvCxnSpPr>
          <p:cNvPr id="81926" name="Shape 387"/>
          <p:cNvCxnSpPr>
            <a:cxnSpLocks noChangeShapeType="1"/>
          </p:cNvCxnSpPr>
          <p:nvPr/>
        </p:nvCxnSpPr>
        <p:spPr bwMode="auto">
          <a:xfrm>
            <a:off x="4211638" y="4724400"/>
            <a:ext cx="4773612" cy="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81927" name="Shape 388"/>
          <p:cNvCxnSpPr>
            <a:cxnSpLocks noChangeShapeType="1"/>
          </p:cNvCxnSpPr>
          <p:nvPr/>
        </p:nvCxnSpPr>
        <p:spPr bwMode="auto">
          <a:xfrm rot="10800000">
            <a:off x="8245475" y="4722813"/>
            <a:ext cx="68263" cy="296862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81928" name="Shape 389"/>
          <p:cNvSpPr>
            <a:spLocks noChangeArrowheads="1"/>
          </p:cNvSpPr>
          <p:nvPr/>
        </p:nvSpPr>
        <p:spPr bwMode="auto">
          <a:xfrm>
            <a:off x="7418388" y="5029200"/>
            <a:ext cx="16002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Till all threads</a:t>
            </a:r>
          </a:p>
          <a:p>
            <a:r>
              <a:rPr lang="en-US" sz="1800">
                <a:solidFill>
                  <a:srgbClr val="FF0000"/>
                </a:solidFill>
              </a:rPr>
              <a:t>hit barrier.</a:t>
            </a:r>
          </a:p>
        </p:txBody>
      </p:sp>
      <p:sp>
        <p:nvSpPr>
          <p:cNvPr id="81929" name="Shape 390"/>
          <p:cNvSpPr>
            <a:spLocks noChangeArrowheads="1"/>
          </p:cNvSpPr>
          <p:nvPr/>
        </p:nvSpPr>
        <p:spPr bwMode="auto">
          <a:xfrm>
            <a:off x="382588" y="2528888"/>
            <a:ext cx="3251200" cy="31337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hape 39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Use a "SYNC" barrier!</a:t>
            </a:r>
          </a:p>
        </p:txBody>
      </p:sp>
      <p:sp>
        <p:nvSpPr>
          <p:cNvPr id="83970" name="Shape 396"/>
          <p:cNvSpPr>
            <a:spLocks noChangeArrowheads="1"/>
          </p:cNvSpPr>
          <p:nvPr/>
        </p:nvSpPr>
        <p:spPr bwMode="auto">
          <a:xfrm>
            <a:off x="3813175" y="1522413"/>
            <a:ext cx="5330825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/>
              <a:t>kernelF</a:t>
            </a:r>
            <a:r>
              <a:rPr lang="en-US" sz="2400">
                <a:solidFill>
                  <a:srgbClr val="38761D"/>
                </a:solidFill>
              </a:rPr>
              <a:t>&lt;&lt;&lt;(1,1),(16,16)&gt;&gt;&gt;</a:t>
            </a:r>
            <a:r>
              <a:rPr lang="en-US" sz="2400"/>
              <a:t>(A);</a:t>
            </a:r>
          </a:p>
          <a:p>
            <a:pPr>
              <a:spcBef>
                <a:spcPts val="600"/>
              </a:spcBef>
            </a:pPr>
            <a:r>
              <a:rPr lang="en-US" sz="2400"/>
              <a:t>__device__    kernelF(A){</a:t>
            </a:r>
          </a:p>
          <a:p>
            <a:pPr>
              <a:spcBef>
                <a:spcPts val="600"/>
              </a:spcBef>
            </a:pPr>
            <a:r>
              <a:rPr lang="en-US" sz="2400"/>
              <a:t>    __shared__ smem[16][16];</a:t>
            </a:r>
          </a:p>
          <a:p>
            <a:pPr>
              <a:spcBef>
                <a:spcPts val="600"/>
              </a:spcBef>
            </a:pPr>
            <a:r>
              <a:rPr lang="en-US" sz="2400"/>
              <a:t>    i = threadIdx.y;</a:t>
            </a:r>
          </a:p>
          <a:p>
            <a:pPr>
              <a:spcBef>
                <a:spcPts val="600"/>
              </a:spcBef>
            </a:pPr>
            <a:r>
              <a:rPr lang="en-US" sz="2400"/>
              <a:t>    j = threadIdx.x;</a:t>
            </a:r>
          </a:p>
          <a:p>
            <a:pPr>
              <a:spcBef>
                <a:spcPts val="600"/>
              </a:spcBef>
            </a:pPr>
            <a:r>
              <a:rPr lang="en-US" sz="2400"/>
              <a:t>    smem[i][j] = A[i][j]; // load to smem</a:t>
            </a:r>
          </a:p>
          <a:p>
            <a:pPr>
              <a:spcBef>
                <a:spcPts val="600"/>
              </a:spcBef>
            </a:pPr>
            <a:r>
              <a:rPr lang="en-US" sz="2400"/>
              <a:t>    __sync(); // threads wait at barrier</a:t>
            </a:r>
          </a:p>
          <a:p>
            <a:pPr>
              <a:spcBef>
                <a:spcPts val="600"/>
              </a:spcBef>
            </a:pPr>
            <a:r>
              <a:rPr lang="en-US" sz="2400"/>
              <a:t>    A[i][j] = ( smem[i-1][j-1]</a:t>
            </a:r>
          </a:p>
          <a:p>
            <a:pPr>
              <a:spcBef>
                <a:spcPts val="600"/>
              </a:spcBef>
            </a:pPr>
            <a:r>
              <a:rPr lang="en-US" sz="2400"/>
              <a:t>                   + smem[i-1][j]</a:t>
            </a:r>
          </a:p>
          <a:p>
            <a:pPr>
              <a:spcBef>
                <a:spcPts val="600"/>
              </a:spcBef>
            </a:pPr>
            <a:r>
              <a:rPr lang="en-US" sz="2400"/>
              <a:t>                   ...</a:t>
            </a:r>
          </a:p>
          <a:p>
            <a:pPr>
              <a:spcBef>
                <a:spcPts val="600"/>
              </a:spcBef>
            </a:pPr>
            <a:r>
              <a:rPr lang="en-US" sz="2400"/>
              <a:t>                   + smem[i+1][i+1] ) / 9;</a:t>
            </a:r>
          </a:p>
          <a:p>
            <a:pPr>
              <a:spcBef>
                <a:spcPts val="600"/>
              </a:spcBef>
            </a:pPr>
            <a:r>
              <a:rPr lang="en-US" sz="2400"/>
              <a:t>}</a:t>
            </a:r>
          </a:p>
          <a:p>
            <a:endParaRPr lang="en-US"/>
          </a:p>
        </p:txBody>
      </p:sp>
      <p:sp>
        <p:nvSpPr>
          <p:cNvPr id="83971" name="Shape 397"/>
          <p:cNvSpPr>
            <a:spLocks noChangeArrowheads="1"/>
          </p:cNvSpPr>
          <p:nvPr/>
        </p:nvSpPr>
        <p:spPr bwMode="auto">
          <a:xfrm>
            <a:off x="569913" y="1574800"/>
            <a:ext cx="287655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1800"/>
              <a:t>Assume 256 threads are scheduled on 8 PEs.</a:t>
            </a:r>
          </a:p>
        </p:txBody>
      </p:sp>
      <p:sp>
        <p:nvSpPr>
          <p:cNvPr id="83972" name="Shape 398"/>
          <p:cNvSpPr>
            <a:spLocks noChangeArrowheads="1"/>
          </p:cNvSpPr>
          <p:nvPr/>
        </p:nvSpPr>
        <p:spPr bwMode="auto">
          <a:xfrm>
            <a:off x="4211638" y="4724400"/>
            <a:ext cx="4357687" cy="1693863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83973" name="Shape 399"/>
          <p:cNvSpPr>
            <a:spLocks noChangeArrowheads="1"/>
          </p:cNvSpPr>
          <p:nvPr/>
        </p:nvSpPr>
        <p:spPr bwMode="auto">
          <a:xfrm>
            <a:off x="382588" y="2528888"/>
            <a:ext cx="3251200" cy="31337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83974" name="Shape 400"/>
          <p:cNvCxnSpPr>
            <a:cxnSpLocks noChangeShapeType="1"/>
          </p:cNvCxnSpPr>
          <p:nvPr/>
        </p:nvCxnSpPr>
        <p:spPr bwMode="auto">
          <a:xfrm rot="10800000" flipH="1">
            <a:off x="655638" y="3548063"/>
            <a:ext cx="1046162" cy="240823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83975" name="Shape 401"/>
          <p:cNvSpPr>
            <a:spLocks noChangeArrowheads="1"/>
          </p:cNvSpPr>
          <p:nvPr/>
        </p:nvSpPr>
        <p:spPr bwMode="auto">
          <a:xfrm>
            <a:off x="42863" y="5888038"/>
            <a:ext cx="40830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All elements in the window are loaded when each thread starts averaging.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hape 40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Review What We Have Learned</a:t>
            </a:r>
          </a:p>
        </p:txBody>
      </p:sp>
      <p:sp>
        <p:nvSpPr>
          <p:cNvPr id="86018" name="Shape 407"/>
          <p:cNvSpPr>
            <a:spLocks noGrp="1"/>
          </p:cNvSpPr>
          <p:nvPr>
            <p:ph type="body" idx="1"/>
          </p:nvPr>
        </p:nvSpPr>
        <p:spPr>
          <a:xfrm>
            <a:off x="457200" y="1550988"/>
            <a:ext cx="8085138" cy="1184275"/>
          </a:xfrm>
        </p:spPr>
        <p:txBody>
          <a:bodyPr anchor="ctr">
            <a:spAutoFit/>
          </a:bodyPr>
          <a:lstStyle/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3000" smtClean="0">
                <a:latin typeface="Arial" charset="0"/>
                <a:cs typeface="Arial" charset="0"/>
              </a:rPr>
              <a:t>1. Single Instruction Multiple Thread (SIMT)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3000" smtClean="0">
                <a:latin typeface="Arial" charset="0"/>
                <a:cs typeface="Arial" charset="0"/>
              </a:rPr>
              <a:t>2. Shared memory</a:t>
            </a:r>
          </a:p>
        </p:txBody>
      </p:sp>
      <p:cxnSp>
        <p:nvCxnSpPr>
          <p:cNvPr id="408" name="Shape 408"/>
          <p:cNvCxnSpPr>
            <a:cxnSpLocks noChangeShapeType="1"/>
          </p:cNvCxnSpPr>
          <p:nvPr/>
        </p:nvCxnSpPr>
        <p:spPr bwMode="auto">
          <a:xfrm rot="10800000">
            <a:off x="2414588" y="2789238"/>
            <a:ext cx="647700" cy="58102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409" name="Shape 409"/>
          <p:cNvSpPr>
            <a:spLocks noChangeArrowheads="1"/>
          </p:cNvSpPr>
          <p:nvPr/>
        </p:nvSpPr>
        <p:spPr bwMode="auto">
          <a:xfrm>
            <a:off x="1165225" y="3479800"/>
            <a:ext cx="7326313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Vector SIMD can also have shared memory.</a:t>
            </a:r>
          </a:p>
          <a:p>
            <a:r>
              <a:rPr lang="en-US" sz="2400">
                <a:solidFill>
                  <a:srgbClr val="FF0000"/>
                </a:solidFill>
              </a:rPr>
              <a:t>For Example, the CELL architecture.</a:t>
            </a:r>
          </a:p>
        </p:txBody>
      </p:sp>
      <p:cxnSp>
        <p:nvCxnSpPr>
          <p:cNvPr id="410" name="Shape 410"/>
          <p:cNvCxnSpPr>
            <a:cxnSpLocks noChangeShapeType="1"/>
          </p:cNvCxnSpPr>
          <p:nvPr/>
        </p:nvCxnSpPr>
        <p:spPr bwMode="auto">
          <a:xfrm rot="10800000" flipH="1">
            <a:off x="4764088" y="2238375"/>
            <a:ext cx="26987" cy="245903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411" name="Shape 411"/>
          <p:cNvSpPr>
            <a:spLocks noChangeArrowheads="1"/>
          </p:cNvSpPr>
          <p:nvPr/>
        </p:nvSpPr>
        <p:spPr bwMode="auto">
          <a:xfrm>
            <a:off x="1216025" y="4772025"/>
            <a:ext cx="73263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Q: What are the fundamental differences between the SIMT and vector SIMD programming models?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hape 4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Take the Same Example Again</a:t>
            </a:r>
          </a:p>
        </p:txBody>
      </p:sp>
      <p:sp>
        <p:nvSpPr>
          <p:cNvPr id="88066" name="Shape 4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170238" cy="1749425"/>
          </a:xfrm>
        </p:spPr>
        <p:txBody>
          <a:bodyPr anchor="ctr">
            <a:spAutoFit/>
          </a:bodyPr>
          <a:lstStyle/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3000" smtClean="0">
                <a:latin typeface="Arial" charset="0"/>
                <a:cs typeface="Arial" charset="0"/>
              </a:rPr>
              <a:t>Average over a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3000" smtClean="0">
                <a:latin typeface="Arial" charset="0"/>
                <a:cs typeface="Arial" charset="0"/>
              </a:rPr>
              <a:t>3x3 window for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3000" smtClean="0">
                <a:latin typeface="Arial" charset="0"/>
                <a:cs typeface="Arial" charset="0"/>
              </a:rPr>
              <a:t>a 16x16 array</a:t>
            </a:r>
          </a:p>
        </p:txBody>
      </p:sp>
      <p:sp>
        <p:nvSpPr>
          <p:cNvPr id="88067" name="Shape 418"/>
          <p:cNvSpPr>
            <a:spLocks noChangeArrowheads="1"/>
          </p:cNvSpPr>
          <p:nvPr/>
        </p:nvSpPr>
        <p:spPr bwMode="auto">
          <a:xfrm>
            <a:off x="825500" y="3349625"/>
            <a:ext cx="2046288" cy="20462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68" name="Shape 419"/>
          <p:cNvSpPr>
            <a:spLocks noChangeArrowheads="1"/>
          </p:cNvSpPr>
          <p:nvPr/>
        </p:nvSpPr>
        <p:spPr bwMode="auto">
          <a:xfrm>
            <a:off x="4906963" y="2759075"/>
            <a:ext cx="3205162" cy="400208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69" name="Shape 420"/>
          <p:cNvSpPr>
            <a:spLocks noChangeArrowheads="1"/>
          </p:cNvSpPr>
          <p:nvPr/>
        </p:nvSpPr>
        <p:spPr bwMode="auto">
          <a:xfrm>
            <a:off x="4140200" y="1481138"/>
            <a:ext cx="4865688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2400"/>
              <a:t>Assume </a:t>
            </a:r>
            <a:r>
              <a:rPr lang="en-US" sz="2400">
                <a:solidFill>
                  <a:srgbClr val="4A86E8"/>
                </a:solidFill>
              </a:rPr>
              <a:t>vector SIMD</a:t>
            </a:r>
            <a:r>
              <a:rPr lang="en-US" sz="2400"/>
              <a:t> and </a:t>
            </a:r>
            <a:r>
              <a:rPr lang="en-US" sz="2400">
                <a:solidFill>
                  <a:srgbClr val="38761D"/>
                </a:solidFill>
              </a:rPr>
              <a:t>SIMT</a:t>
            </a:r>
            <a:r>
              <a:rPr lang="en-US" sz="2400"/>
              <a:t> both have shared memory.</a:t>
            </a:r>
          </a:p>
          <a:p>
            <a:r>
              <a:rPr lang="en-US" sz="2400">
                <a:solidFill>
                  <a:srgbClr val="FF0000"/>
                </a:solidFill>
              </a:rPr>
              <a:t>What is the difference?</a:t>
            </a:r>
          </a:p>
        </p:txBody>
      </p:sp>
      <p:sp>
        <p:nvSpPr>
          <p:cNvPr id="421" name="Shape 421"/>
          <p:cNvSpPr>
            <a:spLocks/>
          </p:cNvSpPr>
          <p:nvPr/>
        </p:nvSpPr>
        <p:spPr bwMode="auto">
          <a:xfrm>
            <a:off x="3665538" y="3687763"/>
            <a:ext cx="774700" cy="1219200"/>
          </a:xfrm>
          <a:custGeom>
            <a:avLst/>
            <a:gdLst>
              <a:gd name="T0" fmla="*/ 0 w 462"/>
              <a:gd name="T1" fmla="*/ 0 h 728"/>
              <a:gd name="T2" fmla="*/ 462 w 462"/>
              <a:gd name="T3" fmla="*/ 728 h 728"/>
            </a:gdLst>
            <a:ahLst/>
            <a:cxnLst>
              <a:cxn ang="0">
                <a:pos x="186" y="551"/>
              </a:cxn>
              <a:cxn ang="0">
                <a:pos x="186" y="525"/>
              </a:cxn>
              <a:cxn ang="0">
                <a:pos x="186" y="504"/>
              </a:cxn>
              <a:cxn ang="0">
                <a:pos x="200" y="436"/>
              </a:cxn>
              <a:cxn ang="0">
                <a:pos x="199" y="440"/>
              </a:cxn>
              <a:cxn ang="0">
                <a:pos x="235" y="378"/>
              </a:cxn>
              <a:cxn ang="0">
                <a:pos x="232" y="382"/>
              </a:cxn>
              <a:cxn ang="0">
                <a:pos x="298" y="317"/>
              </a:cxn>
              <a:cxn ang="0">
                <a:pos x="298" y="317"/>
              </a:cxn>
              <a:cxn ang="0">
                <a:pos x="357" y="253"/>
              </a:cxn>
              <a:cxn ang="0">
                <a:pos x="358" y="253"/>
              </a:cxn>
              <a:cxn ang="0">
                <a:pos x="371" y="201"/>
              </a:cxn>
              <a:cxn ang="0">
                <a:pos x="371" y="189"/>
              </a:cxn>
              <a:cxn ang="0">
                <a:pos x="331" y="111"/>
              </a:cxn>
              <a:cxn ang="0">
                <a:pos x="331" y="111"/>
              </a:cxn>
              <a:cxn ang="0">
                <a:pos x="233" y="72"/>
              </a:cxn>
              <a:cxn ang="0">
                <a:pos x="234" y="72"/>
              </a:cxn>
              <a:cxn ang="0">
                <a:pos x="139" y="107"/>
              </a:cxn>
              <a:cxn ang="0">
                <a:pos x="140" y="107"/>
              </a:cxn>
              <a:cxn ang="0">
                <a:pos x="90" y="217"/>
              </a:cxn>
              <a:cxn ang="0">
                <a:pos x="0" y="206"/>
              </a:cxn>
              <a:cxn ang="0">
                <a:pos x="57" y="124"/>
              </a:cxn>
              <a:cxn ang="0">
                <a:pos x="72" y="53"/>
              </a:cxn>
              <a:cxn ang="0">
                <a:pos x="72" y="53"/>
              </a:cxn>
              <a:cxn ang="0">
                <a:pos x="231" y="0"/>
              </a:cxn>
              <a:cxn ang="0">
                <a:pos x="234" y="0"/>
              </a:cxn>
              <a:cxn ang="0">
                <a:pos x="399" y="57"/>
              </a:cxn>
              <a:cxn ang="0">
                <a:pos x="399" y="57"/>
              </a:cxn>
              <a:cxn ang="0">
                <a:pos x="461" y="195"/>
              </a:cxn>
              <a:cxn ang="0">
                <a:pos x="461" y="178"/>
              </a:cxn>
              <a:cxn ang="0">
                <a:pos x="439" y="281"/>
              </a:cxn>
              <a:cxn ang="0">
                <a:pos x="439" y="282"/>
              </a:cxn>
              <a:cxn ang="0">
                <a:pos x="354" y="377"/>
              </a:cxn>
              <a:cxn ang="0">
                <a:pos x="364" y="369"/>
              </a:cxn>
              <a:cxn ang="0">
                <a:pos x="297" y="434"/>
              </a:cxn>
              <a:cxn ang="0">
                <a:pos x="298" y="434"/>
              </a:cxn>
              <a:cxn ang="0">
                <a:pos x="278" y="475"/>
              </a:cxn>
              <a:cxn ang="0">
                <a:pos x="278" y="476"/>
              </a:cxn>
              <a:cxn ang="0">
                <a:pos x="270" y="551"/>
              </a:cxn>
              <a:cxn ang="0">
                <a:pos x="186" y="551"/>
              </a:cxn>
              <a:cxn ang="0">
                <a:pos x="181" y="728"/>
              </a:cxn>
            </a:cxnLst>
            <a:rect l="T0" t="T1" r="T2" b="T3"/>
            <a:pathLst>
              <a:path w="462" h="728" extrusionOk="0">
                <a:moveTo>
                  <a:pt x="186" y="551"/>
                </a:moveTo>
                <a:cubicBezTo>
                  <a:pt x="186" y="540"/>
                  <a:pt x="186" y="531"/>
                  <a:pt x="186" y="525"/>
                </a:cubicBezTo>
                <a:lnTo>
                  <a:pt x="186" y="525"/>
                </a:lnTo>
                <a:cubicBezTo>
                  <a:pt x="186" y="490"/>
                  <a:pt x="191" y="461"/>
                  <a:pt x="200" y="436"/>
                </a:cubicBezTo>
                <a:lnTo>
                  <a:pt x="200" y="436"/>
                </a:lnTo>
                <a:cubicBezTo>
                  <a:pt x="207" y="417"/>
                  <a:pt x="219" y="397"/>
                  <a:pt x="235" y="378"/>
                </a:cubicBezTo>
                <a:lnTo>
                  <a:pt x="235" y="378"/>
                </a:lnTo>
                <a:cubicBezTo>
                  <a:pt x="246" y="364"/>
                  <a:pt x="267" y="344"/>
                  <a:pt x="298" y="317"/>
                </a:cubicBezTo>
                <a:lnTo>
                  <a:pt x="298" y="317"/>
                </a:lnTo>
                <a:cubicBezTo>
                  <a:pt x="329" y="290"/>
                  <a:pt x="348" y="269"/>
                  <a:pt x="357" y="253"/>
                </a:cubicBezTo>
                <a:lnTo>
                  <a:pt x="357" y="253"/>
                </a:lnTo>
                <a:cubicBezTo>
                  <a:pt x="366" y="237"/>
                  <a:pt x="371" y="220"/>
                  <a:pt x="371" y="201"/>
                </a:cubicBezTo>
                <a:lnTo>
                  <a:pt x="371" y="201"/>
                </a:lnTo>
                <a:cubicBezTo>
                  <a:pt x="371" y="166"/>
                  <a:pt x="358" y="136"/>
                  <a:pt x="331" y="111"/>
                </a:cubicBezTo>
                <a:lnTo>
                  <a:pt x="331" y="111"/>
                </a:lnTo>
                <a:cubicBezTo>
                  <a:pt x="304" y="85"/>
                  <a:pt x="272" y="72"/>
                  <a:pt x="233" y="72"/>
                </a:cubicBezTo>
                <a:lnTo>
                  <a:pt x="233" y="72"/>
                </a:lnTo>
                <a:cubicBezTo>
                  <a:pt x="196" y="72"/>
                  <a:pt x="164" y="84"/>
                  <a:pt x="139" y="107"/>
                </a:cubicBezTo>
                <a:lnTo>
                  <a:pt x="139" y="107"/>
                </a:lnTo>
                <a:cubicBezTo>
                  <a:pt x="114" y="130"/>
                  <a:pt x="98" y="167"/>
                  <a:pt x="90" y="217"/>
                </a:cubicBezTo>
                <a:lnTo>
                  <a:pt x="90" y="217"/>
                </a:lnTo>
                <a:lnTo>
                  <a:pt x="0" y="206"/>
                </a:lnTo>
                <a:cubicBezTo>
                  <a:pt x="8" y="139"/>
                  <a:pt x="32" y="88"/>
                  <a:pt x="72" y="53"/>
                </a:cubicBezTo>
                <a:lnTo>
                  <a:pt x="72" y="53"/>
                </a:lnTo>
                <a:cubicBezTo>
                  <a:pt x="112" y="18"/>
                  <a:pt x="165" y="0"/>
                  <a:pt x="231" y="0"/>
                </a:cubicBezTo>
                <a:lnTo>
                  <a:pt x="231" y="0"/>
                </a:lnTo>
                <a:cubicBezTo>
                  <a:pt x="301" y="0"/>
                  <a:pt x="357" y="19"/>
                  <a:pt x="399" y="57"/>
                </a:cubicBezTo>
                <a:lnTo>
                  <a:pt x="399" y="57"/>
                </a:lnTo>
                <a:cubicBezTo>
                  <a:pt x="440" y="95"/>
                  <a:pt x="461" y="141"/>
                  <a:pt x="461" y="195"/>
                </a:cubicBezTo>
                <a:lnTo>
                  <a:pt x="461" y="195"/>
                </a:lnTo>
                <a:cubicBezTo>
                  <a:pt x="461" y="226"/>
                  <a:pt x="454" y="255"/>
                  <a:pt x="439" y="281"/>
                </a:cubicBezTo>
                <a:lnTo>
                  <a:pt x="439" y="281"/>
                </a:lnTo>
                <a:cubicBezTo>
                  <a:pt x="424" y="308"/>
                  <a:pt x="396" y="340"/>
                  <a:pt x="354" y="377"/>
                </a:cubicBezTo>
                <a:lnTo>
                  <a:pt x="354" y="377"/>
                </a:lnTo>
                <a:cubicBezTo>
                  <a:pt x="325" y="403"/>
                  <a:pt x="306" y="422"/>
                  <a:pt x="297" y="434"/>
                </a:cubicBezTo>
                <a:lnTo>
                  <a:pt x="297" y="434"/>
                </a:lnTo>
                <a:cubicBezTo>
                  <a:pt x="288" y="446"/>
                  <a:pt x="282" y="460"/>
                  <a:pt x="278" y="475"/>
                </a:cubicBezTo>
                <a:lnTo>
                  <a:pt x="278" y="475"/>
                </a:lnTo>
                <a:cubicBezTo>
                  <a:pt x="273" y="491"/>
                  <a:pt x="271" y="516"/>
                  <a:pt x="270" y="551"/>
                </a:cubicBezTo>
                <a:lnTo>
                  <a:pt x="270" y="551"/>
                </a:lnTo>
                <a:lnTo>
                  <a:pt x="186" y="551"/>
                </a:lnTo>
                <a:close/>
                <a:moveTo>
                  <a:pt x="181" y="728"/>
                </a:moveTo>
                <a:lnTo>
                  <a:pt x="181" y="627"/>
                </a:lnTo>
                <a:lnTo>
                  <a:pt x="281" y="627"/>
                </a:lnTo>
                <a:lnTo>
                  <a:pt x="281" y="728"/>
                </a:lnTo>
                <a:lnTo>
                  <a:pt x="181" y="728"/>
                </a:lnTo>
                <a:close/>
              </a:path>
            </a:pathLst>
          </a:custGeom>
          <a:solidFill>
            <a:srgbClr val="FF0000"/>
          </a:solidFill>
          <a:ln w="19050" cap="flat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hape 42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Vector SIMD v.s. SIMT</a:t>
            </a:r>
          </a:p>
        </p:txBody>
      </p:sp>
      <p:sp>
        <p:nvSpPr>
          <p:cNvPr id="90114" name="Shape 427"/>
          <p:cNvSpPr>
            <a:spLocks noChangeArrowheads="1"/>
          </p:cNvSpPr>
          <p:nvPr/>
        </p:nvSpPr>
        <p:spPr bwMode="auto">
          <a:xfrm>
            <a:off x="4622800" y="1417638"/>
            <a:ext cx="433387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/>
              <a:t>kernelF</a:t>
            </a:r>
            <a:r>
              <a:rPr lang="en-US" sz="1800">
                <a:solidFill>
                  <a:srgbClr val="38761D"/>
                </a:solidFill>
              </a:rPr>
              <a:t>&lt;&lt;&lt;(1,1),(16,16)&gt;&gt;&gt;</a:t>
            </a:r>
            <a:r>
              <a:rPr lang="en-US" sz="1800"/>
              <a:t>(A);</a:t>
            </a:r>
          </a:p>
          <a:p>
            <a:pPr>
              <a:spcBef>
                <a:spcPts val="600"/>
              </a:spcBef>
            </a:pPr>
            <a:r>
              <a:rPr lang="en-US" sz="1800"/>
              <a:t>__device__    kernelF(A){</a:t>
            </a:r>
          </a:p>
          <a:p>
            <a:pPr>
              <a:spcBef>
                <a:spcPts val="600"/>
              </a:spcBef>
            </a:pPr>
            <a:r>
              <a:rPr lang="en-US" sz="1800"/>
              <a:t>    </a:t>
            </a:r>
            <a:r>
              <a:rPr lang="en-US" sz="1800">
                <a:solidFill>
                  <a:srgbClr val="38761D"/>
                </a:solidFill>
              </a:rPr>
              <a:t>__shared__ smem[16][16];</a:t>
            </a:r>
          </a:p>
          <a:p>
            <a:pPr>
              <a:spcBef>
                <a:spcPts val="600"/>
              </a:spcBef>
            </a:pPr>
            <a:r>
              <a:rPr lang="en-US" sz="1800"/>
              <a:t>    i = threadIdx.y;</a:t>
            </a:r>
          </a:p>
          <a:p>
            <a:pPr>
              <a:spcBef>
                <a:spcPts val="600"/>
              </a:spcBef>
            </a:pPr>
            <a:r>
              <a:rPr lang="en-US" sz="1800"/>
              <a:t>    j = threadIdx.x;</a:t>
            </a:r>
          </a:p>
          <a:p>
            <a:pPr>
              <a:spcBef>
                <a:spcPts val="600"/>
              </a:spcBef>
            </a:pPr>
            <a:r>
              <a:rPr lang="en-US" sz="1800"/>
              <a:t>    smem[i][j] = A[i][j]; // load to smem</a:t>
            </a:r>
          </a:p>
          <a:p>
            <a:pPr>
              <a:spcBef>
                <a:spcPts val="600"/>
              </a:spcBef>
            </a:pPr>
            <a:r>
              <a:rPr lang="en-US" sz="1800"/>
              <a:t>    __sync(); // threads wait at barrier</a:t>
            </a:r>
          </a:p>
          <a:p>
            <a:pPr>
              <a:spcBef>
                <a:spcPts val="600"/>
              </a:spcBef>
            </a:pPr>
            <a:r>
              <a:rPr lang="en-US" sz="1800"/>
              <a:t>    A[i][j] = ( smem[i-1][j-1]</a:t>
            </a:r>
          </a:p>
          <a:p>
            <a:pPr>
              <a:spcBef>
                <a:spcPts val="600"/>
              </a:spcBef>
            </a:pPr>
            <a:r>
              <a:rPr lang="en-US" sz="1800"/>
              <a:t>                   + smem[i-1][j]</a:t>
            </a:r>
          </a:p>
          <a:p>
            <a:pPr>
              <a:spcBef>
                <a:spcPts val="600"/>
              </a:spcBef>
            </a:pPr>
            <a:r>
              <a:rPr lang="en-US" sz="1800"/>
              <a:t>                   ...</a:t>
            </a:r>
          </a:p>
          <a:p>
            <a:pPr>
              <a:spcBef>
                <a:spcPts val="600"/>
              </a:spcBef>
            </a:pPr>
            <a:r>
              <a:rPr lang="en-US" sz="1800"/>
              <a:t>                   + smem[i+1][i+1] ) / 9;</a:t>
            </a:r>
          </a:p>
          <a:p>
            <a:pPr>
              <a:spcBef>
                <a:spcPts val="600"/>
              </a:spcBef>
            </a:pPr>
            <a:r>
              <a:rPr lang="en-US" sz="1800"/>
              <a:t>}</a:t>
            </a:r>
          </a:p>
          <a:p>
            <a:endParaRPr lang="en-US"/>
          </a:p>
        </p:txBody>
      </p:sp>
      <p:sp>
        <p:nvSpPr>
          <p:cNvPr id="428" name="Shape 428"/>
          <p:cNvSpPr>
            <a:spLocks noGrp="1"/>
          </p:cNvSpPr>
          <p:nvPr>
            <p:ph type="body" idx="1"/>
          </p:nvPr>
        </p:nvSpPr>
        <p:spPr>
          <a:xfrm>
            <a:off x="130175" y="1109663"/>
            <a:ext cx="4519613" cy="5954712"/>
          </a:xfrm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None/>
              <a:defRPr/>
            </a:pPr>
            <a:r>
              <a:rPr sz="1800" dirty="0" err="1">
                <a:sym typeface="Arial" panose="00000000000000000000"/>
              </a:rPr>
              <a:t>int</a:t>
            </a:r>
            <a:r>
              <a:rPr sz="1800" dirty="0">
                <a:sym typeface="Arial" panose="00000000000000000000"/>
              </a:rPr>
              <a:t> A[16][16]; </a:t>
            </a:r>
            <a:r>
              <a:rPr sz="1800" dirty="0">
                <a:solidFill>
                  <a:srgbClr val="980000"/>
                </a:solidFill>
                <a:sym typeface="Arial" panose="00000000000000000000"/>
              </a:rPr>
              <a:t>// global memory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None/>
              <a:defRPr/>
            </a:pPr>
            <a:r>
              <a:rPr sz="1800" dirty="0">
                <a:solidFill>
                  <a:srgbClr val="285BAC"/>
                </a:solidFill>
                <a:sym typeface="Arial" panose="00000000000000000000"/>
              </a:rPr>
              <a:t>__shared__ </a:t>
            </a:r>
            <a:r>
              <a:rPr sz="1800" dirty="0" err="1">
                <a:solidFill>
                  <a:srgbClr val="285BAC"/>
                </a:solidFill>
                <a:sym typeface="Arial" panose="00000000000000000000"/>
              </a:rPr>
              <a:t>int</a:t>
            </a:r>
            <a:r>
              <a:rPr sz="1800" dirty="0">
                <a:solidFill>
                  <a:srgbClr val="285BAC"/>
                </a:solidFill>
                <a:sym typeface="Arial" panose="00000000000000000000"/>
              </a:rPr>
              <a:t> B[16][16];</a:t>
            </a:r>
            <a:r>
              <a:rPr sz="1800" dirty="0">
                <a:sym typeface="Arial" panose="00000000000000000000"/>
              </a:rPr>
              <a:t> </a:t>
            </a:r>
            <a:r>
              <a:rPr sz="1800" dirty="0">
                <a:solidFill>
                  <a:srgbClr val="980000"/>
                </a:solidFill>
                <a:sym typeface="Arial" panose="00000000000000000000"/>
              </a:rPr>
              <a:t>// shared </a:t>
            </a:r>
            <a:r>
              <a:rPr sz="1800" dirty="0" err="1">
                <a:solidFill>
                  <a:srgbClr val="980000"/>
                </a:solidFill>
                <a:sym typeface="Arial" panose="00000000000000000000"/>
              </a:rPr>
              <a:t>mem</a:t>
            </a:r>
            <a:endParaRPr sz="1800" dirty="0">
              <a:solidFill>
                <a:srgbClr val="980000"/>
              </a:solidFill>
              <a:sym typeface="Arial" panose="00000000000000000000"/>
            </a:endParaRP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None/>
              <a:defRPr/>
            </a:pPr>
            <a:r>
              <a:rPr sz="1800" dirty="0">
                <a:sym typeface="Arial" panose="00000000000000000000"/>
              </a:rPr>
              <a:t>for(</a:t>
            </a:r>
            <a:r>
              <a:rPr sz="1800" dirty="0" err="1">
                <a:sym typeface="Arial" panose="00000000000000000000"/>
              </a:rPr>
              <a:t>i</a:t>
            </a:r>
            <a:r>
              <a:rPr sz="1800" dirty="0">
                <a:sym typeface="Arial" panose="00000000000000000000"/>
              </a:rPr>
              <a:t>=0;i&lt;16;i++){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None/>
              <a:defRPr/>
            </a:pPr>
            <a:r>
              <a:rPr sz="1800" dirty="0">
                <a:sym typeface="Arial" panose="00000000000000000000"/>
              </a:rPr>
              <a:t>    for(j=0;i&lt;4;j+=4){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None/>
              <a:defRPr/>
            </a:pPr>
            <a:r>
              <a:rPr sz="1800" dirty="0">
                <a:sym typeface="Arial" panose="00000000000000000000"/>
              </a:rPr>
              <a:t>        </a:t>
            </a:r>
            <a:r>
              <a:rPr sz="1800" dirty="0" err="1">
                <a:sym typeface="Arial" panose="00000000000000000000"/>
              </a:rPr>
              <a:t>movups</a:t>
            </a:r>
            <a:r>
              <a:rPr sz="1800" dirty="0">
                <a:sym typeface="Arial" panose="00000000000000000000"/>
              </a:rPr>
              <a:t> xmm0, [ &amp;A[</a:t>
            </a:r>
            <a:r>
              <a:rPr sz="1800" dirty="0" err="1">
                <a:sym typeface="Arial" panose="00000000000000000000"/>
              </a:rPr>
              <a:t>i</a:t>
            </a:r>
            <a:r>
              <a:rPr sz="1800" dirty="0">
                <a:sym typeface="Arial" panose="00000000000000000000"/>
              </a:rPr>
              <a:t>][j] ]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None/>
              <a:defRPr/>
            </a:pPr>
            <a:r>
              <a:rPr sz="1800" dirty="0">
                <a:sym typeface="Arial" panose="00000000000000000000"/>
              </a:rPr>
              <a:t>        </a:t>
            </a:r>
            <a:r>
              <a:rPr sz="1800" dirty="0" err="1">
                <a:sym typeface="Arial" panose="00000000000000000000"/>
              </a:rPr>
              <a:t>movups</a:t>
            </a:r>
            <a:r>
              <a:rPr sz="1800" dirty="0">
                <a:sym typeface="Arial" panose="00000000000000000000"/>
              </a:rPr>
              <a:t> [ &amp;B[</a:t>
            </a:r>
            <a:r>
              <a:rPr sz="1800" dirty="0" err="1">
                <a:sym typeface="Arial" panose="00000000000000000000"/>
              </a:rPr>
              <a:t>i</a:t>
            </a:r>
            <a:r>
              <a:rPr sz="1800" dirty="0">
                <a:sym typeface="Arial" panose="00000000000000000000"/>
              </a:rPr>
              <a:t>][j] ], xmm0 }}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None/>
              <a:defRPr/>
            </a:pPr>
            <a:r>
              <a:rPr sz="1800" dirty="0">
                <a:sym typeface="Arial" panose="00000000000000000000"/>
              </a:rPr>
              <a:t>for(</a:t>
            </a:r>
            <a:r>
              <a:rPr sz="1800" dirty="0" err="1">
                <a:sym typeface="Arial" panose="00000000000000000000"/>
              </a:rPr>
              <a:t>i</a:t>
            </a:r>
            <a:r>
              <a:rPr sz="1800" dirty="0">
                <a:sym typeface="Arial" panose="00000000000000000000"/>
              </a:rPr>
              <a:t>=0;i&lt;16;i++){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None/>
              <a:defRPr/>
            </a:pPr>
            <a:r>
              <a:rPr sz="1800" dirty="0">
                <a:sym typeface="Arial" panose="00000000000000000000"/>
              </a:rPr>
              <a:t>    for(j=0;i&lt;4;j+=4){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None/>
              <a:defRPr/>
            </a:pPr>
            <a:r>
              <a:rPr sz="1800" dirty="0">
                <a:sym typeface="Arial" panose="00000000000000000000"/>
              </a:rPr>
              <a:t>        </a:t>
            </a:r>
            <a:r>
              <a:rPr sz="1800" dirty="0" err="1">
                <a:sym typeface="Arial" panose="00000000000000000000"/>
              </a:rPr>
              <a:t>addps</a:t>
            </a:r>
            <a:r>
              <a:rPr sz="1800" dirty="0">
                <a:sym typeface="Arial" panose="00000000000000000000"/>
              </a:rPr>
              <a:t> xmm1, [ &amp;B[i-1][j-1] ]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None/>
              <a:defRPr/>
            </a:pPr>
            <a:r>
              <a:rPr sz="1800" dirty="0">
                <a:sym typeface="Arial" panose="00000000000000000000"/>
              </a:rPr>
              <a:t>        </a:t>
            </a:r>
            <a:r>
              <a:rPr sz="1800" dirty="0" err="1">
                <a:sym typeface="Arial" panose="00000000000000000000"/>
              </a:rPr>
              <a:t>addps</a:t>
            </a:r>
            <a:r>
              <a:rPr sz="1800" dirty="0">
                <a:sym typeface="Arial" panose="00000000000000000000"/>
              </a:rPr>
              <a:t> xmm1, [ &amp;B[i-1][j] ]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None/>
              <a:defRPr/>
            </a:pPr>
            <a:r>
              <a:rPr sz="1800" dirty="0">
                <a:sym typeface="Arial" panose="00000000000000000000"/>
              </a:rPr>
              <a:t>        ...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None/>
              <a:defRPr/>
            </a:pPr>
            <a:r>
              <a:rPr sz="1800" dirty="0">
                <a:sym typeface="Arial" panose="00000000000000000000"/>
              </a:rPr>
              <a:t>        </a:t>
            </a:r>
            <a:r>
              <a:rPr sz="1800" dirty="0" err="1">
                <a:sym typeface="Arial" panose="00000000000000000000"/>
              </a:rPr>
              <a:t>divps</a:t>
            </a:r>
            <a:r>
              <a:rPr sz="1800" dirty="0">
                <a:sym typeface="Arial" panose="00000000000000000000"/>
              </a:rPr>
              <a:t> xmm1, 9 }}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None/>
              <a:defRPr/>
            </a:pPr>
            <a:r>
              <a:rPr sz="1800" dirty="0">
                <a:sym typeface="Arial" panose="00000000000000000000"/>
              </a:rPr>
              <a:t>for(</a:t>
            </a:r>
            <a:r>
              <a:rPr sz="1800" dirty="0" err="1">
                <a:sym typeface="Arial" panose="00000000000000000000"/>
              </a:rPr>
              <a:t>i</a:t>
            </a:r>
            <a:r>
              <a:rPr sz="1800" dirty="0">
                <a:sym typeface="Arial" panose="00000000000000000000"/>
              </a:rPr>
              <a:t>=0;i&lt;16;i++){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None/>
              <a:defRPr/>
            </a:pPr>
            <a:r>
              <a:rPr sz="1800" dirty="0">
                <a:sym typeface="Arial" panose="00000000000000000000"/>
              </a:rPr>
              <a:t>    for(j=0;i&lt;4;j+=4){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None/>
              <a:defRPr/>
            </a:pPr>
            <a:r>
              <a:rPr sz="1800" dirty="0">
                <a:sym typeface="Arial" panose="00000000000000000000"/>
              </a:rPr>
              <a:t>        </a:t>
            </a:r>
            <a:r>
              <a:rPr sz="1800" dirty="0" err="1">
                <a:sym typeface="Arial" panose="00000000000000000000"/>
              </a:rPr>
              <a:t>addps</a:t>
            </a:r>
            <a:r>
              <a:rPr sz="1800" dirty="0">
                <a:sym typeface="Arial" panose="00000000000000000000"/>
              </a:rPr>
              <a:t> [ &amp;A[</a:t>
            </a:r>
            <a:r>
              <a:rPr sz="1800" dirty="0" err="1">
                <a:sym typeface="Arial" panose="00000000000000000000"/>
              </a:rPr>
              <a:t>i</a:t>
            </a:r>
            <a:r>
              <a:rPr sz="1800" dirty="0">
                <a:sym typeface="Arial" panose="00000000000000000000"/>
              </a:rPr>
              <a:t>][j] ], xmm1 }}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None/>
              <a:defRPr/>
            </a:pPr>
            <a:endParaRPr sz="3000" dirty="0">
              <a:sym typeface="Arial" panose="00000000000000000000"/>
            </a:endParaRPr>
          </a:p>
        </p:txBody>
      </p:sp>
      <p:sp>
        <p:nvSpPr>
          <p:cNvPr id="429" name="Shape 429"/>
          <p:cNvSpPr>
            <a:spLocks noChangeArrowheads="1"/>
          </p:cNvSpPr>
          <p:nvPr/>
        </p:nvSpPr>
        <p:spPr bwMode="auto">
          <a:xfrm>
            <a:off x="179388" y="1536700"/>
            <a:ext cx="4176712" cy="400050"/>
          </a:xfrm>
          <a:prstGeom prst="rect">
            <a:avLst/>
          </a:prstGeom>
          <a:noFill/>
          <a:ln w="19050">
            <a:solidFill>
              <a:srgbClr val="98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430" name="Shape 430"/>
          <p:cNvSpPr>
            <a:spLocks noChangeArrowheads="1"/>
          </p:cNvSpPr>
          <p:nvPr/>
        </p:nvSpPr>
        <p:spPr bwMode="auto">
          <a:xfrm>
            <a:off x="4806950" y="2185988"/>
            <a:ext cx="4092575" cy="349250"/>
          </a:xfrm>
          <a:prstGeom prst="rect">
            <a:avLst/>
          </a:prstGeom>
          <a:noFill/>
          <a:ln w="19050">
            <a:solidFill>
              <a:srgbClr val="98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431" name="Shape 431"/>
          <p:cNvSpPr>
            <a:spLocks noChangeArrowheads="1"/>
          </p:cNvSpPr>
          <p:nvPr/>
        </p:nvSpPr>
        <p:spPr bwMode="auto">
          <a:xfrm>
            <a:off x="179388" y="1916113"/>
            <a:ext cx="4176712" cy="1441450"/>
          </a:xfrm>
          <a:prstGeom prst="rect">
            <a:avLst/>
          </a:prstGeom>
          <a:noFill/>
          <a:ln w="19050">
            <a:solidFill>
              <a:srgbClr val="98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432" name="Shape 432"/>
          <p:cNvSpPr>
            <a:spLocks noChangeArrowheads="1"/>
          </p:cNvSpPr>
          <p:nvPr/>
        </p:nvSpPr>
        <p:spPr bwMode="auto">
          <a:xfrm>
            <a:off x="4787900" y="3213100"/>
            <a:ext cx="4092575" cy="349250"/>
          </a:xfrm>
          <a:prstGeom prst="rect">
            <a:avLst/>
          </a:prstGeom>
          <a:noFill/>
          <a:ln w="19050">
            <a:solidFill>
              <a:srgbClr val="98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433" name="Shape 433"/>
          <p:cNvSpPr>
            <a:spLocks noChangeArrowheads="1"/>
          </p:cNvSpPr>
          <p:nvPr/>
        </p:nvSpPr>
        <p:spPr bwMode="auto">
          <a:xfrm>
            <a:off x="179388" y="3357563"/>
            <a:ext cx="4221162" cy="2008187"/>
          </a:xfrm>
          <a:prstGeom prst="rect">
            <a:avLst/>
          </a:prstGeom>
          <a:noFill/>
          <a:ln w="19050">
            <a:solidFill>
              <a:srgbClr val="98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434" name="Shape 434"/>
          <p:cNvSpPr>
            <a:spLocks noChangeArrowheads="1"/>
          </p:cNvSpPr>
          <p:nvPr/>
        </p:nvSpPr>
        <p:spPr bwMode="auto">
          <a:xfrm>
            <a:off x="5746750" y="3860800"/>
            <a:ext cx="2519363" cy="1412875"/>
          </a:xfrm>
          <a:prstGeom prst="rect">
            <a:avLst/>
          </a:prstGeom>
          <a:noFill/>
          <a:ln w="19050">
            <a:solidFill>
              <a:srgbClr val="98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435" name="Shape 435"/>
          <p:cNvSpPr>
            <a:spLocks noChangeArrowheads="1"/>
          </p:cNvSpPr>
          <p:nvPr/>
        </p:nvSpPr>
        <p:spPr bwMode="auto">
          <a:xfrm>
            <a:off x="179388" y="5373688"/>
            <a:ext cx="4246562" cy="1301750"/>
          </a:xfrm>
          <a:prstGeom prst="rect">
            <a:avLst/>
          </a:prstGeom>
          <a:noFill/>
          <a:ln w="19050">
            <a:solidFill>
              <a:srgbClr val="98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436" name="Shape 436"/>
          <p:cNvSpPr>
            <a:spLocks noChangeArrowheads="1"/>
          </p:cNvSpPr>
          <p:nvPr/>
        </p:nvSpPr>
        <p:spPr bwMode="auto">
          <a:xfrm>
            <a:off x="4911725" y="3857625"/>
            <a:ext cx="800100" cy="458788"/>
          </a:xfrm>
          <a:prstGeom prst="rect">
            <a:avLst/>
          </a:prstGeom>
          <a:noFill/>
          <a:ln w="19050">
            <a:solidFill>
              <a:srgbClr val="98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437" name="Shape 437"/>
          <p:cNvSpPr>
            <a:spLocks/>
          </p:cNvSpPr>
          <p:nvPr/>
        </p:nvSpPr>
        <p:spPr bwMode="auto">
          <a:xfrm>
            <a:off x="5003800" y="5343525"/>
            <a:ext cx="3698875" cy="433388"/>
          </a:xfrm>
          <a:custGeom>
            <a:avLst/>
            <a:gdLst>
              <a:gd name="T0" fmla="*/ 0 w 6495"/>
              <a:gd name="T1" fmla="*/ 0 h 728"/>
              <a:gd name="T2" fmla="*/ 6495 w 6495"/>
              <a:gd name="T3" fmla="*/ 728 h 728"/>
            </a:gdLst>
            <a:ahLst/>
            <a:cxnLst>
              <a:cxn ang="0">
                <a:pos x="0" y="715"/>
              </a:cxn>
              <a:cxn ang="0">
                <a:pos x="274" y="0"/>
              </a:cxn>
              <a:cxn ang="0">
                <a:pos x="376" y="0"/>
              </a:cxn>
              <a:cxn ang="0">
                <a:pos x="669" y="715"/>
              </a:cxn>
              <a:cxn ang="0">
                <a:pos x="562" y="715"/>
              </a:cxn>
              <a:cxn ang="0">
                <a:pos x="478" y="499"/>
              </a:cxn>
              <a:cxn ang="0">
                <a:pos x="179" y="499"/>
              </a:cxn>
              <a:cxn ang="0">
                <a:pos x="100" y="715"/>
              </a:cxn>
              <a:cxn ang="0">
                <a:pos x="0" y="715"/>
              </a:cxn>
              <a:cxn ang="0">
                <a:pos x="206" y="421"/>
              </a:cxn>
              <a:cxn ang="0">
                <a:pos x="449" y="421"/>
              </a:cxn>
              <a:cxn ang="0">
                <a:pos x="374" y="223"/>
              </a:cxn>
              <a:cxn ang="0">
                <a:pos x="323" y="75"/>
              </a:cxn>
              <a:cxn ang="0">
                <a:pos x="325" y="139"/>
              </a:cxn>
              <a:cxn ang="0">
                <a:pos x="285" y="211"/>
              </a:cxn>
              <a:cxn ang="0">
                <a:pos x="206" y="421"/>
              </a:cxn>
              <a:cxn ang="0">
                <a:pos x="732" y="715"/>
              </a:cxn>
            </a:cxnLst>
            <a:rect l="T0" t="T1" r="T2" b="T3"/>
            <a:pathLst>
              <a:path w="6495" h="728" extrusionOk="0">
                <a:moveTo>
                  <a:pt x="0" y="715"/>
                </a:moveTo>
                <a:lnTo>
                  <a:pt x="274" y="0"/>
                </a:lnTo>
                <a:lnTo>
                  <a:pt x="376" y="0"/>
                </a:lnTo>
                <a:lnTo>
                  <a:pt x="669" y="715"/>
                </a:lnTo>
                <a:lnTo>
                  <a:pt x="562" y="715"/>
                </a:lnTo>
                <a:lnTo>
                  <a:pt x="478" y="499"/>
                </a:lnTo>
                <a:lnTo>
                  <a:pt x="179" y="499"/>
                </a:lnTo>
                <a:lnTo>
                  <a:pt x="100" y="715"/>
                </a:lnTo>
                <a:lnTo>
                  <a:pt x="0" y="715"/>
                </a:lnTo>
                <a:close/>
                <a:moveTo>
                  <a:pt x="206" y="421"/>
                </a:moveTo>
                <a:lnTo>
                  <a:pt x="449" y="421"/>
                </a:lnTo>
                <a:lnTo>
                  <a:pt x="374" y="223"/>
                </a:lnTo>
                <a:cubicBezTo>
                  <a:pt x="351" y="163"/>
                  <a:pt x="334" y="114"/>
                  <a:pt x="323" y="75"/>
                </a:cubicBezTo>
                <a:lnTo>
                  <a:pt x="323" y="75"/>
                </a:lnTo>
                <a:cubicBezTo>
                  <a:pt x="314" y="121"/>
                  <a:pt x="302" y="166"/>
                  <a:pt x="285" y="211"/>
                </a:cubicBezTo>
                <a:lnTo>
                  <a:pt x="285" y="211"/>
                </a:lnTo>
                <a:lnTo>
                  <a:pt x="206" y="421"/>
                </a:lnTo>
                <a:close/>
                <a:moveTo>
                  <a:pt x="732" y="715"/>
                </a:moveTo>
                <a:lnTo>
                  <a:pt x="732" y="0"/>
                </a:lnTo>
                <a:lnTo>
                  <a:pt x="820" y="0"/>
                </a:lnTo>
                <a:lnTo>
                  <a:pt x="820" y="715"/>
                </a:lnTo>
                <a:lnTo>
                  <a:pt x="732" y="715"/>
                </a:lnTo>
                <a:close/>
                <a:moveTo>
                  <a:pt x="954" y="715"/>
                </a:moveTo>
                <a:lnTo>
                  <a:pt x="954" y="0"/>
                </a:lnTo>
                <a:lnTo>
                  <a:pt x="1042" y="0"/>
                </a:lnTo>
                <a:lnTo>
                  <a:pt x="1042" y="715"/>
                </a:lnTo>
                <a:lnTo>
                  <a:pt x="954" y="715"/>
                </a:lnTo>
                <a:close/>
                <a:moveTo>
                  <a:pt x="1145" y="456"/>
                </a:moveTo>
                <a:cubicBezTo>
                  <a:pt x="1145" y="360"/>
                  <a:pt x="1172" y="289"/>
                  <a:pt x="1226" y="243"/>
                </a:cubicBezTo>
                <a:lnTo>
                  <a:pt x="1226" y="243"/>
                </a:lnTo>
                <a:cubicBezTo>
                  <a:pt x="1270" y="204"/>
                  <a:pt x="1324" y="185"/>
                  <a:pt x="1389" y="185"/>
                </a:cubicBezTo>
                <a:lnTo>
                  <a:pt x="1389" y="185"/>
                </a:lnTo>
                <a:cubicBezTo>
                  <a:pt x="1460" y="185"/>
                  <a:pt x="1518" y="208"/>
                  <a:pt x="1563" y="255"/>
                </a:cubicBezTo>
                <a:lnTo>
                  <a:pt x="1563" y="255"/>
                </a:lnTo>
                <a:cubicBezTo>
                  <a:pt x="1608" y="302"/>
                  <a:pt x="1631" y="366"/>
                  <a:pt x="1631" y="449"/>
                </a:cubicBezTo>
                <a:lnTo>
                  <a:pt x="1631" y="449"/>
                </a:lnTo>
                <a:cubicBezTo>
                  <a:pt x="1631" y="516"/>
                  <a:pt x="1621" y="568"/>
                  <a:pt x="1601" y="606"/>
                </a:cubicBezTo>
                <a:lnTo>
                  <a:pt x="1601" y="606"/>
                </a:lnTo>
                <a:cubicBezTo>
                  <a:pt x="1581" y="645"/>
                  <a:pt x="1552" y="674"/>
                  <a:pt x="1514" y="695"/>
                </a:cubicBezTo>
                <a:lnTo>
                  <a:pt x="1514" y="695"/>
                </a:lnTo>
                <a:cubicBezTo>
                  <a:pt x="1476" y="716"/>
                  <a:pt x="1434" y="727"/>
                  <a:pt x="1389" y="727"/>
                </a:cubicBezTo>
                <a:lnTo>
                  <a:pt x="1389" y="727"/>
                </a:lnTo>
                <a:cubicBezTo>
                  <a:pt x="1316" y="727"/>
                  <a:pt x="1258" y="704"/>
                  <a:pt x="1213" y="657"/>
                </a:cubicBezTo>
                <a:lnTo>
                  <a:pt x="1213" y="657"/>
                </a:lnTo>
                <a:cubicBezTo>
                  <a:pt x="1168" y="610"/>
                  <a:pt x="1145" y="543"/>
                  <a:pt x="1145" y="456"/>
                </a:cubicBezTo>
                <a:lnTo>
                  <a:pt x="1145" y="456"/>
                </a:lnTo>
                <a:close/>
                <a:moveTo>
                  <a:pt x="1236" y="456"/>
                </a:moveTo>
                <a:cubicBezTo>
                  <a:pt x="1236" y="523"/>
                  <a:pt x="1250" y="572"/>
                  <a:pt x="1279" y="605"/>
                </a:cubicBezTo>
                <a:lnTo>
                  <a:pt x="1279" y="605"/>
                </a:lnTo>
                <a:cubicBezTo>
                  <a:pt x="1308" y="638"/>
                  <a:pt x="1345" y="655"/>
                  <a:pt x="1389" y="655"/>
                </a:cubicBezTo>
                <a:lnTo>
                  <a:pt x="1389" y="655"/>
                </a:lnTo>
                <a:cubicBezTo>
                  <a:pt x="1432" y="655"/>
                  <a:pt x="1469" y="638"/>
                  <a:pt x="1498" y="605"/>
                </a:cubicBezTo>
                <a:lnTo>
                  <a:pt x="1498" y="605"/>
                </a:lnTo>
                <a:cubicBezTo>
                  <a:pt x="1527" y="572"/>
                  <a:pt x="1541" y="521"/>
                  <a:pt x="1541" y="453"/>
                </a:cubicBezTo>
                <a:lnTo>
                  <a:pt x="1541" y="453"/>
                </a:lnTo>
                <a:cubicBezTo>
                  <a:pt x="1541" y="389"/>
                  <a:pt x="1526" y="340"/>
                  <a:pt x="1497" y="307"/>
                </a:cubicBezTo>
                <a:lnTo>
                  <a:pt x="1497" y="307"/>
                </a:lnTo>
                <a:cubicBezTo>
                  <a:pt x="1468" y="274"/>
                  <a:pt x="1432" y="258"/>
                  <a:pt x="1389" y="258"/>
                </a:cubicBezTo>
                <a:lnTo>
                  <a:pt x="1389" y="258"/>
                </a:lnTo>
                <a:cubicBezTo>
                  <a:pt x="1345" y="258"/>
                  <a:pt x="1308" y="274"/>
                  <a:pt x="1279" y="307"/>
                </a:cubicBezTo>
                <a:lnTo>
                  <a:pt x="1279" y="307"/>
                </a:lnTo>
                <a:cubicBezTo>
                  <a:pt x="1250" y="340"/>
                  <a:pt x="1236" y="389"/>
                  <a:pt x="1236" y="456"/>
                </a:cubicBezTo>
                <a:lnTo>
                  <a:pt x="1236" y="456"/>
                </a:lnTo>
                <a:close/>
                <a:moveTo>
                  <a:pt x="2073" y="525"/>
                </a:moveTo>
                <a:lnTo>
                  <a:pt x="2159" y="537"/>
                </a:lnTo>
                <a:cubicBezTo>
                  <a:pt x="2150" y="596"/>
                  <a:pt x="2126" y="643"/>
                  <a:pt x="2087" y="677"/>
                </a:cubicBezTo>
                <a:lnTo>
                  <a:pt x="2087" y="677"/>
                </a:lnTo>
                <a:cubicBezTo>
                  <a:pt x="2048" y="710"/>
                  <a:pt x="2000" y="727"/>
                  <a:pt x="1943" y="727"/>
                </a:cubicBezTo>
                <a:lnTo>
                  <a:pt x="1943" y="727"/>
                </a:lnTo>
                <a:cubicBezTo>
                  <a:pt x="1872" y="727"/>
                  <a:pt x="1815" y="704"/>
                  <a:pt x="1772" y="657"/>
                </a:cubicBezTo>
                <a:lnTo>
                  <a:pt x="1772" y="657"/>
                </a:lnTo>
                <a:cubicBezTo>
                  <a:pt x="1729" y="611"/>
                  <a:pt x="1708" y="545"/>
                  <a:pt x="1708" y="458"/>
                </a:cubicBezTo>
                <a:lnTo>
                  <a:pt x="1708" y="458"/>
                </a:lnTo>
                <a:cubicBezTo>
                  <a:pt x="1708" y="402"/>
                  <a:pt x="1717" y="353"/>
                  <a:pt x="1735" y="311"/>
                </a:cubicBezTo>
                <a:lnTo>
                  <a:pt x="1735" y="311"/>
                </a:lnTo>
                <a:cubicBezTo>
                  <a:pt x="1754" y="269"/>
                  <a:pt x="1782" y="238"/>
                  <a:pt x="1820" y="217"/>
                </a:cubicBezTo>
                <a:lnTo>
                  <a:pt x="1820" y="217"/>
                </a:lnTo>
                <a:cubicBezTo>
                  <a:pt x="1858" y="196"/>
                  <a:pt x="1899" y="185"/>
                  <a:pt x="1944" y="185"/>
                </a:cubicBezTo>
                <a:lnTo>
                  <a:pt x="1944" y="185"/>
                </a:lnTo>
                <a:cubicBezTo>
                  <a:pt x="2000" y="185"/>
                  <a:pt x="2046" y="199"/>
                  <a:pt x="2082" y="228"/>
                </a:cubicBezTo>
                <a:lnTo>
                  <a:pt x="2082" y="228"/>
                </a:lnTo>
                <a:cubicBezTo>
                  <a:pt x="2118" y="256"/>
                  <a:pt x="2141" y="296"/>
                  <a:pt x="2151" y="349"/>
                </a:cubicBezTo>
                <a:lnTo>
                  <a:pt x="2151" y="349"/>
                </a:lnTo>
                <a:lnTo>
                  <a:pt x="2065" y="362"/>
                </a:lnTo>
                <a:cubicBezTo>
                  <a:pt x="2057" y="327"/>
                  <a:pt x="2043" y="301"/>
                  <a:pt x="2022" y="284"/>
                </a:cubicBezTo>
                <a:lnTo>
                  <a:pt x="2022" y="284"/>
                </a:lnTo>
                <a:cubicBezTo>
                  <a:pt x="2001" y="266"/>
                  <a:pt x="1976" y="257"/>
                  <a:pt x="1947" y="257"/>
                </a:cubicBezTo>
                <a:lnTo>
                  <a:pt x="1947" y="257"/>
                </a:lnTo>
                <a:cubicBezTo>
                  <a:pt x="1903" y="257"/>
                  <a:pt x="1867" y="273"/>
                  <a:pt x="1839" y="305"/>
                </a:cubicBezTo>
                <a:lnTo>
                  <a:pt x="1839" y="305"/>
                </a:lnTo>
                <a:cubicBezTo>
                  <a:pt x="1812" y="337"/>
                  <a:pt x="1798" y="387"/>
                  <a:pt x="1798" y="456"/>
                </a:cubicBezTo>
                <a:lnTo>
                  <a:pt x="1798" y="456"/>
                </a:lnTo>
                <a:cubicBezTo>
                  <a:pt x="1798" y="525"/>
                  <a:pt x="1811" y="576"/>
                  <a:pt x="1838" y="607"/>
                </a:cubicBezTo>
                <a:lnTo>
                  <a:pt x="1838" y="607"/>
                </a:lnTo>
                <a:cubicBezTo>
                  <a:pt x="1865" y="639"/>
                  <a:pt x="1899" y="655"/>
                  <a:pt x="1942" y="655"/>
                </a:cubicBezTo>
                <a:lnTo>
                  <a:pt x="1942" y="655"/>
                </a:lnTo>
                <a:cubicBezTo>
                  <a:pt x="1977" y="655"/>
                  <a:pt x="2006" y="644"/>
                  <a:pt x="2029" y="623"/>
                </a:cubicBezTo>
                <a:lnTo>
                  <a:pt x="2029" y="623"/>
                </a:lnTo>
                <a:cubicBezTo>
                  <a:pt x="2052" y="602"/>
                  <a:pt x="2066" y="569"/>
                  <a:pt x="2073" y="525"/>
                </a:cubicBezTo>
                <a:lnTo>
                  <a:pt x="2073" y="525"/>
                </a:lnTo>
                <a:close/>
                <a:moveTo>
                  <a:pt x="2573" y="651"/>
                </a:moveTo>
                <a:cubicBezTo>
                  <a:pt x="2540" y="679"/>
                  <a:pt x="2509" y="699"/>
                  <a:pt x="2479" y="710"/>
                </a:cubicBezTo>
                <a:lnTo>
                  <a:pt x="2479" y="710"/>
                </a:lnTo>
                <a:cubicBezTo>
                  <a:pt x="2449" y="721"/>
                  <a:pt x="2417" y="727"/>
                  <a:pt x="2382" y="727"/>
                </a:cubicBezTo>
                <a:lnTo>
                  <a:pt x="2382" y="727"/>
                </a:lnTo>
                <a:cubicBezTo>
                  <a:pt x="2325" y="727"/>
                  <a:pt x="2281" y="713"/>
                  <a:pt x="2250" y="685"/>
                </a:cubicBezTo>
                <a:lnTo>
                  <a:pt x="2250" y="685"/>
                </a:lnTo>
                <a:cubicBezTo>
                  <a:pt x="2220" y="658"/>
                  <a:pt x="2205" y="622"/>
                  <a:pt x="2205" y="579"/>
                </a:cubicBezTo>
                <a:lnTo>
                  <a:pt x="2205" y="579"/>
                </a:lnTo>
                <a:cubicBezTo>
                  <a:pt x="2205" y="554"/>
                  <a:pt x="2211" y="530"/>
                  <a:pt x="2222" y="509"/>
                </a:cubicBezTo>
                <a:lnTo>
                  <a:pt x="2222" y="509"/>
                </a:lnTo>
                <a:cubicBezTo>
                  <a:pt x="2233" y="488"/>
                  <a:pt x="2248" y="471"/>
                  <a:pt x="2267" y="458"/>
                </a:cubicBezTo>
                <a:lnTo>
                  <a:pt x="2267" y="458"/>
                </a:lnTo>
                <a:cubicBezTo>
                  <a:pt x="2286" y="445"/>
                  <a:pt x="2307" y="436"/>
                  <a:pt x="2331" y="430"/>
                </a:cubicBezTo>
                <a:lnTo>
                  <a:pt x="2331" y="430"/>
                </a:lnTo>
                <a:cubicBezTo>
                  <a:pt x="2348" y="425"/>
                  <a:pt x="2374" y="421"/>
                  <a:pt x="2409" y="416"/>
                </a:cubicBezTo>
                <a:lnTo>
                  <a:pt x="2409" y="416"/>
                </a:lnTo>
                <a:cubicBezTo>
                  <a:pt x="2480" y="408"/>
                  <a:pt x="2532" y="398"/>
                  <a:pt x="2565" y="386"/>
                </a:cubicBezTo>
                <a:lnTo>
                  <a:pt x="2565" y="386"/>
                </a:lnTo>
                <a:cubicBezTo>
                  <a:pt x="2566" y="374"/>
                  <a:pt x="2566" y="366"/>
                  <a:pt x="2566" y="363"/>
                </a:cubicBezTo>
                <a:lnTo>
                  <a:pt x="2566" y="363"/>
                </a:lnTo>
                <a:cubicBezTo>
                  <a:pt x="2566" y="328"/>
                  <a:pt x="2558" y="303"/>
                  <a:pt x="2541" y="288"/>
                </a:cubicBezTo>
                <a:lnTo>
                  <a:pt x="2541" y="288"/>
                </a:lnTo>
                <a:cubicBezTo>
                  <a:pt x="2518" y="268"/>
                  <a:pt x="2485" y="258"/>
                  <a:pt x="2441" y="258"/>
                </a:cubicBezTo>
                <a:lnTo>
                  <a:pt x="2441" y="258"/>
                </a:lnTo>
                <a:cubicBezTo>
                  <a:pt x="2400" y="258"/>
                  <a:pt x="2369" y="265"/>
                  <a:pt x="2349" y="280"/>
                </a:cubicBezTo>
                <a:lnTo>
                  <a:pt x="2349" y="280"/>
                </a:lnTo>
                <a:cubicBezTo>
                  <a:pt x="2330" y="294"/>
                  <a:pt x="2315" y="319"/>
                  <a:pt x="2306" y="356"/>
                </a:cubicBezTo>
                <a:lnTo>
                  <a:pt x="2306" y="356"/>
                </a:lnTo>
                <a:lnTo>
                  <a:pt x="2220" y="345"/>
                </a:lnTo>
                <a:cubicBezTo>
                  <a:pt x="2227" y="308"/>
                  <a:pt x="2240" y="279"/>
                  <a:pt x="2258" y="256"/>
                </a:cubicBezTo>
                <a:lnTo>
                  <a:pt x="2258" y="256"/>
                </a:lnTo>
                <a:cubicBezTo>
                  <a:pt x="2276" y="233"/>
                  <a:pt x="2302" y="216"/>
                  <a:pt x="2336" y="203"/>
                </a:cubicBezTo>
                <a:lnTo>
                  <a:pt x="2336" y="203"/>
                </a:lnTo>
                <a:cubicBezTo>
                  <a:pt x="2370" y="191"/>
                  <a:pt x="2409" y="185"/>
                  <a:pt x="2454" y="185"/>
                </a:cubicBezTo>
                <a:lnTo>
                  <a:pt x="2454" y="185"/>
                </a:lnTo>
                <a:cubicBezTo>
                  <a:pt x="2498" y="185"/>
                  <a:pt x="2534" y="190"/>
                  <a:pt x="2562" y="201"/>
                </a:cubicBezTo>
                <a:lnTo>
                  <a:pt x="2562" y="201"/>
                </a:lnTo>
                <a:cubicBezTo>
                  <a:pt x="2589" y="211"/>
                  <a:pt x="2610" y="224"/>
                  <a:pt x="2623" y="240"/>
                </a:cubicBezTo>
                <a:lnTo>
                  <a:pt x="2623" y="240"/>
                </a:lnTo>
                <a:cubicBezTo>
                  <a:pt x="2636" y="256"/>
                  <a:pt x="2645" y="276"/>
                  <a:pt x="2650" y="300"/>
                </a:cubicBezTo>
                <a:lnTo>
                  <a:pt x="2650" y="300"/>
                </a:lnTo>
                <a:cubicBezTo>
                  <a:pt x="2653" y="315"/>
                  <a:pt x="2654" y="342"/>
                  <a:pt x="2654" y="381"/>
                </a:cubicBezTo>
                <a:lnTo>
                  <a:pt x="2654" y="381"/>
                </a:lnTo>
                <a:lnTo>
                  <a:pt x="2654" y="498"/>
                </a:lnTo>
                <a:cubicBezTo>
                  <a:pt x="2654" y="580"/>
                  <a:pt x="2656" y="632"/>
                  <a:pt x="2660" y="653"/>
                </a:cubicBezTo>
                <a:lnTo>
                  <a:pt x="2660" y="653"/>
                </a:lnTo>
                <a:cubicBezTo>
                  <a:pt x="2664" y="675"/>
                  <a:pt x="2671" y="696"/>
                  <a:pt x="2682" y="715"/>
                </a:cubicBezTo>
                <a:lnTo>
                  <a:pt x="2682" y="715"/>
                </a:lnTo>
                <a:lnTo>
                  <a:pt x="2590" y="715"/>
                </a:lnTo>
                <a:cubicBezTo>
                  <a:pt x="2581" y="697"/>
                  <a:pt x="2576" y="676"/>
                  <a:pt x="2573" y="651"/>
                </a:cubicBezTo>
                <a:lnTo>
                  <a:pt x="2573" y="651"/>
                </a:lnTo>
                <a:close/>
                <a:moveTo>
                  <a:pt x="2565" y="455"/>
                </a:moveTo>
                <a:cubicBezTo>
                  <a:pt x="2534" y="468"/>
                  <a:pt x="2486" y="479"/>
                  <a:pt x="2422" y="488"/>
                </a:cubicBezTo>
                <a:lnTo>
                  <a:pt x="2422" y="488"/>
                </a:lnTo>
                <a:cubicBezTo>
                  <a:pt x="2386" y="493"/>
                  <a:pt x="2360" y="499"/>
                  <a:pt x="2345" y="506"/>
                </a:cubicBezTo>
                <a:lnTo>
                  <a:pt x="2345" y="506"/>
                </a:lnTo>
                <a:cubicBezTo>
                  <a:pt x="2330" y="513"/>
                  <a:pt x="2319" y="522"/>
                  <a:pt x="2311" y="534"/>
                </a:cubicBezTo>
                <a:lnTo>
                  <a:pt x="2311" y="534"/>
                </a:lnTo>
                <a:cubicBezTo>
                  <a:pt x="2302" y="547"/>
                  <a:pt x="2298" y="561"/>
                  <a:pt x="2298" y="576"/>
                </a:cubicBezTo>
                <a:lnTo>
                  <a:pt x="2298" y="576"/>
                </a:lnTo>
                <a:cubicBezTo>
                  <a:pt x="2298" y="599"/>
                  <a:pt x="2307" y="619"/>
                  <a:pt x="2325" y="635"/>
                </a:cubicBezTo>
                <a:lnTo>
                  <a:pt x="2325" y="635"/>
                </a:lnTo>
                <a:cubicBezTo>
                  <a:pt x="2343" y="650"/>
                  <a:pt x="2369" y="658"/>
                  <a:pt x="2403" y="658"/>
                </a:cubicBezTo>
                <a:lnTo>
                  <a:pt x="2403" y="658"/>
                </a:lnTo>
                <a:cubicBezTo>
                  <a:pt x="2437" y="658"/>
                  <a:pt x="2467" y="651"/>
                  <a:pt x="2493" y="636"/>
                </a:cubicBezTo>
                <a:lnTo>
                  <a:pt x="2493" y="636"/>
                </a:lnTo>
                <a:cubicBezTo>
                  <a:pt x="2520" y="621"/>
                  <a:pt x="2539" y="601"/>
                  <a:pt x="2551" y="575"/>
                </a:cubicBezTo>
                <a:lnTo>
                  <a:pt x="2551" y="575"/>
                </a:lnTo>
                <a:cubicBezTo>
                  <a:pt x="2560" y="555"/>
                  <a:pt x="2565" y="526"/>
                  <a:pt x="2565" y="487"/>
                </a:cubicBezTo>
                <a:lnTo>
                  <a:pt x="2565" y="487"/>
                </a:lnTo>
                <a:lnTo>
                  <a:pt x="2565" y="455"/>
                </a:lnTo>
                <a:close/>
                <a:moveTo>
                  <a:pt x="2982" y="637"/>
                </a:moveTo>
                <a:lnTo>
                  <a:pt x="2995" y="714"/>
                </a:lnTo>
                <a:cubicBezTo>
                  <a:pt x="2970" y="719"/>
                  <a:pt x="2948" y="722"/>
                  <a:pt x="2929" y="722"/>
                </a:cubicBezTo>
                <a:lnTo>
                  <a:pt x="2929" y="722"/>
                </a:lnTo>
                <a:cubicBezTo>
                  <a:pt x="2897" y="722"/>
                  <a:pt x="2872" y="717"/>
                  <a:pt x="2854" y="707"/>
                </a:cubicBezTo>
                <a:lnTo>
                  <a:pt x="2854" y="707"/>
                </a:lnTo>
                <a:cubicBezTo>
                  <a:pt x="2837" y="697"/>
                  <a:pt x="2824" y="684"/>
                  <a:pt x="2817" y="667"/>
                </a:cubicBezTo>
                <a:lnTo>
                  <a:pt x="2817" y="667"/>
                </a:lnTo>
                <a:cubicBezTo>
                  <a:pt x="2810" y="651"/>
                  <a:pt x="2807" y="616"/>
                  <a:pt x="2807" y="563"/>
                </a:cubicBezTo>
                <a:lnTo>
                  <a:pt x="2807" y="563"/>
                </a:lnTo>
                <a:lnTo>
                  <a:pt x="2807" y="265"/>
                </a:lnTo>
                <a:lnTo>
                  <a:pt x="2742" y="265"/>
                </a:lnTo>
                <a:lnTo>
                  <a:pt x="2742" y="197"/>
                </a:lnTo>
                <a:lnTo>
                  <a:pt x="2807" y="197"/>
                </a:lnTo>
                <a:lnTo>
                  <a:pt x="2807" y="68"/>
                </a:lnTo>
                <a:lnTo>
                  <a:pt x="2894" y="16"/>
                </a:lnTo>
                <a:lnTo>
                  <a:pt x="2894" y="197"/>
                </a:lnTo>
                <a:lnTo>
                  <a:pt x="2982" y="197"/>
                </a:lnTo>
                <a:lnTo>
                  <a:pt x="2982" y="265"/>
                </a:lnTo>
                <a:lnTo>
                  <a:pt x="2894" y="265"/>
                </a:lnTo>
                <a:lnTo>
                  <a:pt x="2894" y="568"/>
                </a:lnTo>
                <a:cubicBezTo>
                  <a:pt x="2894" y="593"/>
                  <a:pt x="2896" y="610"/>
                  <a:pt x="2899" y="617"/>
                </a:cubicBezTo>
                <a:lnTo>
                  <a:pt x="2899" y="617"/>
                </a:lnTo>
                <a:cubicBezTo>
                  <a:pt x="2902" y="624"/>
                  <a:pt x="2907" y="629"/>
                  <a:pt x="2914" y="634"/>
                </a:cubicBezTo>
                <a:lnTo>
                  <a:pt x="2914" y="634"/>
                </a:lnTo>
                <a:cubicBezTo>
                  <a:pt x="2921" y="638"/>
                  <a:pt x="2931" y="640"/>
                  <a:pt x="2944" y="640"/>
                </a:cubicBezTo>
                <a:lnTo>
                  <a:pt x="2944" y="640"/>
                </a:lnTo>
                <a:cubicBezTo>
                  <a:pt x="2953" y="640"/>
                  <a:pt x="2966" y="639"/>
                  <a:pt x="2982" y="637"/>
                </a:cubicBezTo>
                <a:lnTo>
                  <a:pt x="2982" y="637"/>
                </a:lnTo>
                <a:close/>
                <a:moveTo>
                  <a:pt x="3423" y="548"/>
                </a:moveTo>
                <a:lnTo>
                  <a:pt x="3514" y="560"/>
                </a:lnTo>
                <a:cubicBezTo>
                  <a:pt x="3500" y="613"/>
                  <a:pt x="3474" y="654"/>
                  <a:pt x="3435" y="683"/>
                </a:cubicBezTo>
                <a:lnTo>
                  <a:pt x="3435" y="683"/>
                </a:lnTo>
                <a:cubicBezTo>
                  <a:pt x="3396" y="712"/>
                  <a:pt x="3346" y="727"/>
                  <a:pt x="3286" y="727"/>
                </a:cubicBezTo>
                <a:lnTo>
                  <a:pt x="3286" y="727"/>
                </a:lnTo>
                <a:cubicBezTo>
                  <a:pt x="3210" y="727"/>
                  <a:pt x="3150" y="704"/>
                  <a:pt x="3106" y="657"/>
                </a:cubicBezTo>
                <a:lnTo>
                  <a:pt x="3106" y="657"/>
                </a:lnTo>
                <a:cubicBezTo>
                  <a:pt x="3061" y="610"/>
                  <a:pt x="3039" y="545"/>
                  <a:pt x="3039" y="460"/>
                </a:cubicBezTo>
                <a:lnTo>
                  <a:pt x="3039" y="460"/>
                </a:lnTo>
                <a:cubicBezTo>
                  <a:pt x="3039" y="373"/>
                  <a:pt x="3061" y="306"/>
                  <a:pt x="3106" y="257"/>
                </a:cubicBezTo>
                <a:lnTo>
                  <a:pt x="3106" y="257"/>
                </a:lnTo>
                <a:cubicBezTo>
                  <a:pt x="3151" y="209"/>
                  <a:pt x="3210" y="185"/>
                  <a:pt x="3281" y="185"/>
                </a:cubicBezTo>
                <a:lnTo>
                  <a:pt x="3281" y="185"/>
                </a:lnTo>
                <a:cubicBezTo>
                  <a:pt x="3350" y="185"/>
                  <a:pt x="3407" y="209"/>
                  <a:pt x="3451" y="256"/>
                </a:cubicBezTo>
                <a:lnTo>
                  <a:pt x="3451" y="256"/>
                </a:lnTo>
                <a:cubicBezTo>
                  <a:pt x="3495" y="303"/>
                  <a:pt x="3517" y="370"/>
                  <a:pt x="3517" y="455"/>
                </a:cubicBezTo>
                <a:lnTo>
                  <a:pt x="3517" y="455"/>
                </a:lnTo>
                <a:cubicBezTo>
                  <a:pt x="3517" y="460"/>
                  <a:pt x="3517" y="468"/>
                  <a:pt x="3517" y="479"/>
                </a:cubicBezTo>
                <a:lnTo>
                  <a:pt x="3517" y="479"/>
                </a:lnTo>
                <a:lnTo>
                  <a:pt x="3130" y="479"/>
                </a:lnTo>
                <a:cubicBezTo>
                  <a:pt x="3133" y="536"/>
                  <a:pt x="3149" y="579"/>
                  <a:pt x="3178" y="609"/>
                </a:cubicBezTo>
                <a:lnTo>
                  <a:pt x="3178" y="609"/>
                </a:lnTo>
                <a:cubicBezTo>
                  <a:pt x="3207" y="640"/>
                  <a:pt x="3244" y="655"/>
                  <a:pt x="3287" y="655"/>
                </a:cubicBezTo>
                <a:lnTo>
                  <a:pt x="3287" y="655"/>
                </a:lnTo>
                <a:cubicBezTo>
                  <a:pt x="3319" y="655"/>
                  <a:pt x="3346" y="646"/>
                  <a:pt x="3369" y="629"/>
                </a:cubicBezTo>
                <a:lnTo>
                  <a:pt x="3369" y="629"/>
                </a:lnTo>
                <a:cubicBezTo>
                  <a:pt x="3392" y="612"/>
                  <a:pt x="3410" y="585"/>
                  <a:pt x="3423" y="548"/>
                </a:cubicBezTo>
                <a:lnTo>
                  <a:pt x="3423" y="548"/>
                </a:lnTo>
                <a:close/>
                <a:moveTo>
                  <a:pt x="3135" y="406"/>
                </a:moveTo>
                <a:lnTo>
                  <a:pt x="3424" y="406"/>
                </a:lnTo>
                <a:cubicBezTo>
                  <a:pt x="3420" y="363"/>
                  <a:pt x="3409" y="330"/>
                  <a:pt x="3391" y="308"/>
                </a:cubicBezTo>
                <a:lnTo>
                  <a:pt x="3391" y="308"/>
                </a:lnTo>
                <a:cubicBezTo>
                  <a:pt x="3363" y="274"/>
                  <a:pt x="3327" y="257"/>
                  <a:pt x="3282" y="257"/>
                </a:cubicBezTo>
                <a:lnTo>
                  <a:pt x="3282" y="257"/>
                </a:lnTo>
                <a:cubicBezTo>
                  <a:pt x="3242" y="257"/>
                  <a:pt x="3208" y="271"/>
                  <a:pt x="3180" y="298"/>
                </a:cubicBezTo>
                <a:lnTo>
                  <a:pt x="3180" y="298"/>
                </a:lnTo>
                <a:cubicBezTo>
                  <a:pt x="3153" y="325"/>
                  <a:pt x="3138" y="361"/>
                  <a:pt x="3135" y="406"/>
                </a:cubicBezTo>
                <a:lnTo>
                  <a:pt x="3135" y="406"/>
                </a:lnTo>
                <a:close/>
                <a:moveTo>
                  <a:pt x="3867" y="561"/>
                </a:moveTo>
                <a:lnTo>
                  <a:pt x="3954" y="547"/>
                </a:lnTo>
                <a:cubicBezTo>
                  <a:pt x="3959" y="582"/>
                  <a:pt x="3972" y="608"/>
                  <a:pt x="3995" y="627"/>
                </a:cubicBezTo>
                <a:lnTo>
                  <a:pt x="3995" y="627"/>
                </a:lnTo>
                <a:cubicBezTo>
                  <a:pt x="4017" y="646"/>
                  <a:pt x="4048" y="655"/>
                  <a:pt x="4088" y="655"/>
                </a:cubicBezTo>
                <a:lnTo>
                  <a:pt x="4088" y="655"/>
                </a:lnTo>
                <a:cubicBezTo>
                  <a:pt x="4129" y="655"/>
                  <a:pt x="4159" y="647"/>
                  <a:pt x="4178" y="630"/>
                </a:cubicBezTo>
                <a:lnTo>
                  <a:pt x="4178" y="630"/>
                </a:lnTo>
                <a:cubicBezTo>
                  <a:pt x="4198" y="613"/>
                  <a:pt x="4208" y="594"/>
                  <a:pt x="4208" y="572"/>
                </a:cubicBezTo>
                <a:lnTo>
                  <a:pt x="4208" y="572"/>
                </a:lnTo>
                <a:cubicBezTo>
                  <a:pt x="4208" y="552"/>
                  <a:pt x="4199" y="536"/>
                  <a:pt x="4182" y="525"/>
                </a:cubicBezTo>
                <a:lnTo>
                  <a:pt x="4182" y="525"/>
                </a:lnTo>
                <a:cubicBezTo>
                  <a:pt x="4170" y="518"/>
                  <a:pt x="4140" y="508"/>
                  <a:pt x="4092" y="496"/>
                </a:cubicBezTo>
                <a:lnTo>
                  <a:pt x="4092" y="496"/>
                </a:lnTo>
                <a:cubicBezTo>
                  <a:pt x="4027" y="479"/>
                  <a:pt x="3983" y="465"/>
                  <a:pt x="3958" y="453"/>
                </a:cubicBezTo>
                <a:lnTo>
                  <a:pt x="3958" y="453"/>
                </a:lnTo>
                <a:cubicBezTo>
                  <a:pt x="3933" y="442"/>
                  <a:pt x="3914" y="425"/>
                  <a:pt x="3901" y="404"/>
                </a:cubicBezTo>
                <a:lnTo>
                  <a:pt x="3901" y="404"/>
                </a:lnTo>
                <a:cubicBezTo>
                  <a:pt x="3888" y="383"/>
                  <a:pt x="3882" y="360"/>
                  <a:pt x="3882" y="334"/>
                </a:cubicBezTo>
                <a:lnTo>
                  <a:pt x="3882" y="334"/>
                </a:lnTo>
                <a:cubicBezTo>
                  <a:pt x="3882" y="311"/>
                  <a:pt x="3887" y="290"/>
                  <a:pt x="3898" y="270"/>
                </a:cubicBezTo>
                <a:lnTo>
                  <a:pt x="3898" y="270"/>
                </a:lnTo>
                <a:cubicBezTo>
                  <a:pt x="3909" y="251"/>
                  <a:pt x="3923" y="234"/>
                  <a:pt x="3941" y="221"/>
                </a:cubicBezTo>
                <a:lnTo>
                  <a:pt x="3941" y="221"/>
                </a:lnTo>
                <a:cubicBezTo>
                  <a:pt x="3954" y="211"/>
                  <a:pt x="3973" y="203"/>
                  <a:pt x="3997" y="196"/>
                </a:cubicBezTo>
                <a:lnTo>
                  <a:pt x="3997" y="196"/>
                </a:lnTo>
                <a:cubicBezTo>
                  <a:pt x="4020" y="189"/>
                  <a:pt x="4046" y="185"/>
                  <a:pt x="4073" y="185"/>
                </a:cubicBezTo>
                <a:lnTo>
                  <a:pt x="4073" y="185"/>
                </a:lnTo>
                <a:cubicBezTo>
                  <a:pt x="4114" y="185"/>
                  <a:pt x="4149" y="191"/>
                  <a:pt x="4180" y="203"/>
                </a:cubicBezTo>
                <a:lnTo>
                  <a:pt x="4180" y="203"/>
                </a:lnTo>
                <a:cubicBezTo>
                  <a:pt x="4211" y="214"/>
                  <a:pt x="4233" y="230"/>
                  <a:pt x="4248" y="250"/>
                </a:cubicBezTo>
                <a:lnTo>
                  <a:pt x="4248" y="250"/>
                </a:lnTo>
                <a:cubicBezTo>
                  <a:pt x="4263" y="270"/>
                  <a:pt x="4273" y="297"/>
                  <a:pt x="4278" y="331"/>
                </a:cubicBezTo>
                <a:lnTo>
                  <a:pt x="4278" y="331"/>
                </a:lnTo>
                <a:lnTo>
                  <a:pt x="4192" y="342"/>
                </a:lnTo>
                <a:cubicBezTo>
                  <a:pt x="4189" y="315"/>
                  <a:pt x="4177" y="295"/>
                  <a:pt x="4158" y="280"/>
                </a:cubicBezTo>
                <a:lnTo>
                  <a:pt x="4158" y="280"/>
                </a:lnTo>
                <a:cubicBezTo>
                  <a:pt x="4139" y="265"/>
                  <a:pt x="4113" y="257"/>
                  <a:pt x="4079" y="257"/>
                </a:cubicBezTo>
                <a:lnTo>
                  <a:pt x="4079" y="257"/>
                </a:lnTo>
                <a:cubicBezTo>
                  <a:pt x="4039" y="257"/>
                  <a:pt x="4010" y="264"/>
                  <a:pt x="3993" y="277"/>
                </a:cubicBezTo>
                <a:lnTo>
                  <a:pt x="3993" y="277"/>
                </a:lnTo>
                <a:cubicBezTo>
                  <a:pt x="3976" y="290"/>
                  <a:pt x="3967" y="306"/>
                  <a:pt x="3967" y="324"/>
                </a:cubicBezTo>
                <a:lnTo>
                  <a:pt x="3967" y="324"/>
                </a:lnTo>
                <a:cubicBezTo>
                  <a:pt x="3967" y="335"/>
                  <a:pt x="3971" y="346"/>
                  <a:pt x="3978" y="355"/>
                </a:cubicBezTo>
                <a:lnTo>
                  <a:pt x="3978" y="355"/>
                </a:lnTo>
                <a:cubicBezTo>
                  <a:pt x="3985" y="364"/>
                  <a:pt x="3996" y="372"/>
                  <a:pt x="4011" y="378"/>
                </a:cubicBezTo>
                <a:lnTo>
                  <a:pt x="4011" y="378"/>
                </a:lnTo>
                <a:cubicBezTo>
                  <a:pt x="4020" y="381"/>
                  <a:pt x="4046" y="389"/>
                  <a:pt x="4089" y="401"/>
                </a:cubicBezTo>
                <a:lnTo>
                  <a:pt x="4089" y="401"/>
                </a:lnTo>
                <a:cubicBezTo>
                  <a:pt x="4151" y="418"/>
                  <a:pt x="4194" y="431"/>
                  <a:pt x="4219" y="442"/>
                </a:cubicBezTo>
                <a:lnTo>
                  <a:pt x="4219" y="442"/>
                </a:lnTo>
                <a:cubicBezTo>
                  <a:pt x="4244" y="453"/>
                  <a:pt x="4263" y="468"/>
                  <a:pt x="4277" y="488"/>
                </a:cubicBezTo>
                <a:lnTo>
                  <a:pt x="4277" y="488"/>
                </a:lnTo>
                <a:cubicBezTo>
                  <a:pt x="4291" y="508"/>
                  <a:pt x="4298" y="533"/>
                  <a:pt x="4298" y="563"/>
                </a:cubicBezTo>
                <a:lnTo>
                  <a:pt x="4298" y="563"/>
                </a:lnTo>
                <a:cubicBezTo>
                  <a:pt x="4298" y="592"/>
                  <a:pt x="4289" y="620"/>
                  <a:pt x="4272" y="646"/>
                </a:cubicBezTo>
                <a:lnTo>
                  <a:pt x="4272" y="646"/>
                </a:lnTo>
                <a:cubicBezTo>
                  <a:pt x="4255" y="672"/>
                  <a:pt x="4231" y="692"/>
                  <a:pt x="4198" y="706"/>
                </a:cubicBezTo>
                <a:lnTo>
                  <a:pt x="4198" y="706"/>
                </a:lnTo>
                <a:cubicBezTo>
                  <a:pt x="4166" y="720"/>
                  <a:pt x="4130" y="727"/>
                  <a:pt x="4089" y="727"/>
                </a:cubicBezTo>
                <a:lnTo>
                  <a:pt x="4089" y="727"/>
                </a:lnTo>
                <a:cubicBezTo>
                  <a:pt x="4022" y="727"/>
                  <a:pt x="3970" y="713"/>
                  <a:pt x="3935" y="685"/>
                </a:cubicBezTo>
                <a:lnTo>
                  <a:pt x="3935" y="685"/>
                </a:lnTo>
                <a:cubicBezTo>
                  <a:pt x="3900" y="657"/>
                  <a:pt x="3877" y="616"/>
                  <a:pt x="3867" y="561"/>
                </a:cubicBezTo>
                <a:lnTo>
                  <a:pt x="3867" y="561"/>
                </a:lnTo>
                <a:close/>
                <a:moveTo>
                  <a:pt x="4402" y="715"/>
                </a:moveTo>
                <a:lnTo>
                  <a:pt x="4402" y="197"/>
                </a:lnTo>
                <a:lnTo>
                  <a:pt x="4481" y="197"/>
                </a:lnTo>
                <a:lnTo>
                  <a:pt x="4481" y="270"/>
                </a:lnTo>
                <a:cubicBezTo>
                  <a:pt x="4497" y="244"/>
                  <a:pt x="4519" y="223"/>
                  <a:pt x="4546" y="208"/>
                </a:cubicBezTo>
                <a:lnTo>
                  <a:pt x="4546" y="208"/>
                </a:lnTo>
                <a:cubicBezTo>
                  <a:pt x="4573" y="193"/>
                  <a:pt x="4603" y="185"/>
                  <a:pt x="4638" y="185"/>
                </a:cubicBezTo>
                <a:lnTo>
                  <a:pt x="4638" y="185"/>
                </a:lnTo>
                <a:cubicBezTo>
                  <a:pt x="4677" y="185"/>
                  <a:pt x="4708" y="193"/>
                  <a:pt x="4733" y="209"/>
                </a:cubicBezTo>
                <a:lnTo>
                  <a:pt x="4733" y="209"/>
                </a:lnTo>
                <a:cubicBezTo>
                  <a:pt x="4758" y="225"/>
                  <a:pt x="4775" y="247"/>
                  <a:pt x="4785" y="276"/>
                </a:cubicBezTo>
                <a:lnTo>
                  <a:pt x="4785" y="276"/>
                </a:lnTo>
                <a:cubicBezTo>
                  <a:pt x="4826" y="215"/>
                  <a:pt x="4879" y="185"/>
                  <a:pt x="4945" y="185"/>
                </a:cubicBezTo>
                <a:lnTo>
                  <a:pt x="4945" y="185"/>
                </a:lnTo>
                <a:cubicBezTo>
                  <a:pt x="4996" y="185"/>
                  <a:pt x="5036" y="199"/>
                  <a:pt x="5063" y="228"/>
                </a:cubicBezTo>
                <a:lnTo>
                  <a:pt x="5063" y="228"/>
                </a:lnTo>
                <a:cubicBezTo>
                  <a:pt x="5091" y="256"/>
                  <a:pt x="5105" y="300"/>
                  <a:pt x="5105" y="359"/>
                </a:cubicBezTo>
                <a:lnTo>
                  <a:pt x="5105" y="359"/>
                </a:lnTo>
                <a:lnTo>
                  <a:pt x="5105" y="715"/>
                </a:lnTo>
                <a:lnTo>
                  <a:pt x="5018" y="715"/>
                </a:lnTo>
                <a:lnTo>
                  <a:pt x="5018" y="389"/>
                </a:lnTo>
                <a:cubicBezTo>
                  <a:pt x="5018" y="354"/>
                  <a:pt x="5015" y="328"/>
                  <a:pt x="5009" y="313"/>
                </a:cubicBezTo>
                <a:lnTo>
                  <a:pt x="5009" y="313"/>
                </a:lnTo>
                <a:cubicBezTo>
                  <a:pt x="5003" y="298"/>
                  <a:pt x="4993" y="285"/>
                  <a:pt x="4978" y="275"/>
                </a:cubicBezTo>
                <a:lnTo>
                  <a:pt x="4978" y="275"/>
                </a:lnTo>
                <a:cubicBezTo>
                  <a:pt x="4963" y="266"/>
                  <a:pt x="4946" y="261"/>
                  <a:pt x="4925" y="261"/>
                </a:cubicBezTo>
                <a:lnTo>
                  <a:pt x="4925" y="261"/>
                </a:lnTo>
                <a:cubicBezTo>
                  <a:pt x="4889" y="261"/>
                  <a:pt x="4859" y="273"/>
                  <a:pt x="4834" y="298"/>
                </a:cubicBezTo>
                <a:lnTo>
                  <a:pt x="4834" y="298"/>
                </a:lnTo>
                <a:cubicBezTo>
                  <a:pt x="4810" y="322"/>
                  <a:pt x="4798" y="361"/>
                  <a:pt x="4798" y="414"/>
                </a:cubicBezTo>
                <a:lnTo>
                  <a:pt x="4798" y="414"/>
                </a:lnTo>
                <a:lnTo>
                  <a:pt x="4798" y="715"/>
                </a:lnTo>
                <a:lnTo>
                  <a:pt x="4710" y="715"/>
                </a:lnTo>
                <a:lnTo>
                  <a:pt x="4710" y="378"/>
                </a:lnTo>
                <a:cubicBezTo>
                  <a:pt x="4710" y="339"/>
                  <a:pt x="4703" y="310"/>
                  <a:pt x="4689" y="291"/>
                </a:cubicBezTo>
                <a:lnTo>
                  <a:pt x="4689" y="291"/>
                </a:lnTo>
                <a:cubicBezTo>
                  <a:pt x="4674" y="271"/>
                  <a:pt x="4651" y="261"/>
                  <a:pt x="4619" y="261"/>
                </a:cubicBezTo>
                <a:lnTo>
                  <a:pt x="4619" y="261"/>
                </a:lnTo>
                <a:cubicBezTo>
                  <a:pt x="4594" y="261"/>
                  <a:pt x="4571" y="268"/>
                  <a:pt x="4550" y="281"/>
                </a:cubicBezTo>
                <a:lnTo>
                  <a:pt x="4550" y="281"/>
                </a:lnTo>
                <a:cubicBezTo>
                  <a:pt x="4529" y="294"/>
                  <a:pt x="4514" y="313"/>
                  <a:pt x="4504" y="338"/>
                </a:cubicBezTo>
                <a:lnTo>
                  <a:pt x="4504" y="338"/>
                </a:lnTo>
                <a:cubicBezTo>
                  <a:pt x="4495" y="363"/>
                  <a:pt x="4490" y="399"/>
                  <a:pt x="4490" y="446"/>
                </a:cubicBezTo>
                <a:lnTo>
                  <a:pt x="4490" y="446"/>
                </a:lnTo>
                <a:lnTo>
                  <a:pt x="4490" y="715"/>
                </a:lnTo>
                <a:lnTo>
                  <a:pt x="4402" y="715"/>
                </a:lnTo>
                <a:close/>
                <a:moveTo>
                  <a:pt x="5590" y="548"/>
                </a:moveTo>
                <a:lnTo>
                  <a:pt x="5681" y="560"/>
                </a:lnTo>
                <a:cubicBezTo>
                  <a:pt x="5667" y="613"/>
                  <a:pt x="5641" y="654"/>
                  <a:pt x="5602" y="683"/>
                </a:cubicBezTo>
                <a:lnTo>
                  <a:pt x="5602" y="683"/>
                </a:lnTo>
                <a:cubicBezTo>
                  <a:pt x="5563" y="712"/>
                  <a:pt x="5513" y="727"/>
                  <a:pt x="5453" y="727"/>
                </a:cubicBezTo>
                <a:lnTo>
                  <a:pt x="5453" y="727"/>
                </a:lnTo>
                <a:cubicBezTo>
                  <a:pt x="5377" y="727"/>
                  <a:pt x="5317" y="704"/>
                  <a:pt x="5273" y="657"/>
                </a:cubicBezTo>
                <a:lnTo>
                  <a:pt x="5273" y="657"/>
                </a:lnTo>
                <a:cubicBezTo>
                  <a:pt x="5228" y="610"/>
                  <a:pt x="5206" y="545"/>
                  <a:pt x="5206" y="460"/>
                </a:cubicBezTo>
                <a:lnTo>
                  <a:pt x="5206" y="460"/>
                </a:lnTo>
                <a:cubicBezTo>
                  <a:pt x="5206" y="373"/>
                  <a:pt x="5228" y="306"/>
                  <a:pt x="5273" y="257"/>
                </a:cubicBezTo>
                <a:lnTo>
                  <a:pt x="5273" y="257"/>
                </a:lnTo>
                <a:cubicBezTo>
                  <a:pt x="5318" y="209"/>
                  <a:pt x="5377" y="185"/>
                  <a:pt x="5448" y="185"/>
                </a:cubicBezTo>
                <a:lnTo>
                  <a:pt x="5448" y="185"/>
                </a:lnTo>
                <a:cubicBezTo>
                  <a:pt x="5517" y="185"/>
                  <a:pt x="5574" y="209"/>
                  <a:pt x="5618" y="256"/>
                </a:cubicBezTo>
                <a:lnTo>
                  <a:pt x="5618" y="256"/>
                </a:lnTo>
                <a:cubicBezTo>
                  <a:pt x="5662" y="303"/>
                  <a:pt x="5684" y="370"/>
                  <a:pt x="5684" y="455"/>
                </a:cubicBezTo>
                <a:lnTo>
                  <a:pt x="5684" y="455"/>
                </a:lnTo>
                <a:cubicBezTo>
                  <a:pt x="5684" y="460"/>
                  <a:pt x="5684" y="468"/>
                  <a:pt x="5684" y="479"/>
                </a:cubicBezTo>
                <a:lnTo>
                  <a:pt x="5684" y="479"/>
                </a:lnTo>
                <a:lnTo>
                  <a:pt x="5297" y="479"/>
                </a:lnTo>
                <a:cubicBezTo>
                  <a:pt x="5300" y="536"/>
                  <a:pt x="5316" y="579"/>
                  <a:pt x="5345" y="609"/>
                </a:cubicBezTo>
                <a:lnTo>
                  <a:pt x="5345" y="609"/>
                </a:lnTo>
                <a:cubicBezTo>
                  <a:pt x="5374" y="640"/>
                  <a:pt x="5411" y="655"/>
                  <a:pt x="5454" y="655"/>
                </a:cubicBezTo>
                <a:lnTo>
                  <a:pt x="5454" y="655"/>
                </a:lnTo>
                <a:cubicBezTo>
                  <a:pt x="5486" y="655"/>
                  <a:pt x="5513" y="646"/>
                  <a:pt x="5536" y="629"/>
                </a:cubicBezTo>
                <a:lnTo>
                  <a:pt x="5536" y="629"/>
                </a:lnTo>
                <a:cubicBezTo>
                  <a:pt x="5559" y="612"/>
                  <a:pt x="5577" y="585"/>
                  <a:pt x="5590" y="548"/>
                </a:cubicBezTo>
                <a:lnTo>
                  <a:pt x="5590" y="548"/>
                </a:lnTo>
                <a:close/>
                <a:moveTo>
                  <a:pt x="5302" y="406"/>
                </a:moveTo>
                <a:lnTo>
                  <a:pt x="5591" y="406"/>
                </a:lnTo>
                <a:cubicBezTo>
                  <a:pt x="5587" y="363"/>
                  <a:pt x="5576" y="330"/>
                  <a:pt x="5558" y="308"/>
                </a:cubicBezTo>
                <a:lnTo>
                  <a:pt x="5558" y="308"/>
                </a:lnTo>
                <a:cubicBezTo>
                  <a:pt x="5530" y="274"/>
                  <a:pt x="5494" y="257"/>
                  <a:pt x="5449" y="257"/>
                </a:cubicBezTo>
                <a:lnTo>
                  <a:pt x="5449" y="257"/>
                </a:lnTo>
                <a:cubicBezTo>
                  <a:pt x="5409" y="257"/>
                  <a:pt x="5375" y="271"/>
                  <a:pt x="5347" y="298"/>
                </a:cubicBezTo>
                <a:lnTo>
                  <a:pt x="5347" y="298"/>
                </a:lnTo>
                <a:cubicBezTo>
                  <a:pt x="5320" y="325"/>
                  <a:pt x="5305" y="361"/>
                  <a:pt x="5302" y="406"/>
                </a:cubicBezTo>
                <a:lnTo>
                  <a:pt x="5302" y="406"/>
                </a:lnTo>
                <a:close/>
                <a:moveTo>
                  <a:pt x="5791" y="715"/>
                </a:moveTo>
                <a:lnTo>
                  <a:pt x="5791" y="197"/>
                </a:lnTo>
                <a:lnTo>
                  <a:pt x="5870" y="197"/>
                </a:lnTo>
                <a:lnTo>
                  <a:pt x="5870" y="270"/>
                </a:lnTo>
                <a:cubicBezTo>
                  <a:pt x="5887" y="244"/>
                  <a:pt x="5908" y="223"/>
                  <a:pt x="5935" y="208"/>
                </a:cubicBezTo>
                <a:lnTo>
                  <a:pt x="5935" y="208"/>
                </a:lnTo>
                <a:cubicBezTo>
                  <a:pt x="5962" y="193"/>
                  <a:pt x="5993" y="185"/>
                  <a:pt x="6027" y="185"/>
                </a:cubicBezTo>
                <a:lnTo>
                  <a:pt x="6027" y="185"/>
                </a:lnTo>
                <a:cubicBezTo>
                  <a:pt x="6066" y="185"/>
                  <a:pt x="6097" y="193"/>
                  <a:pt x="6122" y="209"/>
                </a:cubicBezTo>
                <a:lnTo>
                  <a:pt x="6122" y="209"/>
                </a:lnTo>
                <a:cubicBezTo>
                  <a:pt x="6147" y="225"/>
                  <a:pt x="6164" y="247"/>
                  <a:pt x="6174" y="276"/>
                </a:cubicBezTo>
                <a:lnTo>
                  <a:pt x="6174" y="276"/>
                </a:lnTo>
                <a:cubicBezTo>
                  <a:pt x="6215" y="215"/>
                  <a:pt x="6268" y="185"/>
                  <a:pt x="6334" y="185"/>
                </a:cubicBezTo>
                <a:lnTo>
                  <a:pt x="6334" y="185"/>
                </a:lnTo>
                <a:cubicBezTo>
                  <a:pt x="6385" y="185"/>
                  <a:pt x="6425" y="199"/>
                  <a:pt x="6453" y="228"/>
                </a:cubicBezTo>
                <a:lnTo>
                  <a:pt x="6453" y="228"/>
                </a:lnTo>
                <a:cubicBezTo>
                  <a:pt x="6480" y="256"/>
                  <a:pt x="6494" y="300"/>
                  <a:pt x="6494" y="359"/>
                </a:cubicBezTo>
                <a:lnTo>
                  <a:pt x="6494" y="359"/>
                </a:lnTo>
                <a:lnTo>
                  <a:pt x="6494" y="715"/>
                </a:lnTo>
                <a:lnTo>
                  <a:pt x="6407" y="715"/>
                </a:lnTo>
                <a:lnTo>
                  <a:pt x="6407" y="389"/>
                </a:lnTo>
                <a:cubicBezTo>
                  <a:pt x="6407" y="354"/>
                  <a:pt x="6404" y="328"/>
                  <a:pt x="6398" y="313"/>
                </a:cubicBezTo>
                <a:lnTo>
                  <a:pt x="6398" y="313"/>
                </a:lnTo>
                <a:cubicBezTo>
                  <a:pt x="6393" y="298"/>
                  <a:pt x="6382" y="285"/>
                  <a:pt x="6367" y="275"/>
                </a:cubicBezTo>
                <a:lnTo>
                  <a:pt x="6367" y="275"/>
                </a:lnTo>
                <a:cubicBezTo>
                  <a:pt x="6352" y="266"/>
                  <a:pt x="6335" y="261"/>
                  <a:pt x="6314" y="261"/>
                </a:cubicBezTo>
                <a:lnTo>
                  <a:pt x="6314" y="261"/>
                </a:lnTo>
                <a:cubicBezTo>
                  <a:pt x="6278" y="261"/>
                  <a:pt x="6248" y="273"/>
                  <a:pt x="6224" y="298"/>
                </a:cubicBezTo>
                <a:lnTo>
                  <a:pt x="6224" y="298"/>
                </a:lnTo>
                <a:cubicBezTo>
                  <a:pt x="6199" y="322"/>
                  <a:pt x="6187" y="361"/>
                  <a:pt x="6187" y="414"/>
                </a:cubicBezTo>
                <a:lnTo>
                  <a:pt x="6187" y="414"/>
                </a:lnTo>
                <a:lnTo>
                  <a:pt x="6187" y="715"/>
                </a:lnTo>
                <a:lnTo>
                  <a:pt x="6100" y="715"/>
                </a:lnTo>
                <a:lnTo>
                  <a:pt x="6100" y="378"/>
                </a:lnTo>
                <a:cubicBezTo>
                  <a:pt x="6100" y="339"/>
                  <a:pt x="6093" y="310"/>
                  <a:pt x="6078" y="291"/>
                </a:cubicBezTo>
                <a:lnTo>
                  <a:pt x="6078" y="291"/>
                </a:lnTo>
                <a:cubicBezTo>
                  <a:pt x="6064" y="271"/>
                  <a:pt x="6041" y="261"/>
                  <a:pt x="6008" y="261"/>
                </a:cubicBezTo>
                <a:lnTo>
                  <a:pt x="6008" y="261"/>
                </a:lnTo>
                <a:cubicBezTo>
                  <a:pt x="5983" y="261"/>
                  <a:pt x="5960" y="268"/>
                  <a:pt x="5939" y="281"/>
                </a:cubicBezTo>
                <a:lnTo>
                  <a:pt x="5939" y="281"/>
                </a:lnTo>
                <a:cubicBezTo>
                  <a:pt x="5918" y="294"/>
                  <a:pt x="5903" y="313"/>
                  <a:pt x="5894" y="338"/>
                </a:cubicBezTo>
                <a:lnTo>
                  <a:pt x="5894" y="338"/>
                </a:lnTo>
                <a:cubicBezTo>
                  <a:pt x="5884" y="363"/>
                  <a:pt x="5879" y="399"/>
                  <a:pt x="5879" y="446"/>
                </a:cubicBezTo>
                <a:lnTo>
                  <a:pt x="5879" y="446"/>
                </a:lnTo>
                <a:lnTo>
                  <a:pt x="5879" y="715"/>
                </a:lnTo>
                <a:lnTo>
                  <a:pt x="5791" y="715"/>
                </a:lnTo>
                <a:close/>
              </a:path>
            </a:pathLst>
          </a:custGeom>
          <a:solidFill>
            <a:srgbClr val="980000"/>
          </a:solidFill>
          <a:ln w="19050" cap="flat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38" name="Shape 438"/>
          <p:cNvSpPr>
            <a:spLocks/>
          </p:cNvSpPr>
          <p:nvPr/>
        </p:nvSpPr>
        <p:spPr bwMode="auto">
          <a:xfrm>
            <a:off x="5003800" y="5776913"/>
            <a:ext cx="3968750" cy="439737"/>
          </a:xfrm>
          <a:custGeom>
            <a:avLst/>
            <a:gdLst>
              <a:gd name="T0" fmla="*/ 0 w 6968"/>
              <a:gd name="T1" fmla="*/ 0 h 740"/>
              <a:gd name="T2" fmla="*/ 6968 w 6968"/>
              <a:gd name="T3" fmla="*/ 740 h 740"/>
            </a:gdLst>
            <a:ahLst/>
            <a:cxnLst>
              <a:cxn ang="0">
                <a:pos x="358" y="447"/>
              </a:cxn>
              <a:cxn ang="0">
                <a:pos x="358" y="363"/>
              </a:cxn>
              <a:cxn ang="0">
                <a:pos x="662" y="362"/>
              </a:cxn>
              <a:cxn ang="0">
                <a:pos x="662" y="628"/>
              </a:cxn>
              <a:cxn ang="0">
                <a:pos x="518" y="712"/>
              </a:cxn>
              <a:cxn ang="0">
                <a:pos x="518" y="712"/>
              </a:cxn>
              <a:cxn ang="0">
                <a:pos x="365" y="740"/>
              </a:cxn>
              <a:cxn ang="0">
                <a:pos x="352" y="740"/>
              </a:cxn>
              <a:cxn ang="0">
                <a:pos x="174" y="695"/>
              </a:cxn>
              <a:cxn ang="0">
                <a:pos x="174" y="695"/>
              </a:cxn>
              <a:cxn ang="0">
                <a:pos x="43" y="564"/>
              </a:cxn>
              <a:cxn ang="0">
                <a:pos x="44" y="564"/>
              </a:cxn>
              <a:cxn ang="0">
                <a:pos x="0" y="373"/>
              </a:cxn>
              <a:cxn ang="0">
                <a:pos x="0" y="374"/>
              </a:cxn>
              <a:cxn ang="0">
                <a:pos x="43" y="178"/>
              </a:cxn>
              <a:cxn ang="0">
                <a:pos x="44" y="178"/>
              </a:cxn>
              <a:cxn ang="0">
                <a:pos x="169" y="43"/>
              </a:cxn>
              <a:cxn ang="0">
                <a:pos x="169" y="44"/>
              </a:cxn>
              <a:cxn ang="0">
                <a:pos x="358" y="0"/>
              </a:cxn>
              <a:cxn ang="0">
                <a:pos x="344" y="0"/>
              </a:cxn>
              <a:cxn ang="0">
                <a:pos x="498" y="25"/>
              </a:cxn>
              <a:cxn ang="0">
                <a:pos x="499" y="25"/>
              </a:cxn>
              <a:cxn ang="0">
                <a:pos x="597" y="95"/>
              </a:cxn>
              <a:cxn ang="0">
                <a:pos x="597" y="95"/>
              </a:cxn>
              <a:cxn ang="0">
                <a:pos x="651" y="212"/>
              </a:cxn>
              <a:cxn ang="0">
                <a:pos x="565" y="235"/>
              </a:cxn>
              <a:cxn ang="0">
                <a:pos x="591" y="161"/>
              </a:cxn>
              <a:cxn ang="0">
                <a:pos x="525" y="149"/>
              </a:cxn>
              <a:cxn ang="0">
                <a:pos x="525" y="150"/>
              </a:cxn>
              <a:cxn ang="0">
                <a:pos x="457" y="99"/>
              </a:cxn>
              <a:cxn ang="0">
                <a:pos x="457" y="100"/>
              </a:cxn>
              <a:cxn ang="0">
                <a:pos x="358" y="81"/>
              </a:cxn>
              <a:cxn ang="0">
                <a:pos x="353" y="81"/>
              </a:cxn>
              <a:cxn ang="0">
                <a:pos x="246" y="100"/>
              </a:cxn>
              <a:cxn ang="0">
                <a:pos x="246" y="101"/>
              </a:cxn>
              <a:cxn ang="0">
                <a:pos x="170" y="152"/>
              </a:cxn>
              <a:cxn ang="0">
                <a:pos x="170" y="153"/>
              </a:cxn>
              <a:cxn ang="0">
                <a:pos x="125" y="223"/>
              </a:cxn>
              <a:cxn ang="0">
                <a:pos x="119" y="238"/>
              </a:cxn>
              <a:cxn ang="0">
                <a:pos x="97" y="367"/>
              </a:cxn>
              <a:cxn ang="0">
                <a:pos x="97" y="377"/>
              </a:cxn>
              <a:cxn ang="0">
                <a:pos x="130" y="527"/>
              </a:cxn>
              <a:cxn ang="0">
                <a:pos x="130" y="528"/>
              </a:cxn>
              <a:cxn ang="0">
                <a:pos x="226" y="623"/>
              </a:cxn>
              <a:cxn ang="0">
                <a:pos x="226" y="623"/>
              </a:cxn>
              <a:cxn ang="0">
                <a:pos x="360" y="654"/>
              </a:cxn>
              <a:cxn ang="0">
                <a:pos x="355" y="654"/>
              </a:cxn>
              <a:cxn ang="0">
                <a:pos x="480" y="631"/>
              </a:cxn>
              <a:cxn ang="0">
                <a:pos x="480" y="631"/>
              </a:cxn>
              <a:cxn ang="0">
                <a:pos x="569" y="580"/>
              </a:cxn>
              <a:cxn ang="0">
                <a:pos x="569" y="447"/>
              </a:cxn>
              <a:cxn ang="0">
                <a:pos x="358" y="447"/>
              </a:cxn>
              <a:cxn ang="0">
                <a:pos x="788" y="728"/>
              </a:cxn>
            </a:cxnLst>
            <a:rect l="T0" t="T1" r="T2" b="T3"/>
            <a:pathLst>
              <a:path w="6968" h="740" extrusionOk="0">
                <a:moveTo>
                  <a:pt x="358" y="447"/>
                </a:moveTo>
                <a:lnTo>
                  <a:pt x="358" y="363"/>
                </a:lnTo>
                <a:lnTo>
                  <a:pt x="662" y="362"/>
                </a:lnTo>
                <a:lnTo>
                  <a:pt x="662" y="628"/>
                </a:lnTo>
                <a:cubicBezTo>
                  <a:pt x="615" y="665"/>
                  <a:pt x="567" y="693"/>
                  <a:pt x="518" y="712"/>
                </a:cubicBezTo>
                <a:lnTo>
                  <a:pt x="518" y="712"/>
                </a:lnTo>
                <a:cubicBezTo>
                  <a:pt x="468" y="731"/>
                  <a:pt x="417" y="740"/>
                  <a:pt x="365" y="740"/>
                </a:cubicBezTo>
                <a:lnTo>
                  <a:pt x="365" y="740"/>
                </a:lnTo>
                <a:cubicBezTo>
                  <a:pt x="295" y="740"/>
                  <a:pt x="231" y="725"/>
                  <a:pt x="174" y="695"/>
                </a:cubicBezTo>
                <a:lnTo>
                  <a:pt x="174" y="695"/>
                </a:lnTo>
                <a:cubicBezTo>
                  <a:pt x="116" y="664"/>
                  <a:pt x="72" y="621"/>
                  <a:pt x="43" y="564"/>
                </a:cubicBezTo>
                <a:lnTo>
                  <a:pt x="43" y="564"/>
                </a:lnTo>
                <a:cubicBezTo>
                  <a:pt x="14" y="507"/>
                  <a:pt x="0" y="444"/>
                  <a:pt x="0" y="373"/>
                </a:cubicBezTo>
                <a:lnTo>
                  <a:pt x="0" y="373"/>
                </a:lnTo>
                <a:cubicBezTo>
                  <a:pt x="0" y="304"/>
                  <a:pt x="14" y="239"/>
                  <a:pt x="43" y="178"/>
                </a:cubicBezTo>
                <a:lnTo>
                  <a:pt x="43" y="178"/>
                </a:lnTo>
                <a:cubicBezTo>
                  <a:pt x="72" y="117"/>
                  <a:pt x="114" y="72"/>
                  <a:pt x="169" y="43"/>
                </a:cubicBezTo>
                <a:lnTo>
                  <a:pt x="169" y="43"/>
                </a:lnTo>
                <a:cubicBezTo>
                  <a:pt x="224" y="14"/>
                  <a:pt x="287" y="0"/>
                  <a:pt x="358" y="0"/>
                </a:cubicBezTo>
                <a:lnTo>
                  <a:pt x="358" y="0"/>
                </a:lnTo>
                <a:cubicBezTo>
                  <a:pt x="410" y="0"/>
                  <a:pt x="457" y="8"/>
                  <a:pt x="498" y="25"/>
                </a:cubicBezTo>
                <a:lnTo>
                  <a:pt x="498" y="25"/>
                </a:lnTo>
                <a:cubicBezTo>
                  <a:pt x="540" y="42"/>
                  <a:pt x="573" y="65"/>
                  <a:pt x="597" y="95"/>
                </a:cubicBezTo>
                <a:lnTo>
                  <a:pt x="597" y="95"/>
                </a:lnTo>
                <a:cubicBezTo>
                  <a:pt x="620" y="125"/>
                  <a:pt x="638" y="164"/>
                  <a:pt x="651" y="212"/>
                </a:cubicBezTo>
                <a:lnTo>
                  <a:pt x="651" y="212"/>
                </a:lnTo>
                <a:lnTo>
                  <a:pt x="565" y="235"/>
                </a:lnTo>
                <a:cubicBezTo>
                  <a:pt x="554" y="199"/>
                  <a:pt x="541" y="170"/>
                  <a:pt x="525" y="149"/>
                </a:cubicBezTo>
                <a:lnTo>
                  <a:pt x="525" y="149"/>
                </a:lnTo>
                <a:cubicBezTo>
                  <a:pt x="509" y="128"/>
                  <a:pt x="486" y="112"/>
                  <a:pt x="457" y="99"/>
                </a:cubicBezTo>
                <a:lnTo>
                  <a:pt x="457" y="99"/>
                </a:lnTo>
                <a:cubicBezTo>
                  <a:pt x="428" y="87"/>
                  <a:pt x="395" y="81"/>
                  <a:pt x="358" y="81"/>
                </a:cubicBezTo>
                <a:lnTo>
                  <a:pt x="358" y="81"/>
                </a:lnTo>
                <a:cubicBezTo>
                  <a:pt x="315" y="81"/>
                  <a:pt x="277" y="87"/>
                  <a:pt x="246" y="100"/>
                </a:cubicBezTo>
                <a:lnTo>
                  <a:pt x="246" y="100"/>
                </a:lnTo>
                <a:cubicBezTo>
                  <a:pt x="215" y="113"/>
                  <a:pt x="189" y="131"/>
                  <a:pt x="170" y="152"/>
                </a:cubicBezTo>
                <a:lnTo>
                  <a:pt x="170" y="152"/>
                </a:lnTo>
                <a:cubicBezTo>
                  <a:pt x="151" y="174"/>
                  <a:pt x="136" y="198"/>
                  <a:pt x="125" y="223"/>
                </a:cubicBezTo>
                <a:lnTo>
                  <a:pt x="125" y="223"/>
                </a:lnTo>
                <a:cubicBezTo>
                  <a:pt x="106" y="268"/>
                  <a:pt x="97" y="316"/>
                  <a:pt x="97" y="367"/>
                </a:cubicBezTo>
                <a:lnTo>
                  <a:pt x="97" y="367"/>
                </a:lnTo>
                <a:cubicBezTo>
                  <a:pt x="97" y="431"/>
                  <a:pt x="108" y="484"/>
                  <a:pt x="130" y="527"/>
                </a:cubicBezTo>
                <a:lnTo>
                  <a:pt x="130" y="527"/>
                </a:lnTo>
                <a:cubicBezTo>
                  <a:pt x="152" y="570"/>
                  <a:pt x="184" y="602"/>
                  <a:pt x="226" y="623"/>
                </a:cubicBezTo>
                <a:lnTo>
                  <a:pt x="226" y="623"/>
                </a:lnTo>
                <a:cubicBezTo>
                  <a:pt x="268" y="644"/>
                  <a:pt x="313" y="654"/>
                  <a:pt x="360" y="654"/>
                </a:cubicBezTo>
                <a:lnTo>
                  <a:pt x="360" y="654"/>
                </a:lnTo>
                <a:cubicBezTo>
                  <a:pt x="401" y="654"/>
                  <a:pt x="441" y="646"/>
                  <a:pt x="480" y="631"/>
                </a:cubicBezTo>
                <a:lnTo>
                  <a:pt x="480" y="631"/>
                </a:lnTo>
                <a:cubicBezTo>
                  <a:pt x="519" y="615"/>
                  <a:pt x="549" y="598"/>
                  <a:pt x="569" y="580"/>
                </a:cubicBezTo>
                <a:lnTo>
                  <a:pt x="569" y="580"/>
                </a:lnTo>
                <a:lnTo>
                  <a:pt x="569" y="447"/>
                </a:lnTo>
                <a:lnTo>
                  <a:pt x="358" y="447"/>
                </a:lnTo>
                <a:close/>
                <a:moveTo>
                  <a:pt x="788" y="728"/>
                </a:moveTo>
                <a:lnTo>
                  <a:pt x="788" y="12"/>
                </a:lnTo>
                <a:lnTo>
                  <a:pt x="876" y="12"/>
                </a:lnTo>
                <a:lnTo>
                  <a:pt x="876" y="728"/>
                </a:lnTo>
                <a:lnTo>
                  <a:pt x="788" y="728"/>
                </a:lnTo>
                <a:close/>
                <a:moveTo>
                  <a:pt x="979" y="468"/>
                </a:moveTo>
                <a:cubicBezTo>
                  <a:pt x="979" y="372"/>
                  <a:pt x="1006" y="301"/>
                  <a:pt x="1060" y="255"/>
                </a:cubicBezTo>
                <a:lnTo>
                  <a:pt x="1060" y="255"/>
                </a:lnTo>
                <a:cubicBezTo>
                  <a:pt x="1104" y="216"/>
                  <a:pt x="1158" y="197"/>
                  <a:pt x="1223" y="197"/>
                </a:cubicBezTo>
                <a:lnTo>
                  <a:pt x="1223" y="197"/>
                </a:lnTo>
                <a:cubicBezTo>
                  <a:pt x="1294" y="197"/>
                  <a:pt x="1352" y="220"/>
                  <a:pt x="1397" y="267"/>
                </a:cubicBezTo>
                <a:lnTo>
                  <a:pt x="1397" y="267"/>
                </a:lnTo>
                <a:cubicBezTo>
                  <a:pt x="1442" y="314"/>
                  <a:pt x="1465" y="378"/>
                  <a:pt x="1465" y="461"/>
                </a:cubicBezTo>
                <a:lnTo>
                  <a:pt x="1465" y="461"/>
                </a:lnTo>
                <a:cubicBezTo>
                  <a:pt x="1465" y="528"/>
                  <a:pt x="1455" y="580"/>
                  <a:pt x="1435" y="618"/>
                </a:cubicBezTo>
                <a:lnTo>
                  <a:pt x="1435" y="618"/>
                </a:lnTo>
                <a:cubicBezTo>
                  <a:pt x="1415" y="657"/>
                  <a:pt x="1386" y="687"/>
                  <a:pt x="1348" y="708"/>
                </a:cubicBezTo>
                <a:lnTo>
                  <a:pt x="1348" y="708"/>
                </a:lnTo>
                <a:cubicBezTo>
                  <a:pt x="1310" y="729"/>
                  <a:pt x="1268" y="739"/>
                  <a:pt x="1223" y="739"/>
                </a:cubicBezTo>
                <a:lnTo>
                  <a:pt x="1223" y="739"/>
                </a:lnTo>
                <a:cubicBezTo>
                  <a:pt x="1150" y="739"/>
                  <a:pt x="1092" y="716"/>
                  <a:pt x="1047" y="669"/>
                </a:cubicBezTo>
                <a:lnTo>
                  <a:pt x="1047" y="669"/>
                </a:lnTo>
                <a:cubicBezTo>
                  <a:pt x="1002" y="623"/>
                  <a:pt x="979" y="556"/>
                  <a:pt x="979" y="468"/>
                </a:cubicBezTo>
                <a:lnTo>
                  <a:pt x="979" y="468"/>
                </a:lnTo>
                <a:close/>
                <a:moveTo>
                  <a:pt x="1070" y="468"/>
                </a:moveTo>
                <a:cubicBezTo>
                  <a:pt x="1070" y="535"/>
                  <a:pt x="1084" y="584"/>
                  <a:pt x="1113" y="617"/>
                </a:cubicBezTo>
                <a:lnTo>
                  <a:pt x="1113" y="617"/>
                </a:lnTo>
                <a:cubicBezTo>
                  <a:pt x="1142" y="650"/>
                  <a:pt x="1179" y="667"/>
                  <a:pt x="1223" y="667"/>
                </a:cubicBezTo>
                <a:lnTo>
                  <a:pt x="1223" y="667"/>
                </a:lnTo>
                <a:cubicBezTo>
                  <a:pt x="1266" y="667"/>
                  <a:pt x="1303" y="650"/>
                  <a:pt x="1332" y="617"/>
                </a:cubicBezTo>
                <a:lnTo>
                  <a:pt x="1332" y="617"/>
                </a:lnTo>
                <a:cubicBezTo>
                  <a:pt x="1361" y="584"/>
                  <a:pt x="1375" y="533"/>
                  <a:pt x="1375" y="465"/>
                </a:cubicBezTo>
                <a:lnTo>
                  <a:pt x="1375" y="465"/>
                </a:lnTo>
                <a:cubicBezTo>
                  <a:pt x="1375" y="401"/>
                  <a:pt x="1360" y="353"/>
                  <a:pt x="1331" y="320"/>
                </a:cubicBezTo>
                <a:lnTo>
                  <a:pt x="1331" y="320"/>
                </a:lnTo>
                <a:cubicBezTo>
                  <a:pt x="1302" y="287"/>
                  <a:pt x="1266" y="270"/>
                  <a:pt x="1223" y="270"/>
                </a:cubicBezTo>
                <a:lnTo>
                  <a:pt x="1223" y="270"/>
                </a:lnTo>
                <a:cubicBezTo>
                  <a:pt x="1179" y="270"/>
                  <a:pt x="1142" y="286"/>
                  <a:pt x="1113" y="319"/>
                </a:cubicBezTo>
                <a:lnTo>
                  <a:pt x="1113" y="319"/>
                </a:lnTo>
                <a:cubicBezTo>
                  <a:pt x="1084" y="352"/>
                  <a:pt x="1070" y="402"/>
                  <a:pt x="1070" y="468"/>
                </a:cubicBezTo>
                <a:lnTo>
                  <a:pt x="1070" y="468"/>
                </a:lnTo>
                <a:close/>
                <a:moveTo>
                  <a:pt x="1649" y="728"/>
                </a:moveTo>
                <a:lnTo>
                  <a:pt x="1568" y="728"/>
                </a:lnTo>
                <a:lnTo>
                  <a:pt x="1568" y="12"/>
                </a:lnTo>
                <a:lnTo>
                  <a:pt x="1656" y="12"/>
                </a:lnTo>
                <a:lnTo>
                  <a:pt x="1656" y="267"/>
                </a:lnTo>
                <a:cubicBezTo>
                  <a:pt x="1693" y="220"/>
                  <a:pt x="1740" y="197"/>
                  <a:pt x="1798" y="197"/>
                </a:cubicBezTo>
                <a:lnTo>
                  <a:pt x="1798" y="197"/>
                </a:lnTo>
                <a:cubicBezTo>
                  <a:pt x="1830" y="197"/>
                  <a:pt x="1860" y="204"/>
                  <a:pt x="1888" y="217"/>
                </a:cubicBezTo>
                <a:lnTo>
                  <a:pt x="1888" y="217"/>
                </a:lnTo>
                <a:cubicBezTo>
                  <a:pt x="1917" y="230"/>
                  <a:pt x="1940" y="248"/>
                  <a:pt x="1959" y="271"/>
                </a:cubicBezTo>
                <a:lnTo>
                  <a:pt x="1959" y="271"/>
                </a:lnTo>
                <a:cubicBezTo>
                  <a:pt x="1977" y="294"/>
                  <a:pt x="1991" y="322"/>
                  <a:pt x="2002" y="355"/>
                </a:cubicBezTo>
                <a:lnTo>
                  <a:pt x="2002" y="355"/>
                </a:lnTo>
                <a:cubicBezTo>
                  <a:pt x="2013" y="388"/>
                  <a:pt x="2018" y="423"/>
                  <a:pt x="2018" y="460"/>
                </a:cubicBezTo>
                <a:lnTo>
                  <a:pt x="2018" y="460"/>
                </a:lnTo>
                <a:cubicBezTo>
                  <a:pt x="2018" y="549"/>
                  <a:pt x="1996" y="618"/>
                  <a:pt x="1952" y="666"/>
                </a:cubicBezTo>
                <a:lnTo>
                  <a:pt x="1952" y="666"/>
                </a:lnTo>
                <a:cubicBezTo>
                  <a:pt x="1908" y="715"/>
                  <a:pt x="1855" y="739"/>
                  <a:pt x="1793" y="739"/>
                </a:cubicBezTo>
                <a:lnTo>
                  <a:pt x="1793" y="739"/>
                </a:lnTo>
                <a:cubicBezTo>
                  <a:pt x="1732" y="739"/>
                  <a:pt x="1684" y="714"/>
                  <a:pt x="1649" y="663"/>
                </a:cubicBezTo>
                <a:lnTo>
                  <a:pt x="1649" y="663"/>
                </a:lnTo>
                <a:lnTo>
                  <a:pt x="1649" y="728"/>
                </a:lnTo>
                <a:close/>
                <a:moveTo>
                  <a:pt x="1648" y="464"/>
                </a:moveTo>
                <a:cubicBezTo>
                  <a:pt x="1648" y="527"/>
                  <a:pt x="1657" y="572"/>
                  <a:pt x="1674" y="599"/>
                </a:cubicBezTo>
                <a:lnTo>
                  <a:pt x="1674" y="599"/>
                </a:lnTo>
                <a:cubicBezTo>
                  <a:pt x="1701" y="644"/>
                  <a:pt x="1739" y="667"/>
                  <a:pt x="1786" y="667"/>
                </a:cubicBezTo>
                <a:lnTo>
                  <a:pt x="1786" y="667"/>
                </a:lnTo>
                <a:cubicBezTo>
                  <a:pt x="1825" y="667"/>
                  <a:pt x="1858" y="650"/>
                  <a:pt x="1886" y="617"/>
                </a:cubicBezTo>
                <a:lnTo>
                  <a:pt x="1886" y="617"/>
                </a:lnTo>
                <a:cubicBezTo>
                  <a:pt x="1914" y="584"/>
                  <a:pt x="1928" y="534"/>
                  <a:pt x="1928" y="468"/>
                </a:cubicBezTo>
                <a:lnTo>
                  <a:pt x="1928" y="468"/>
                </a:lnTo>
                <a:cubicBezTo>
                  <a:pt x="1928" y="400"/>
                  <a:pt x="1914" y="350"/>
                  <a:pt x="1887" y="318"/>
                </a:cubicBezTo>
                <a:lnTo>
                  <a:pt x="1887" y="318"/>
                </a:lnTo>
                <a:cubicBezTo>
                  <a:pt x="1860" y="286"/>
                  <a:pt x="1828" y="270"/>
                  <a:pt x="1790" y="270"/>
                </a:cubicBezTo>
                <a:lnTo>
                  <a:pt x="1790" y="270"/>
                </a:lnTo>
                <a:cubicBezTo>
                  <a:pt x="1751" y="270"/>
                  <a:pt x="1718" y="287"/>
                  <a:pt x="1690" y="320"/>
                </a:cubicBezTo>
                <a:lnTo>
                  <a:pt x="1690" y="320"/>
                </a:lnTo>
                <a:cubicBezTo>
                  <a:pt x="1662" y="353"/>
                  <a:pt x="1648" y="401"/>
                  <a:pt x="1648" y="464"/>
                </a:cubicBezTo>
                <a:lnTo>
                  <a:pt x="1648" y="464"/>
                </a:lnTo>
                <a:close/>
                <a:moveTo>
                  <a:pt x="2463" y="664"/>
                </a:moveTo>
                <a:cubicBezTo>
                  <a:pt x="2430" y="691"/>
                  <a:pt x="2399" y="711"/>
                  <a:pt x="2369" y="722"/>
                </a:cubicBezTo>
                <a:lnTo>
                  <a:pt x="2369" y="722"/>
                </a:lnTo>
                <a:cubicBezTo>
                  <a:pt x="2339" y="733"/>
                  <a:pt x="2307" y="739"/>
                  <a:pt x="2272" y="739"/>
                </a:cubicBezTo>
                <a:lnTo>
                  <a:pt x="2272" y="739"/>
                </a:lnTo>
                <a:cubicBezTo>
                  <a:pt x="2215" y="739"/>
                  <a:pt x="2172" y="725"/>
                  <a:pt x="2141" y="697"/>
                </a:cubicBezTo>
                <a:lnTo>
                  <a:pt x="2141" y="697"/>
                </a:lnTo>
                <a:cubicBezTo>
                  <a:pt x="2110" y="670"/>
                  <a:pt x="2095" y="634"/>
                  <a:pt x="2095" y="591"/>
                </a:cubicBezTo>
                <a:lnTo>
                  <a:pt x="2095" y="591"/>
                </a:lnTo>
                <a:cubicBezTo>
                  <a:pt x="2095" y="566"/>
                  <a:pt x="2101" y="542"/>
                  <a:pt x="2112" y="521"/>
                </a:cubicBezTo>
                <a:lnTo>
                  <a:pt x="2112" y="521"/>
                </a:lnTo>
                <a:cubicBezTo>
                  <a:pt x="2123" y="500"/>
                  <a:pt x="2138" y="484"/>
                  <a:pt x="2157" y="471"/>
                </a:cubicBezTo>
                <a:lnTo>
                  <a:pt x="2157" y="471"/>
                </a:lnTo>
                <a:cubicBezTo>
                  <a:pt x="2176" y="458"/>
                  <a:pt x="2198" y="449"/>
                  <a:pt x="2221" y="442"/>
                </a:cubicBezTo>
                <a:lnTo>
                  <a:pt x="2221" y="442"/>
                </a:lnTo>
                <a:cubicBezTo>
                  <a:pt x="2238" y="437"/>
                  <a:pt x="2264" y="433"/>
                  <a:pt x="2299" y="429"/>
                </a:cubicBezTo>
                <a:lnTo>
                  <a:pt x="2299" y="429"/>
                </a:lnTo>
                <a:cubicBezTo>
                  <a:pt x="2370" y="420"/>
                  <a:pt x="2422" y="410"/>
                  <a:pt x="2456" y="398"/>
                </a:cubicBezTo>
                <a:lnTo>
                  <a:pt x="2456" y="398"/>
                </a:lnTo>
                <a:cubicBezTo>
                  <a:pt x="2456" y="386"/>
                  <a:pt x="2456" y="378"/>
                  <a:pt x="2456" y="375"/>
                </a:cubicBezTo>
                <a:lnTo>
                  <a:pt x="2456" y="375"/>
                </a:lnTo>
                <a:cubicBezTo>
                  <a:pt x="2456" y="340"/>
                  <a:pt x="2448" y="315"/>
                  <a:pt x="2431" y="300"/>
                </a:cubicBezTo>
                <a:lnTo>
                  <a:pt x="2431" y="300"/>
                </a:lnTo>
                <a:cubicBezTo>
                  <a:pt x="2408" y="280"/>
                  <a:pt x="2375" y="270"/>
                  <a:pt x="2331" y="270"/>
                </a:cubicBezTo>
                <a:lnTo>
                  <a:pt x="2331" y="270"/>
                </a:lnTo>
                <a:cubicBezTo>
                  <a:pt x="2290" y="270"/>
                  <a:pt x="2259" y="277"/>
                  <a:pt x="2239" y="292"/>
                </a:cubicBezTo>
                <a:lnTo>
                  <a:pt x="2239" y="292"/>
                </a:lnTo>
                <a:cubicBezTo>
                  <a:pt x="2220" y="306"/>
                  <a:pt x="2205" y="332"/>
                  <a:pt x="2196" y="369"/>
                </a:cubicBezTo>
                <a:lnTo>
                  <a:pt x="2196" y="369"/>
                </a:lnTo>
                <a:lnTo>
                  <a:pt x="2110" y="357"/>
                </a:lnTo>
                <a:cubicBezTo>
                  <a:pt x="2118" y="320"/>
                  <a:pt x="2131" y="291"/>
                  <a:pt x="2148" y="268"/>
                </a:cubicBezTo>
                <a:lnTo>
                  <a:pt x="2148" y="268"/>
                </a:lnTo>
                <a:cubicBezTo>
                  <a:pt x="2166" y="245"/>
                  <a:pt x="2192" y="228"/>
                  <a:pt x="2226" y="216"/>
                </a:cubicBezTo>
                <a:lnTo>
                  <a:pt x="2226" y="216"/>
                </a:lnTo>
                <a:cubicBezTo>
                  <a:pt x="2260" y="203"/>
                  <a:pt x="2299" y="197"/>
                  <a:pt x="2344" y="197"/>
                </a:cubicBezTo>
                <a:lnTo>
                  <a:pt x="2344" y="197"/>
                </a:lnTo>
                <a:cubicBezTo>
                  <a:pt x="2388" y="197"/>
                  <a:pt x="2424" y="202"/>
                  <a:pt x="2452" y="213"/>
                </a:cubicBezTo>
                <a:lnTo>
                  <a:pt x="2452" y="213"/>
                </a:lnTo>
                <a:cubicBezTo>
                  <a:pt x="2479" y="224"/>
                  <a:pt x="2500" y="237"/>
                  <a:pt x="2513" y="252"/>
                </a:cubicBezTo>
                <a:lnTo>
                  <a:pt x="2513" y="252"/>
                </a:lnTo>
                <a:cubicBezTo>
                  <a:pt x="2526" y="268"/>
                  <a:pt x="2535" y="288"/>
                  <a:pt x="2540" y="312"/>
                </a:cubicBezTo>
                <a:lnTo>
                  <a:pt x="2540" y="312"/>
                </a:lnTo>
                <a:cubicBezTo>
                  <a:pt x="2543" y="327"/>
                  <a:pt x="2544" y="354"/>
                  <a:pt x="2544" y="393"/>
                </a:cubicBezTo>
                <a:lnTo>
                  <a:pt x="2544" y="393"/>
                </a:lnTo>
                <a:lnTo>
                  <a:pt x="2544" y="510"/>
                </a:lnTo>
                <a:cubicBezTo>
                  <a:pt x="2544" y="592"/>
                  <a:pt x="2546" y="644"/>
                  <a:pt x="2550" y="665"/>
                </a:cubicBezTo>
                <a:lnTo>
                  <a:pt x="2550" y="665"/>
                </a:lnTo>
                <a:cubicBezTo>
                  <a:pt x="2554" y="687"/>
                  <a:pt x="2561" y="708"/>
                  <a:pt x="2572" y="728"/>
                </a:cubicBezTo>
                <a:lnTo>
                  <a:pt x="2572" y="728"/>
                </a:lnTo>
                <a:lnTo>
                  <a:pt x="2480" y="728"/>
                </a:lnTo>
                <a:cubicBezTo>
                  <a:pt x="2471" y="709"/>
                  <a:pt x="2466" y="688"/>
                  <a:pt x="2463" y="664"/>
                </a:cubicBezTo>
                <a:lnTo>
                  <a:pt x="2463" y="664"/>
                </a:lnTo>
                <a:close/>
                <a:moveTo>
                  <a:pt x="2456" y="467"/>
                </a:moveTo>
                <a:cubicBezTo>
                  <a:pt x="2424" y="480"/>
                  <a:pt x="2376" y="491"/>
                  <a:pt x="2312" y="500"/>
                </a:cubicBezTo>
                <a:lnTo>
                  <a:pt x="2312" y="500"/>
                </a:lnTo>
                <a:cubicBezTo>
                  <a:pt x="2276" y="505"/>
                  <a:pt x="2250" y="511"/>
                  <a:pt x="2235" y="518"/>
                </a:cubicBezTo>
                <a:lnTo>
                  <a:pt x="2235" y="518"/>
                </a:lnTo>
                <a:cubicBezTo>
                  <a:pt x="2220" y="525"/>
                  <a:pt x="2209" y="534"/>
                  <a:pt x="2201" y="547"/>
                </a:cubicBezTo>
                <a:lnTo>
                  <a:pt x="2201" y="547"/>
                </a:lnTo>
                <a:cubicBezTo>
                  <a:pt x="2192" y="559"/>
                  <a:pt x="2188" y="573"/>
                  <a:pt x="2188" y="588"/>
                </a:cubicBezTo>
                <a:lnTo>
                  <a:pt x="2188" y="588"/>
                </a:lnTo>
                <a:cubicBezTo>
                  <a:pt x="2188" y="612"/>
                  <a:pt x="2197" y="632"/>
                  <a:pt x="2215" y="647"/>
                </a:cubicBezTo>
                <a:lnTo>
                  <a:pt x="2215" y="647"/>
                </a:lnTo>
                <a:cubicBezTo>
                  <a:pt x="2233" y="662"/>
                  <a:pt x="2259" y="670"/>
                  <a:pt x="2293" y="670"/>
                </a:cubicBezTo>
                <a:lnTo>
                  <a:pt x="2293" y="670"/>
                </a:lnTo>
                <a:cubicBezTo>
                  <a:pt x="2327" y="670"/>
                  <a:pt x="2357" y="663"/>
                  <a:pt x="2383" y="648"/>
                </a:cubicBezTo>
                <a:lnTo>
                  <a:pt x="2383" y="648"/>
                </a:lnTo>
                <a:cubicBezTo>
                  <a:pt x="2410" y="633"/>
                  <a:pt x="2429" y="613"/>
                  <a:pt x="2441" y="587"/>
                </a:cubicBezTo>
                <a:lnTo>
                  <a:pt x="2441" y="587"/>
                </a:lnTo>
                <a:cubicBezTo>
                  <a:pt x="2451" y="568"/>
                  <a:pt x="2456" y="539"/>
                  <a:pt x="2456" y="500"/>
                </a:cubicBezTo>
                <a:lnTo>
                  <a:pt x="2456" y="500"/>
                </a:lnTo>
                <a:lnTo>
                  <a:pt x="2456" y="467"/>
                </a:lnTo>
                <a:close/>
                <a:moveTo>
                  <a:pt x="2679" y="728"/>
                </a:moveTo>
                <a:lnTo>
                  <a:pt x="2679" y="12"/>
                </a:lnTo>
                <a:lnTo>
                  <a:pt x="2767" y="12"/>
                </a:lnTo>
                <a:lnTo>
                  <a:pt x="2767" y="728"/>
                </a:lnTo>
                <a:lnTo>
                  <a:pt x="2679" y="728"/>
                </a:lnTo>
                <a:close/>
                <a:moveTo>
                  <a:pt x="3146" y="513"/>
                </a:moveTo>
                <a:lnTo>
                  <a:pt x="3146" y="424"/>
                </a:lnTo>
                <a:lnTo>
                  <a:pt x="3416" y="424"/>
                </a:lnTo>
                <a:lnTo>
                  <a:pt x="3416" y="513"/>
                </a:lnTo>
                <a:lnTo>
                  <a:pt x="3146" y="513"/>
                </a:lnTo>
                <a:close/>
                <a:moveTo>
                  <a:pt x="3977" y="415"/>
                </a:moveTo>
                <a:lnTo>
                  <a:pt x="3502" y="617"/>
                </a:lnTo>
                <a:lnTo>
                  <a:pt x="3502" y="530"/>
                </a:lnTo>
                <a:lnTo>
                  <a:pt x="3878" y="374"/>
                </a:lnTo>
                <a:lnTo>
                  <a:pt x="3502" y="220"/>
                </a:lnTo>
                <a:lnTo>
                  <a:pt x="3502" y="132"/>
                </a:lnTo>
                <a:lnTo>
                  <a:pt x="3977" y="333"/>
                </a:lnTo>
                <a:lnTo>
                  <a:pt x="3977" y="415"/>
                </a:lnTo>
                <a:close/>
                <a:moveTo>
                  <a:pt x="4340" y="573"/>
                </a:moveTo>
                <a:lnTo>
                  <a:pt x="4427" y="559"/>
                </a:lnTo>
                <a:cubicBezTo>
                  <a:pt x="4432" y="594"/>
                  <a:pt x="4446" y="620"/>
                  <a:pt x="4468" y="639"/>
                </a:cubicBezTo>
                <a:lnTo>
                  <a:pt x="4468" y="639"/>
                </a:lnTo>
                <a:cubicBezTo>
                  <a:pt x="4490" y="658"/>
                  <a:pt x="4521" y="667"/>
                  <a:pt x="4562" y="667"/>
                </a:cubicBezTo>
                <a:lnTo>
                  <a:pt x="4562" y="667"/>
                </a:lnTo>
                <a:cubicBezTo>
                  <a:pt x="4602" y="667"/>
                  <a:pt x="4632" y="659"/>
                  <a:pt x="4651" y="642"/>
                </a:cubicBezTo>
                <a:lnTo>
                  <a:pt x="4651" y="642"/>
                </a:lnTo>
                <a:cubicBezTo>
                  <a:pt x="4671" y="626"/>
                  <a:pt x="4681" y="607"/>
                  <a:pt x="4681" y="584"/>
                </a:cubicBezTo>
                <a:lnTo>
                  <a:pt x="4681" y="584"/>
                </a:lnTo>
                <a:cubicBezTo>
                  <a:pt x="4681" y="565"/>
                  <a:pt x="4672" y="549"/>
                  <a:pt x="4655" y="538"/>
                </a:cubicBezTo>
                <a:lnTo>
                  <a:pt x="4655" y="538"/>
                </a:lnTo>
                <a:cubicBezTo>
                  <a:pt x="4643" y="530"/>
                  <a:pt x="4613" y="520"/>
                  <a:pt x="4565" y="508"/>
                </a:cubicBezTo>
                <a:lnTo>
                  <a:pt x="4565" y="508"/>
                </a:lnTo>
                <a:cubicBezTo>
                  <a:pt x="4500" y="491"/>
                  <a:pt x="4456" y="477"/>
                  <a:pt x="4431" y="466"/>
                </a:cubicBezTo>
                <a:lnTo>
                  <a:pt x="4431" y="466"/>
                </a:lnTo>
                <a:cubicBezTo>
                  <a:pt x="4406" y="454"/>
                  <a:pt x="4387" y="437"/>
                  <a:pt x="4374" y="416"/>
                </a:cubicBezTo>
                <a:lnTo>
                  <a:pt x="4374" y="416"/>
                </a:lnTo>
                <a:cubicBezTo>
                  <a:pt x="4361" y="395"/>
                  <a:pt x="4355" y="372"/>
                  <a:pt x="4355" y="347"/>
                </a:cubicBezTo>
                <a:lnTo>
                  <a:pt x="4355" y="347"/>
                </a:lnTo>
                <a:cubicBezTo>
                  <a:pt x="4355" y="324"/>
                  <a:pt x="4360" y="302"/>
                  <a:pt x="4371" y="282"/>
                </a:cubicBezTo>
                <a:lnTo>
                  <a:pt x="4371" y="282"/>
                </a:lnTo>
                <a:cubicBezTo>
                  <a:pt x="4382" y="263"/>
                  <a:pt x="4396" y="246"/>
                  <a:pt x="4414" y="233"/>
                </a:cubicBezTo>
                <a:lnTo>
                  <a:pt x="4414" y="233"/>
                </a:lnTo>
                <a:cubicBezTo>
                  <a:pt x="4428" y="223"/>
                  <a:pt x="4447" y="215"/>
                  <a:pt x="4470" y="208"/>
                </a:cubicBezTo>
                <a:lnTo>
                  <a:pt x="4470" y="208"/>
                </a:lnTo>
                <a:cubicBezTo>
                  <a:pt x="4493" y="201"/>
                  <a:pt x="4519" y="197"/>
                  <a:pt x="4546" y="197"/>
                </a:cubicBezTo>
                <a:lnTo>
                  <a:pt x="4546" y="197"/>
                </a:lnTo>
                <a:cubicBezTo>
                  <a:pt x="4587" y="197"/>
                  <a:pt x="4622" y="203"/>
                  <a:pt x="4653" y="215"/>
                </a:cubicBezTo>
                <a:lnTo>
                  <a:pt x="4653" y="215"/>
                </a:lnTo>
                <a:cubicBezTo>
                  <a:pt x="4684" y="226"/>
                  <a:pt x="4706" y="242"/>
                  <a:pt x="4721" y="262"/>
                </a:cubicBezTo>
                <a:lnTo>
                  <a:pt x="4721" y="262"/>
                </a:lnTo>
                <a:cubicBezTo>
                  <a:pt x="4736" y="282"/>
                  <a:pt x="4746" y="309"/>
                  <a:pt x="4751" y="343"/>
                </a:cubicBezTo>
                <a:lnTo>
                  <a:pt x="4751" y="343"/>
                </a:lnTo>
                <a:lnTo>
                  <a:pt x="4666" y="354"/>
                </a:lnTo>
                <a:cubicBezTo>
                  <a:pt x="4662" y="327"/>
                  <a:pt x="4651" y="307"/>
                  <a:pt x="4632" y="292"/>
                </a:cubicBezTo>
                <a:lnTo>
                  <a:pt x="4632" y="292"/>
                </a:lnTo>
                <a:cubicBezTo>
                  <a:pt x="4613" y="277"/>
                  <a:pt x="4587" y="270"/>
                  <a:pt x="4552" y="270"/>
                </a:cubicBezTo>
                <a:lnTo>
                  <a:pt x="4552" y="270"/>
                </a:lnTo>
                <a:cubicBezTo>
                  <a:pt x="4512" y="270"/>
                  <a:pt x="4483" y="277"/>
                  <a:pt x="4466" y="290"/>
                </a:cubicBezTo>
                <a:lnTo>
                  <a:pt x="4466" y="290"/>
                </a:lnTo>
                <a:cubicBezTo>
                  <a:pt x="4449" y="303"/>
                  <a:pt x="4440" y="319"/>
                  <a:pt x="4440" y="336"/>
                </a:cubicBezTo>
                <a:lnTo>
                  <a:pt x="4440" y="336"/>
                </a:lnTo>
                <a:cubicBezTo>
                  <a:pt x="4440" y="348"/>
                  <a:pt x="4444" y="358"/>
                  <a:pt x="4451" y="367"/>
                </a:cubicBezTo>
                <a:lnTo>
                  <a:pt x="4451" y="367"/>
                </a:lnTo>
                <a:cubicBezTo>
                  <a:pt x="4458" y="376"/>
                  <a:pt x="4469" y="384"/>
                  <a:pt x="4484" y="391"/>
                </a:cubicBezTo>
                <a:lnTo>
                  <a:pt x="4484" y="391"/>
                </a:lnTo>
                <a:cubicBezTo>
                  <a:pt x="4493" y="394"/>
                  <a:pt x="4519" y="401"/>
                  <a:pt x="4562" y="413"/>
                </a:cubicBezTo>
                <a:lnTo>
                  <a:pt x="4562" y="413"/>
                </a:lnTo>
                <a:cubicBezTo>
                  <a:pt x="4624" y="430"/>
                  <a:pt x="4667" y="443"/>
                  <a:pt x="4692" y="454"/>
                </a:cubicBezTo>
                <a:lnTo>
                  <a:pt x="4692" y="454"/>
                </a:lnTo>
                <a:cubicBezTo>
                  <a:pt x="4717" y="465"/>
                  <a:pt x="4736" y="480"/>
                  <a:pt x="4750" y="500"/>
                </a:cubicBezTo>
                <a:lnTo>
                  <a:pt x="4750" y="500"/>
                </a:lnTo>
                <a:cubicBezTo>
                  <a:pt x="4764" y="520"/>
                  <a:pt x="4771" y="545"/>
                  <a:pt x="4771" y="575"/>
                </a:cubicBezTo>
                <a:lnTo>
                  <a:pt x="4771" y="575"/>
                </a:lnTo>
                <a:cubicBezTo>
                  <a:pt x="4771" y="604"/>
                  <a:pt x="4762" y="632"/>
                  <a:pt x="4745" y="658"/>
                </a:cubicBezTo>
                <a:lnTo>
                  <a:pt x="4745" y="658"/>
                </a:lnTo>
                <a:cubicBezTo>
                  <a:pt x="4728" y="684"/>
                  <a:pt x="4704" y="704"/>
                  <a:pt x="4671" y="718"/>
                </a:cubicBezTo>
                <a:lnTo>
                  <a:pt x="4671" y="718"/>
                </a:lnTo>
                <a:cubicBezTo>
                  <a:pt x="4639" y="732"/>
                  <a:pt x="4603" y="739"/>
                  <a:pt x="4562" y="739"/>
                </a:cubicBezTo>
                <a:lnTo>
                  <a:pt x="4562" y="739"/>
                </a:lnTo>
                <a:cubicBezTo>
                  <a:pt x="4495" y="739"/>
                  <a:pt x="4443" y="725"/>
                  <a:pt x="4408" y="697"/>
                </a:cubicBezTo>
                <a:lnTo>
                  <a:pt x="4408" y="697"/>
                </a:lnTo>
                <a:cubicBezTo>
                  <a:pt x="4373" y="669"/>
                  <a:pt x="4350" y="628"/>
                  <a:pt x="4340" y="573"/>
                </a:cubicBezTo>
                <a:lnTo>
                  <a:pt x="4340" y="573"/>
                </a:lnTo>
                <a:close/>
                <a:moveTo>
                  <a:pt x="4875" y="728"/>
                </a:moveTo>
                <a:lnTo>
                  <a:pt x="4875" y="209"/>
                </a:lnTo>
                <a:lnTo>
                  <a:pt x="4954" y="209"/>
                </a:lnTo>
                <a:lnTo>
                  <a:pt x="4954" y="282"/>
                </a:lnTo>
                <a:cubicBezTo>
                  <a:pt x="4971" y="257"/>
                  <a:pt x="4992" y="236"/>
                  <a:pt x="5019" y="220"/>
                </a:cubicBezTo>
                <a:lnTo>
                  <a:pt x="5019" y="220"/>
                </a:lnTo>
                <a:cubicBezTo>
                  <a:pt x="5046" y="205"/>
                  <a:pt x="5077" y="197"/>
                  <a:pt x="5111" y="197"/>
                </a:cubicBezTo>
                <a:lnTo>
                  <a:pt x="5111" y="197"/>
                </a:lnTo>
                <a:cubicBezTo>
                  <a:pt x="5150" y="197"/>
                  <a:pt x="5181" y="205"/>
                  <a:pt x="5206" y="221"/>
                </a:cubicBezTo>
                <a:lnTo>
                  <a:pt x="5206" y="221"/>
                </a:lnTo>
                <a:cubicBezTo>
                  <a:pt x="5231" y="237"/>
                  <a:pt x="5248" y="259"/>
                  <a:pt x="5258" y="288"/>
                </a:cubicBezTo>
                <a:lnTo>
                  <a:pt x="5258" y="288"/>
                </a:lnTo>
                <a:cubicBezTo>
                  <a:pt x="5299" y="227"/>
                  <a:pt x="5352" y="197"/>
                  <a:pt x="5418" y="197"/>
                </a:cubicBezTo>
                <a:lnTo>
                  <a:pt x="5418" y="197"/>
                </a:lnTo>
                <a:cubicBezTo>
                  <a:pt x="5469" y="197"/>
                  <a:pt x="5509" y="211"/>
                  <a:pt x="5537" y="240"/>
                </a:cubicBezTo>
                <a:lnTo>
                  <a:pt x="5537" y="240"/>
                </a:lnTo>
                <a:cubicBezTo>
                  <a:pt x="5564" y="269"/>
                  <a:pt x="5578" y="313"/>
                  <a:pt x="5578" y="372"/>
                </a:cubicBezTo>
                <a:lnTo>
                  <a:pt x="5578" y="372"/>
                </a:lnTo>
                <a:lnTo>
                  <a:pt x="5578" y="728"/>
                </a:lnTo>
                <a:lnTo>
                  <a:pt x="5491" y="728"/>
                </a:lnTo>
                <a:lnTo>
                  <a:pt x="5491" y="401"/>
                </a:lnTo>
                <a:cubicBezTo>
                  <a:pt x="5491" y="366"/>
                  <a:pt x="5488" y="340"/>
                  <a:pt x="5482" y="325"/>
                </a:cubicBezTo>
                <a:lnTo>
                  <a:pt x="5482" y="325"/>
                </a:lnTo>
                <a:cubicBezTo>
                  <a:pt x="5477" y="310"/>
                  <a:pt x="5466" y="297"/>
                  <a:pt x="5451" y="288"/>
                </a:cubicBezTo>
                <a:lnTo>
                  <a:pt x="5451" y="288"/>
                </a:lnTo>
                <a:cubicBezTo>
                  <a:pt x="5436" y="278"/>
                  <a:pt x="5419" y="273"/>
                  <a:pt x="5398" y="273"/>
                </a:cubicBezTo>
                <a:lnTo>
                  <a:pt x="5398" y="273"/>
                </a:lnTo>
                <a:cubicBezTo>
                  <a:pt x="5362" y="273"/>
                  <a:pt x="5332" y="285"/>
                  <a:pt x="5308" y="310"/>
                </a:cubicBezTo>
                <a:lnTo>
                  <a:pt x="5308" y="310"/>
                </a:lnTo>
                <a:cubicBezTo>
                  <a:pt x="5283" y="334"/>
                  <a:pt x="5271" y="373"/>
                  <a:pt x="5271" y="426"/>
                </a:cubicBezTo>
                <a:lnTo>
                  <a:pt x="5271" y="426"/>
                </a:lnTo>
                <a:lnTo>
                  <a:pt x="5271" y="728"/>
                </a:lnTo>
                <a:lnTo>
                  <a:pt x="5184" y="728"/>
                </a:lnTo>
                <a:lnTo>
                  <a:pt x="5184" y="391"/>
                </a:lnTo>
                <a:cubicBezTo>
                  <a:pt x="5184" y="352"/>
                  <a:pt x="5177" y="322"/>
                  <a:pt x="5162" y="303"/>
                </a:cubicBezTo>
                <a:lnTo>
                  <a:pt x="5162" y="303"/>
                </a:lnTo>
                <a:cubicBezTo>
                  <a:pt x="5148" y="283"/>
                  <a:pt x="5125" y="273"/>
                  <a:pt x="5092" y="273"/>
                </a:cubicBezTo>
                <a:lnTo>
                  <a:pt x="5092" y="273"/>
                </a:lnTo>
                <a:cubicBezTo>
                  <a:pt x="5067" y="273"/>
                  <a:pt x="5044" y="280"/>
                  <a:pt x="5023" y="293"/>
                </a:cubicBezTo>
                <a:lnTo>
                  <a:pt x="5023" y="293"/>
                </a:lnTo>
                <a:cubicBezTo>
                  <a:pt x="5002" y="306"/>
                  <a:pt x="4987" y="325"/>
                  <a:pt x="4978" y="350"/>
                </a:cubicBezTo>
                <a:lnTo>
                  <a:pt x="4978" y="350"/>
                </a:lnTo>
                <a:cubicBezTo>
                  <a:pt x="4968" y="375"/>
                  <a:pt x="4963" y="411"/>
                  <a:pt x="4963" y="458"/>
                </a:cubicBezTo>
                <a:lnTo>
                  <a:pt x="4963" y="458"/>
                </a:lnTo>
                <a:lnTo>
                  <a:pt x="4963" y="728"/>
                </a:lnTo>
                <a:lnTo>
                  <a:pt x="4875" y="728"/>
                </a:lnTo>
                <a:close/>
                <a:moveTo>
                  <a:pt x="6063" y="561"/>
                </a:moveTo>
                <a:lnTo>
                  <a:pt x="6154" y="572"/>
                </a:lnTo>
                <a:cubicBezTo>
                  <a:pt x="6140" y="625"/>
                  <a:pt x="6114" y="666"/>
                  <a:pt x="6075" y="695"/>
                </a:cubicBezTo>
                <a:lnTo>
                  <a:pt x="6075" y="695"/>
                </a:lnTo>
                <a:cubicBezTo>
                  <a:pt x="6036" y="724"/>
                  <a:pt x="5987" y="739"/>
                  <a:pt x="5926" y="739"/>
                </a:cubicBezTo>
                <a:lnTo>
                  <a:pt x="5926" y="739"/>
                </a:lnTo>
                <a:cubicBezTo>
                  <a:pt x="5850" y="739"/>
                  <a:pt x="5790" y="716"/>
                  <a:pt x="5746" y="669"/>
                </a:cubicBezTo>
                <a:lnTo>
                  <a:pt x="5746" y="669"/>
                </a:lnTo>
                <a:cubicBezTo>
                  <a:pt x="5701" y="622"/>
                  <a:pt x="5679" y="557"/>
                  <a:pt x="5679" y="473"/>
                </a:cubicBezTo>
                <a:lnTo>
                  <a:pt x="5679" y="473"/>
                </a:lnTo>
                <a:cubicBezTo>
                  <a:pt x="5679" y="386"/>
                  <a:pt x="5702" y="318"/>
                  <a:pt x="5747" y="270"/>
                </a:cubicBezTo>
                <a:lnTo>
                  <a:pt x="5747" y="270"/>
                </a:lnTo>
                <a:cubicBezTo>
                  <a:pt x="5792" y="221"/>
                  <a:pt x="5850" y="197"/>
                  <a:pt x="5921" y="197"/>
                </a:cubicBezTo>
                <a:lnTo>
                  <a:pt x="5921" y="197"/>
                </a:lnTo>
                <a:cubicBezTo>
                  <a:pt x="5990" y="197"/>
                  <a:pt x="6047" y="221"/>
                  <a:pt x="6091" y="268"/>
                </a:cubicBezTo>
                <a:lnTo>
                  <a:pt x="6091" y="268"/>
                </a:lnTo>
                <a:cubicBezTo>
                  <a:pt x="6135" y="315"/>
                  <a:pt x="6157" y="382"/>
                  <a:pt x="6157" y="467"/>
                </a:cubicBezTo>
                <a:lnTo>
                  <a:pt x="6157" y="467"/>
                </a:lnTo>
                <a:cubicBezTo>
                  <a:pt x="6157" y="472"/>
                  <a:pt x="6157" y="480"/>
                  <a:pt x="6157" y="491"/>
                </a:cubicBezTo>
                <a:lnTo>
                  <a:pt x="6157" y="491"/>
                </a:lnTo>
                <a:lnTo>
                  <a:pt x="5770" y="491"/>
                </a:lnTo>
                <a:cubicBezTo>
                  <a:pt x="5773" y="548"/>
                  <a:pt x="5789" y="591"/>
                  <a:pt x="5818" y="622"/>
                </a:cubicBezTo>
                <a:lnTo>
                  <a:pt x="5818" y="622"/>
                </a:lnTo>
                <a:cubicBezTo>
                  <a:pt x="5847" y="652"/>
                  <a:pt x="5884" y="667"/>
                  <a:pt x="5927" y="667"/>
                </a:cubicBezTo>
                <a:lnTo>
                  <a:pt x="5927" y="667"/>
                </a:lnTo>
                <a:cubicBezTo>
                  <a:pt x="5959" y="667"/>
                  <a:pt x="5986" y="659"/>
                  <a:pt x="6009" y="642"/>
                </a:cubicBezTo>
                <a:lnTo>
                  <a:pt x="6009" y="642"/>
                </a:lnTo>
                <a:cubicBezTo>
                  <a:pt x="6032" y="625"/>
                  <a:pt x="6050" y="598"/>
                  <a:pt x="6063" y="561"/>
                </a:cubicBezTo>
                <a:lnTo>
                  <a:pt x="6063" y="561"/>
                </a:lnTo>
                <a:close/>
                <a:moveTo>
                  <a:pt x="5775" y="418"/>
                </a:moveTo>
                <a:lnTo>
                  <a:pt x="6064" y="418"/>
                </a:lnTo>
                <a:cubicBezTo>
                  <a:pt x="6061" y="375"/>
                  <a:pt x="6050" y="342"/>
                  <a:pt x="6031" y="320"/>
                </a:cubicBezTo>
                <a:lnTo>
                  <a:pt x="6031" y="320"/>
                </a:lnTo>
                <a:cubicBezTo>
                  <a:pt x="6003" y="287"/>
                  <a:pt x="5967" y="270"/>
                  <a:pt x="5922" y="270"/>
                </a:cubicBezTo>
                <a:lnTo>
                  <a:pt x="5922" y="270"/>
                </a:lnTo>
                <a:cubicBezTo>
                  <a:pt x="5882" y="270"/>
                  <a:pt x="5848" y="283"/>
                  <a:pt x="5821" y="310"/>
                </a:cubicBezTo>
                <a:lnTo>
                  <a:pt x="5821" y="310"/>
                </a:lnTo>
                <a:cubicBezTo>
                  <a:pt x="5793" y="337"/>
                  <a:pt x="5778" y="373"/>
                  <a:pt x="5775" y="418"/>
                </a:cubicBezTo>
                <a:lnTo>
                  <a:pt x="5775" y="418"/>
                </a:lnTo>
                <a:close/>
                <a:moveTo>
                  <a:pt x="6265" y="728"/>
                </a:moveTo>
                <a:lnTo>
                  <a:pt x="6265" y="209"/>
                </a:lnTo>
                <a:lnTo>
                  <a:pt x="6343" y="209"/>
                </a:lnTo>
                <a:lnTo>
                  <a:pt x="6343" y="282"/>
                </a:lnTo>
                <a:cubicBezTo>
                  <a:pt x="6360" y="257"/>
                  <a:pt x="6381" y="236"/>
                  <a:pt x="6408" y="220"/>
                </a:cubicBezTo>
                <a:lnTo>
                  <a:pt x="6408" y="220"/>
                </a:lnTo>
                <a:cubicBezTo>
                  <a:pt x="6435" y="205"/>
                  <a:pt x="6466" y="197"/>
                  <a:pt x="6500" y="197"/>
                </a:cubicBezTo>
                <a:lnTo>
                  <a:pt x="6500" y="197"/>
                </a:lnTo>
                <a:cubicBezTo>
                  <a:pt x="6539" y="197"/>
                  <a:pt x="6570" y="205"/>
                  <a:pt x="6595" y="221"/>
                </a:cubicBezTo>
                <a:lnTo>
                  <a:pt x="6595" y="221"/>
                </a:lnTo>
                <a:cubicBezTo>
                  <a:pt x="6620" y="237"/>
                  <a:pt x="6637" y="259"/>
                  <a:pt x="6647" y="288"/>
                </a:cubicBezTo>
                <a:lnTo>
                  <a:pt x="6647" y="288"/>
                </a:lnTo>
                <a:cubicBezTo>
                  <a:pt x="6688" y="227"/>
                  <a:pt x="6741" y="197"/>
                  <a:pt x="6807" y="197"/>
                </a:cubicBezTo>
                <a:lnTo>
                  <a:pt x="6807" y="197"/>
                </a:lnTo>
                <a:cubicBezTo>
                  <a:pt x="6858" y="197"/>
                  <a:pt x="6898" y="211"/>
                  <a:pt x="6926" y="240"/>
                </a:cubicBezTo>
                <a:lnTo>
                  <a:pt x="6926" y="240"/>
                </a:lnTo>
                <a:cubicBezTo>
                  <a:pt x="6953" y="269"/>
                  <a:pt x="6967" y="313"/>
                  <a:pt x="6967" y="372"/>
                </a:cubicBezTo>
                <a:lnTo>
                  <a:pt x="6967" y="372"/>
                </a:lnTo>
                <a:lnTo>
                  <a:pt x="6967" y="728"/>
                </a:lnTo>
                <a:lnTo>
                  <a:pt x="6880" y="728"/>
                </a:lnTo>
                <a:lnTo>
                  <a:pt x="6880" y="401"/>
                </a:lnTo>
                <a:cubicBezTo>
                  <a:pt x="6880" y="366"/>
                  <a:pt x="6877" y="340"/>
                  <a:pt x="6871" y="325"/>
                </a:cubicBezTo>
                <a:lnTo>
                  <a:pt x="6871" y="325"/>
                </a:lnTo>
                <a:cubicBezTo>
                  <a:pt x="6866" y="310"/>
                  <a:pt x="6855" y="297"/>
                  <a:pt x="6840" y="288"/>
                </a:cubicBezTo>
                <a:lnTo>
                  <a:pt x="6840" y="288"/>
                </a:lnTo>
                <a:cubicBezTo>
                  <a:pt x="6825" y="278"/>
                  <a:pt x="6808" y="273"/>
                  <a:pt x="6788" y="273"/>
                </a:cubicBezTo>
                <a:lnTo>
                  <a:pt x="6788" y="273"/>
                </a:lnTo>
                <a:cubicBezTo>
                  <a:pt x="6751" y="273"/>
                  <a:pt x="6721" y="285"/>
                  <a:pt x="6697" y="310"/>
                </a:cubicBezTo>
                <a:lnTo>
                  <a:pt x="6697" y="310"/>
                </a:lnTo>
                <a:cubicBezTo>
                  <a:pt x="6673" y="334"/>
                  <a:pt x="6661" y="373"/>
                  <a:pt x="6661" y="426"/>
                </a:cubicBezTo>
                <a:lnTo>
                  <a:pt x="6661" y="426"/>
                </a:lnTo>
                <a:lnTo>
                  <a:pt x="6661" y="728"/>
                </a:lnTo>
                <a:lnTo>
                  <a:pt x="6573" y="728"/>
                </a:lnTo>
                <a:lnTo>
                  <a:pt x="6573" y="391"/>
                </a:lnTo>
                <a:cubicBezTo>
                  <a:pt x="6573" y="352"/>
                  <a:pt x="6566" y="322"/>
                  <a:pt x="6551" y="303"/>
                </a:cubicBezTo>
                <a:lnTo>
                  <a:pt x="6551" y="303"/>
                </a:lnTo>
                <a:cubicBezTo>
                  <a:pt x="6537" y="283"/>
                  <a:pt x="6514" y="273"/>
                  <a:pt x="6481" y="273"/>
                </a:cubicBezTo>
                <a:lnTo>
                  <a:pt x="6481" y="273"/>
                </a:lnTo>
                <a:cubicBezTo>
                  <a:pt x="6456" y="273"/>
                  <a:pt x="6433" y="280"/>
                  <a:pt x="6412" y="293"/>
                </a:cubicBezTo>
                <a:lnTo>
                  <a:pt x="6412" y="293"/>
                </a:lnTo>
                <a:cubicBezTo>
                  <a:pt x="6391" y="306"/>
                  <a:pt x="6376" y="325"/>
                  <a:pt x="6367" y="350"/>
                </a:cubicBezTo>
                <a:lnTo>
                  <a:pt x="6367" y="350"/>
                </a:lnTo>
                <a:cubicBezTo>
                  <a:pt x="6358" y="375"/>
                  <a:pt x="6353" y="411"/>
                  <a:pt x="6353" y="458"/>
                </a:cubicBezTo>
                <a:lnTo>
                  <a:pt x="6353" y="458"/>
                </a:lnTo>
                <a:lnTo>
                  <a:pt x="6353" y="728"/>
                </a:lnTo>
                <a:lnTo>
                  <a:pt x="6265" y="728"/>
                </a:lnTo>
                <a:close/>
              </a:path>
            </a:pathLst>
          </a:custGeom>
          <a:solidFill>
            <a:srgbClr val="980000"/>
          </a:solidFill>
          <a:ln w="19050" cap="flat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39" name="Shape 439"/>
          <p:cNvSpPr>
            <a:spLocks/>
          </p:cNvSpPr>
          <p:nvPr/>
        </p:nvSpPr>
        <p:spPr bwMode="auto">
          <a:xfrm>
            <a:off x="7626350" y="4267200"/>
            <a:ext cx="1330325" cy="433388"/>
          </a:xfrm>
          <a:custGeom>
            <a:avLst/>
            <a:gdLst>
              <a:gd name="T0" fmla="*/ 0 w 2335"/>
              <a:gd name="T1" fmla="*/ 0 h 728"/>
              <a:gd name="T2" fmla="*/ 2335 w 2335"/>
              <a:gd name="T3" fmla="*/ 728 h 728"/>
            </a:gdLst>
            <a:ahLst/>
            <a:cxnLst>
              <a:cxn ang="0">
                <a:pos x="0" y="715"/>
              </a:cxn>
              <a:cxn ang="0">
                <a:pos x="0" y="0"/>
              </a:cxn>
              <a:cxn ang="0">
                <a:pos x="517" y="0"/>
              </a:cxn>
              <a:cxn ang="0">
                <a:pos x="517" y="84"/>
              </a:cxn>
              <a:cxn ang="0">
                <a:pos x="94" y="84"/>
              </a:cxn>
              <a:cxn ang="0">
                <a:pos x="94" y="303"/>
              </a:cxn>
              <a:cxn ang="0">
                <a:pos x="490" y="303"/>
              </a:cxn>
              <a:cxn ang="0">
                <a:pos x="490" y="387"/>
              </a:cxn>
              <a:cxn ang="0">
                <a:pos x="94" y="387"/>
              </a:cxn>
              <a:cxn ang="0">
                <a:pos x="94" y="631"/>
              </a:cxn>
              <a:cxn ang="0">
                <a:pos x="534" y="631"/>
              </a:cxn>
              <a:cxn ang="0">
                <a:pos x="534" y="715"/>
              </a:cxn>
              <a:cxn ang="0">
                <a:pos x="0" y="715"/>
              </a:cxn>
              <a:cxn ang="0">
                <a:pos x="595" y="715"/>
              </a:cxn>
              <a:cxn ang="0">
                <a:pos x="784" y="446"/>
              </a:cxn>
              <a:cxn ang="0">
                <a:pos x="609" y="197"/>
              </a:cxn>
              <a:cxn ang="0">
                <a:pos x="719" y="197"/>
              </a:cxn>
              <a:cxn ang="0">
                <a:pos x="798" y="318"/>
              </a:cxn>
              <a:cxn ang="0">
                <a:pos x="834" y="376"/>
              </a:cxn>
              <a:cxn ang="0">
                <a:pos x="839" y="349"/>
              </a:cxn>
              <a:cxn ang="0">
                <a:pos x="874" y="319"/>
              </a:cxn>
              <a:cxn ang="0">
                <a:pos x="961" y="197"/>
              </a:cxn>
              <a:cxn ang="0">
                <a:pos x="1066" y="197"/>
              </a:cxn>
              <a:cxn ang="0">
                <a:pos x="887" y="441"/>
              </a:cxn>
              <a:cxn ang="0">
                <a:pos x="1080" y="715"/>
              </a:cxn>
              <a:cxn ang="0">
                <a:pos x="972" y="715"/>
              </a:cxn>
              <a:cxn ang="0">
                <a:pos x="866" y="554"/>
              </a:cxn>
              <a:cxn ang="0">
                <a:pos x="837" y="511"/>
              </a:cxn>
              <a:cxn ang="0">
                <a:pos x="701" y="715"/>
              </a:cxn>
              <a:cxn ang="0">
                <a:pos x="595" y="715"/>
              </a:cxn>
              <a:cxn ang="0">
                <a:pos x="1508" y="548"/>
              </a:cxn>
            </a:cxnLst>
            <a:rect l="T0" t="T1" r="T2" b="T3"/>
            <a:pathLst>
              <a:path w="2335" h="728" extrusionOk="0">
                <a:moveTo>
                  <a:pt x="0" y="715"/>
                </a:moveTo>
                <a:lnTo>
                  <a:pt x="0" y="0"/>
                </a:lnTo>
                <a:lnTo>
                  <a:pt x="517" y="0"/>
                </a:lnTo>
                <a:lnTo>
                  <a:pt x="517" y="84"/>
                </a:lnTo>
                <a:lnTo>
                  <a:pt x="94" y="84"/>
                </a:lnTo>
                <a:lnTo>
                  <a:pt x="94" y="303"/>
                </a:lnTo>
                <a:lnTo>
                  <a:pt x="490" y="303"/>
                </a:lnTo>
                <a:lnTo>
                  <a:pt x="490" y="387"/>
                </a:lnTo>
                <a:lnTo>
                  <a:pt x="94" y="387"/>
                </a:lnTo>
                <a:lnTo>
                  <a:pt x="94" y="631"/>
                </a:lnTo>
                <a:lnTo>
                  <a:pt x="534" y="631"/>
                </a:lnTo>
                <a:lnTo>
                  <a:pt x="534" y="715"/>
                </a:lnTo>
                <a:lnTo>
                  <a:pt x="0" y="715"/>
                </a:lnTo>
                <a:close/>
                <a:moveTo>
                  <a:pt x="595" y="715"/>
                </a:moveTo>
                <a:lnTo>
                  <a:pt x="784" y="446"/>
                </a:lnTo>
                <a:lnTo>
                  <a:pt x="609" y="197"/>
                </a:lnTo>
                <a:lnTo>
                  <a:pt x="719" y="197"/>
                </a:lnTo>
                <a:lnTo>
                  <a:pt x="798" y="318"/>
                </a:lnTo>
                <a:cubicBezTo>
                  <a:pt x="813" y="341"/>
                  <a:pt x="825" y="361"/>
                  <a:pt x="834" y="376"/>
                </a:cubicBezTo>
                <a:lnTo>
                  <a:pt x="834" y="376"/>
                </a:lnTo>
                <a:cubicBezTo>
                  <a:pt x="849" y="355"/>
                  <a:pt x="862" y="336"/>
                  <a:pt x="874" y="319"/>
                </a:cubicBezTo>
                <a:lnTo>
                  <a:pt x="874" y="319"/>
                </a:lnTo>
                <a:lnTo>
                  <a:pt x="961" y="197"/>
                </a:lnTo>
                <a:lnTo>
                  <a:pt x="1066" y="197"/>
                </a:lnTo>
                <a:lnTo>
                  <a:pt x="887" y="441"/>
                </a:lnTo>
                <a:lnTo>
                  <a:pt x="1080" y="715"/>
                </a:lnTo>
                <a:lnTo>
                  <a:pt x="972" y="715"/>
                </a:lnTo>
                <a:lnTo>
                  <a:pt x="866" y="554"/>
                </a:lnTo>
                <a:lnTo>
                  <a:pt x="837" y="511"/>
                </a:lnTo>
                <a:lnTo>
                  <a:pt x="701" y="715"/>
                </a:lnTo>
                <a:lnTo>
                  <a:pt x="595" y="715"/>
                </a:lnTo>
                <a:close/>
                <a:moveTo>
                  <a:pt x="1508" y="548"/>
                </a:moveTo>
                <a:lnTo>
                  <a:pt x="1599" y="560"/>
                </a:lnTo>
                <a:cubicBezTo>
                  <a:pt x="1585" y="613"/>
                  <a:pt x="1559" y="654"/>
                  <a:pt x="1520" y="683"/>
                </a:cubicBezTo>
                <a:lnTo>
                  <a:pt x="1520" y="683"/>
                </a:lnTo>
                <a:cubicBezTo>
                  <a:pt x="1481" y="712"/>
                  <a:pt x="1431" y="727"/>
                  <a:pt x="1371" y="727"/>
                </a:cubicBezTo>
                <a:lnTo>
                  <a:pt x="1371" y="727"/>
                </a:lnTo>
                <a:cubicBezTo>
                  <a:pt x="1295" y="727"/>
                  <a:pt x="1235" y="704"/>
                  <a:pt x="1191" y="657"/>
                </a:cubicBezTo>
                <a:lnTo>
                  <a:pt x="1191" y="657"/>
                </a:lnTo>
                <a:cubicBezTo>
                  <a:pt x="1146" y="610"/>
                  <a:pt x="1124" y="545"/>
                  <a:pt x="1124" y="460"/>
                </a:cubicBezTo>
                <a:lnTo>
                  <a:pt x="1124" y="460"/>
                </a:lnTo>
                <a:cubicBezTo>
                  <a:pt x="1124" y="373"/>
                  <a:pt x="1146" y="306"/>
                  <a:pt x="1191" y="257"/>
                </a:cubicBezTo>
                <a:lnTo>
                  <a:pt x="1191" y="257"/>
                </a:lnTo>
                <a:cubicBezTo>
                  <a:pt x="1236" y="209"/>
                  <a:pt x="1295" y="185"/>
                  <a:pt x="1366" y="185"/>
                </a:cubicBezTo>
                <a:lnTo>
                  <a:pt x="1366" y="185"/>
                </a:lnTo>
                <a:cubicBezTo>
                  <a:pt x="1435" y="185"/>
                  <a:pt x="1492" y="209"/>
                  <a:pt x="1536" y="256"/>
                </a:cubicBezTo>
                <a:lnTo>
                  <a:pt x="1536" y="256"/>
                </a:lnTo>
                <a:cubicBezTo>
                  <a:pt x="1580" y="303"/>
                  <a:pt x="1602" y="370"/>
                  <a:pt x="1602" y="455"/>
                </a:cubicBezTo>
                <a:lnTo>
                  <a:pt x="1602" y="455"/>
                </a:lnTo>
                <a:cubicBezTo>
                  <a:pt x="1602" y="460"/>
                  <a:pt x="1602" y="468"/>
                  <a:pt x="1602" y="479"/>
                </a:cubicBezTo>
                <a:lnTo>
                  <a:pt x="1602" y="479"/>
                </a:lnTo>
                <a:lnTo>
                  <a:pt x="1215" y="479"/>
                </a:lnTo>
                <a:cubicBezTo>
                  <a:pt x="1218" y="536"/>
                  <a:pt x="1234" y="579"/>
                  <a:pt x="1263" y="609"/>
                </a:cubicBezTo>
                <a:lnTo>
                  <a:pt x="1263" y="609"/>
                </a:lnTo>
                <a:cubicBezTo>
                  <a:pt x="1292" y="640"/>
                  <a:pt x="1329" y="655"/>
                  <a:pt x="1372" y="655"/>
                </a:cubicBezTo>
                <a:lnTo>
                  <a:pt x="1372" y="655"/>
                </a:lnTo>
                <a:cubicBezTo>
                  <a:pt x="1404" y="655"/>
                  <a:pt x="1431" y="646"/>
                  <a:pt x="1454" y="629"/>
                </a:cubicBezTo>
                <a:lnTo>
                  <a:pt x="1454" y="629"/>
                </a:lnTo>
                <a:cubicBezTo>
                  <a:pt x="1477" y="612"/>
                  <a:pt x="1495" y="585"/>
                  <a:pt x="1508" y="548"/>
                </a:cubicBezTo>
                <a:lnTo>
                  <a:pt x="1508" y="548"/>
                </a:lnTo>
                <a:close/>
                <a:moveTo>
                  <a:pt x="1220" y="406"/>
                </a:moveTo>
                <a:lnTo>
                  <a:pt x="1509" y="406"/>
                </a:lnTo>
                <a:cubicBezTo>
                  <a:pt x="1505" y="363"/>
                  <a:pt x="1494" y="330"/>
                  <a:pt x="1476" y="308"/>
                </a:cubicBezTo>
                <a:lnTo>
                  <a:pt x="1476" y="308"/>
                </a:lnTo>
                <a:cubicBezTo>
                  <a:pt x="1448" y="274"/>
                  <a:pt x="1412" y="257"/>
                  <a:pt x="1367" y="257"/>
                </a:cubicBezTo>
                <a:lnTo>
                  <a:pt x="1367" y="257"/>
                </a:lnTo>
                <a:cubicBezTo>
                  <a:pt x="1327" y="257"/>
                  <a:pt x="1293" y="271"/>
                  <a:pt x="1265" y="298"/>
                </a:cubicBezTo>
                <a:lnTo>
                  <a:pt x="1265" y="298"/>
                </a:lnTo>
                <a:cubicBezTo>
                  <a:pt x="1238" y="325"/>
                  <a:pt x="1223" y="361"/>
                  <a:pt x="1220" y="406"/>
                </a:cubicBezTo>
                <a:lnTo>
                  <a:pt x="1220" y="406"/>
                </a:lnTo>
                <a:close/>
                <a:moveTo>
                  <a:pt x="2048" y="525"/>
                </a:moveTo>
                <a:lnTo>
                  <a:pt x="2134" y="537"/>
                </a:lnTo>
                <a:cubicBezTo>
                  <a:pt x="2125" y="596"/>
                  <a:pt x="2101" y="643"/>
                  <a:pt x="2062" y="677"/>
                </a:cubicBezTo>
                <a:lnTo>
                  <a:pt x="2062" y="677"/>
                </a:lnTo>
                <a:cubicBezTo>
                  <a:pt x="2023" y="710"/>
                  <a:pt x="1975" y="727"/>
                  <a:pt x="1918" y="727"/>
                </a:cubicBezTo>
                <a:lnTo>
                  <a:pt x="1918" y="727"/>
                </a:lnTo>
                <a:cubicBezTo>
                  <a:pt x="1847" y="727"/>
                  <a:pt x="1790" y="704"/>
                  <a:pt x="1747" y="657"/>
                </a:cubicBezTo>
                <a:lnTo>
                  <a:pt x="1747" y="657"/>
                </a:lnTo>
                <a:cubicBezTo>
                  <a:pt x="1704" y="611"/>
                  <a:pt x="1683" y="545"/>
                  <a:pt x="1683" y="458"/>
                </a:cubicBezTo>
                <a:lnTo>
                  <a:pt x="1683" y="458"/>
                </a:lnTo>
                <a:cubicBezTo>
                  <a:pt x="1683" y="402"/>
                  <a:pt x="1692" y="353"/>
                  <a:pt x="1710" y="311"/>
                </a:cubicBezTo>
                <a:lnTo>
                  <a:pt x="1710" y="311"/>
                </a:lnTo>
                <a:cubicBezTo>
                  <a:pt x="1729" y="269"/>
                  <a:pt x="1757" y="238"/>
                  <a:pt x="1795" y="217"/>
                </a:cubicBezTo>
                <a:lnTo>
                  <a:pt x="1795" y="217"/>
                </a:lnTo>
                <a:cubicBezTo>
                  <a:pt x="1833" y="196"/>
                  <a:pt x="1874" y="185"/>
                  <a:pt x="1919" y="185"/>
                </a:cubicBezTo>
                <a:lnTo>
                  <a:pt x="1919" y="185"/>
                </a:lnTo>
                <a:cubicBezTo>
                  <a:pt x="1975" y="185"/>
                  <a:pt x="2021" y="199"/>
                  <a:pt x="2057" y="228"/>
                </a:cubicBezTo>
                <a:lnTo>
                  <a:pt x="2057" y="228"/>
                </a:lnTo>
                <a:cubicBezTo>
                  <a:pt x="2093" y="256"/>
                  <a:pt x="2116" y="296"/>
                  <a:pt x="2126" y="349"/>
                </a:cubicBezTo>
                <a:lnTo>
                  <a:pt x="2126" y="349"/>
                </a:lnTo>
                <a:lnTo>
                  <a:pt x="2041" y="362"/>
                </a:lnTo>
                <a:cubicBezTo>
                  <a:pt x="2032" y="327"/>
                  <a:pt x="2018" y="301"/>
                  <a:pt x="1997" y="284"/>
                </a:cubicBezTo>
                <a:lnTo>
                  <a:pt x="1997" y="284"/>
                </a:lnTo>
                <a:cubicBezTo>
                  <a:pt x="1976" y="266"/>
                  <a:pt x="1951" y="257"/>
                  <a:pt x="1922" y="257"/>
                </a:cubicBezTo>
                <a:lnTo>
                  <a:pt x="1922" y="257"/>
                </a:lnTo>
                <a:cubicBezTo>
                  <a:pt x="1878" y="257"/>
                  <a:pt x="1842" y="273"/>
                  <a:pt x="1814" y="305"/>
                </a:cubicBezTo>
                <a:lnTo>
                  <a:pt x="1814" y="305"/>
                </a:lnTo>
                <a:cubicBezTo>
                  <a:pt x="1787" y="337"/>
                  <a:pt x="1773" y="387"/>
                  <a:pt x="1773" y="456"/>
                </a:cubicBezTo>
                <a:lnTo>
                  <a:pt x="1773" y="456"/>
                </a:lnTo>
                <a:cubicBezTo>
                  <a:pt x="1773" y="525"/>
                  <a:pt x="1786" y="576"/>
                  <a:pt x="1813" y="607"/>
                </a:cubicBezTo>
                <a:lnTo>
                  <a:pt x="1813" y="607"/>
                </a:lnTo>
                <a:cubicBezTo>
                  <a:pt x="1840" y="639"/>
                  <a:pt x="1874" y="655"/>
                  <a:pt x="1917" y="655"/>
                </a:cubicBezTo>
                <a:lnTo>
                  <a:pt x="1917" y="655"/>
                </a:lnTo>
                <a:cubicBezTo>
                  <a:pt x="1952" y="655"/>
                  <a:pt x="1981" y="644"/>
                  <a:pt x="2004" y="623"/>
                </a:cubicBezTo>
                <a:lnTo>
                  <a:pt x="2004" y="623"/>
                </a:lnTo>
                <a:cubicBezTo>
                  <a:pt x="2027" y="602"/>
                  <a:pt x="2042" y="569"/>
                  <a:pt x="2048" y="525"/>
                </a:cubicBezTo>
                <a:lnTo>
                  <a:pt x="2048" y="525"/>
                </a:lnTo>
                <a:close/>
                <a:moveTo>
                  <a:pt x="2234" y="715"/>
                </a:moveTo>
                <a:lnTo>
                  <a:pt x="2234" y="615"/>
                </a:lnTo>
                <a:lnTo>
                  <a:pt x="2334" y="615"/>
                </a:lnTo>
                <a:lnTo>
                  <a:pt x="2334" y="715"/>
                </a:lnTo>
                <a:lnTo>
                  <a:pt x="2234" y="715"/>
                </a:lnTo>
                <a:close/>
              </a:path>
            </a:pathLst>
          </a:custGeom>
          <a:solidFill>
            <a:srgbClr val="980000"/>
          </a:solidFill>
          <a:ln w="19050" cap="flat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40" name="Shape 440"/>
          <p:cNvSpPr>
            <a:spLocks/>
          </p:cNvSpPr>
          <p:nvPr/>
        </p:nvSpPr>
        <p:spPr bwMode="auto">
          <a:xfrm>
            <a:off x="5003800" y="6253163"/>
            <a:ext cx="3968750" cy="439737"/>
          </a:xfrm>
          <a:custGeom>
            <a:avLst/>
            <a:gdLst>
              <a:gd name="T0" fmla="*/ 0 w 6968"/>
              <a:gd name="T1" fmla="*/ 0 h 740"/>
              <a:gd name="T2" fmla="*/ 6968 w 6968"/>
              <a:gd name="T3" fmla="*/ 740 h 740"/>
            </a:gdLst>
            <a:ahLst/>
            <a:cxnLst>
              <a:cxn ang="0">
                <a:pos x="358" y="447"/>
              </a:cxn>
              <a:cxn ang="0">
                <a:pos x="358" y="363"/>
              </a:cxn>
              <a:cxn ang="0">
                <a:pos x="662" y="362"/>
              </a:cxn>
              <a:cxn ang="0">
                <a:pos x="662" y="628"/>
              </a:cxn>
              <a:cxn ang="0">
                <a:pos x="518" y="712"/>
              </a:cxn>
              <a:cxn ang="0">
                <a:pos x="518" y="712"/>
              </a:cxn>
              <a:cxn ang="0">
                <a:pos x="365" y="740"/>
              </a:cxn>
              <a:cxn ang="0">
                <a:pos x="352" y="740"/>
              </a:cxn>
              <a:cxn ang="0">
                <a:pos x="174" y="695"/>
              </a:cxn>
              <a:cxn ang="0">
                <a:pos x="174" y="695"/>
              </a:cxn>
              <a:cxn ang="0">
                <a:pos x="43" y="564"/>
              </a:cxn>
              <a:cxn ang="0">
                <a:pos x="44" y="564"/>
              </a:cxn>
              <a:cxn ang="0">
                <a:pos x="0" y="373"/>
              </a:cxn>
              <a:cxn ang="0">
                <a:pos x="0" y="374"/>
              </a:cxn>
              <a:cxn ang="0">
                <a:pos x="43" y="178"/>
              </a:cxn>
              <a:cxn ang="0">
                <a:pos x="44" y="178"/>
              </a:cxn>
              <a:cxn ang="0">
                <a:pos x="169" y="43"/>
              </a:cxn>
              <a:cxn ang="0">
                <a:pos x="169" y="44"/>
              </a:cxn>
              <a:cxn ang="0">
                <a:pos x="358" y="0"/>
              </a:cxn>
              <a:cxn ang="0">
                <a:pos x="344" y="0"/>
              </a:cxn>
              <a:cxn ang="0">
                <a:pos x="498" y="25"/>
              </a:cxn>
              <a:cxn ang="0">
                <a:pos x="499" y="25"/>
              </a:cxn>
              <a:cxn ang="0">
                <a:pos x="597" y="95"/>
              </a:cxn>
              <a:cxn ang="0">
                <a:pos x="597" y="95"/>
              </a:cxn>
              <a:cxn ang="0">
                <a:pos x="651" y="212"/>
              </a:cxn>
              <a:cxn ang="0">
                <a:pos x="565" y="235"/>
              </a:cxn>
              <a:cxn ang="0">
                <a:pos x="591" y="161"/>
              </a:cxn>
              <a:cxn ang="0">
                <a:pos x="525" y="149"/>
              </a:cxn>
              <a:cxn ang="0">
                <a:pos x="525" y="150"/>
              </a:cxn>
              <a:cxn ang="0">
                <a:pos x="457" y="99"/>
              </a:cxn>
              <a:cxn ang="0">
                <a:pos x="457" y="100"/>
              </a:cxn>
              <a:cxn ang="0">
                <a:pos x="358" y="81"/>
              </a:cxn>
              <a:cxn ang="0">
                <a:pos x="353" y="81"/>
              </a:cxn>
              <a:cxn ang="0">
                <a:pos x="246" y="100"/>
              </a:cxn>
              <a:cxn ang="0">
                <a:pos x="246" y="101"/>
              </a:cxn>
              <a:cxn ang="0">
                <a:pos x="170" y="152"/>
              </a:cxn>
              <a:cxn ang="0">
                <a:pos x="170" y="153"/>
              </a:cxn>
              <a:cxn ang="0">
                <a:pos x="125" y="223"/>
              </a:cxn>
              <a:cxn ang="0">
                <a:pos x="119" y="238"/>
              </a:cxn>
              <a:cxn ang="0">
                <a:pos x="97" y="367"/>
              </a:cxn>
              <a:cxn ang="0">
                <a:pos x="97" y="377"/>
              </a:cxn>
              <a:cxn ang="0">
                <a:pos x="130" y="527"/>
              </a:cxn>
              <a:cxn ang="0">
                <a:pos x="130" y="528"/>
              </a:cxn>
              <a:cxn ang="0">
                <a:pos x="226" y="623"/>
              </a:cxn>
              <a:cxn ang="0">
                <a:pos x="226" y="623"/>
              </a:cxn>
              <a:cxn ang="0">
                <a:pos x="360" y="654"/>
              </a:cxn>
              <a:cxn ang="0">
                <a:pos x="355" y="654"/>
              </a:cxn>
              <a:cxn ang="0">
                <a:pos x="480" y="631"/>
              </a:cxn>
              <a:cxn ang="0">
                <a:pos x="480" y="631"/>
              </a:cxn>
              <a:cxn ang="0">
                <a:pos x="569" y="580"/>
              </a:cxn>
              <a:cxn ang="0">
                <a:pos x="569" y="447"/>
              </a:cxn>
              <a:cxn ang="0">
                <a:pos x="358" y="447"/>
              </a:cxn>
              <a:cxn ang="0">
                <a:pos x="788" y="728"/>
              </a:cxn>
            </a:cxnLst>
            <a:rect l="T0" t="T1" r="T2" b="T3"/>
            <a:pathLst>
              <a:path w="6968" h="740" extrusionOk="0">
                <a:moveTo>
                  <a:pt x="358" y="447"/>
                </a:moveTo>
                <a:lnTo>
                  <a:pt x="358" y="363"/>
                </a:lnTo>
                <a:lnTo>
                  <a:pt x="662" y="362"/>
                </a:lnTo>
                <a:lnTo>
                  <a:pt x="662" y="628"/>
                </a:lnTo>
                <a:cubicBezTo>
                  <a:pt x="615" y="665"/>
                  <a:pt x="567" y="693"/>
                  <a:pt x="518" y="712"/>
                </a:cubicBezTo>
                <a:lnTo>
                  <a:pt x="518" y="712"/>
                </a:lnTo>
                <a:cubicBezTo>
                  <a:pt x="468" y="731"/>
                  <a:pt x="417" y="740"/>
                  <a:pt x="365" y="740"/>
                </a:cubicBezTo>
                <a:lnTo>
                  <a:pt x="365" y="740"/>
                </a:lnTo>
                <a:cubicBezTo>
                  <a:pt x="295" y="740"/>
                  <a:pt x="231" y="725"/>
                  <a:pt x="174" y="695"/>
                </a:cubicBezTo>
                <a:lnTo>
                  <a:pt x="174" y="695"/>
                </a:lnTo>
                <a:cubicBezTo>
                  <a:pt x="116" y="664"/>
                  <a:pt x="72" y="621"/>
                  <a:pt x="43" y="564"/>
                </a:cubicBezTo>
                <a:lnTo>
                  <a:pt x="43" y="564"/>
                </a:lnTo>
                <a:cubicBezTo>
                  <a:pt x="14" y="507"/>
                  <a:pt x="0" y="444"/>
                  <a:pt x="0" y="373"/>
                </a:cubicBezTo>
                <a:lnTo>
                  <a:pt x="0" y="373"/>
                </a:lnTo>
                <a:cubicBezTo>
                  <a:pt x="0" y="304"/>
                  <a:pt x="14" y="239"/>
                  <a:pt x="43" y="178"/>
                </a:cubicBezTo>
                <a:lnTo>
                  <a:pt x="43" y="178"/>
                </a:lnTo>
                <a:cubicBezTo>
                  <a:pt x="72" y="117"/>
                  <a:pt x="114" y="72"/>
                  <a:pt x="169" y="43"/>
                </a:cubicBezTo>
                <a:lnTo>
                  <a:pt x="169" y="43"/>
                </a:lnTo>
                <a:cubicBezTo>
                  <a:pt x="224" y="14"/>
                  <a:pt x="287" y="0"/>
                  <a:pt x="358" y="0"/>
                </a:cubicBezTo>
                <a:lnTo>
                  <a:pt x="358" y="0"/>
                </a:lnTo>
                <a:cubicBezTo>
                  <a:pt x="410" y="0"/>
                  <a:pt x="457" y="8"/>
                  <a:pt x="498" y="25"/>
                </a:cubicBezTo>
                <a:lnTo>
                  <a:pt x="498" y="25"/>
                </a:lnTo>
                <a:cubicBezTo>
                  <a:pt x="540" y="42"/>
                  <a:pt x="573" y="65"/>
                  <a:pt x="597" y="95"/>
                </a:cubicBezTo>
                <a:lnTo>
                  <a:pt x="597" y="95"/>
                </a:lnTo>
                <a:cubicBezTo>
                  <a:pt x="620" y="125"/>
                  <a:pt x="638" y="164"/>
                  <a:pt x="651" y="212"/>
                </a:cubicBezTo>
                <a:lnTo>
                  <a:pt x="651" y="212"/>
                </a:lnTo>
                <a:lnTo>
                  <a:pt x="565" y="235"/>
                </a:lnTo>
                <a:cubicBezTo>
                  <a:pt x="554" y="199"/>
                  <a:pt x="541" y="170"/>
                  <a:pt x="525" y="149"/>
                </a:cubicBezTo>
                <a:lnTo>
                  <a:pt x="525" y="149"/>
                </a:lnTo>
                <a:cubicBezTo>
                  <a:pt x="509" y="128"/>
                  <a:pt x="486" y="112"/>
                  <a:pt x="457" y="99"/>
                </a:cubicBezTo>
                <a:lnTo>
                  <a:pt x="457" y="99"/>
                </a:lnTo>
                <a:cubicBezTo>
                  <a:pt x="428" y="87"/>
                  <a:pt x="395" y="81"/>
                  <a:pt x="358" y="81"/>
                </a:cubicBezTo>
                <a:lnTo>
                  <a:pt x="358" y="81"/>
                </a:lnTo>
                <a:cubicBezTo>
                  <a:pt x="315" y="81"/>
                  <a:pt x="277" y="87"/>
                  <a:pt x="246" y="100"/>
                </a:cubicBezTo>
                <a:lnTo>
                  <a:pt x="246" y="100"/>
                </a:lnTo>
                <a:cubicBezTo>
                  <a:pt x="215" y="113"/>
                  <a:pt x="189" y="131"/>
                  <a:pt x="170" y="152"/>
                </a:cubicBezTo>
                <a:lnTo>
                  <a:pt x="170" y="152"/>
                </a:lnTo>
                <a:cubicBezTo>
                  <a:pt x="151" y="174"/>
                  <a:pt x="136" y="198"/>
                  <a:pt x="125" y="223"/>
                </a:cubicBezTo>
                <a:lnTo>
                  <a:pt x="125" y="223"/>
                </a:lnTo>
                <a:cubicBezTo>
                  <a:pt x="106" y="268"/>
                  <a:pt x="97" y="316"/>
                  <a:pt x="97" y="367"/>
                </a:cubicBezTo>
                <a:lnTo>
                  <a:pt x="97" y="367"/>
                </a:lnTo>
                <a:cubicBezTo>
                  <a:pt x="97" y="431"/>
                  <a:pt x="108" y="484"/>
                  <a:pt x="130" y="527"/>
                </a:cubicBezTo>
                <a:lnTo>
                  <a:pt x="130" y="527"/>
                </a:lnTo>
                <a:cubicBezTo>
                  <a:pt x="152" y="570"/>
                  <a:pt x="184" y="602"/>
                  <a:pt x="226" y="623"/>
                </a:cubicBezTo>
                <a:lnTo>
                  <a:pt x="226" y="623"/>
                </a:lnTo>
                <a:cubicBezTo>
                  <a:pt x="268" y="644"/>
                  <a:pt x="313" y="654"/>
                  <a:pt x="360" y="654"/>
                </a:cubicBezTo>
                <a:lnTo>
                  <a:pt x="360" y="654"/>
                </a:lnTo>
                <a:cubicBezTo>
                  <a:pt x="401" y="654"/>
                  <a:pt x="441" y="646"/>
                  <a:pt x="480" y="631"/>
                </a:cubicBezTo>
                <a:lnTo>
                  <a:pt x="480" y="631"/>
                </a:lnTo>
                <a:cubicBezTo>
                  <a:pt x="519" y="615"/>
                  <a:pt x="549" y="598"/>
                  <a:pt x="569" y="580"/>
                </a:cubicBezTo>
                <a:lnTo>
                  <a:pt x="569" y="580"/>
                </a:lnTo>
                <a:lnTo>
                  <a:pt x="569" y="447"/>
                </a:lnTo>
                <a:lnTo>
                  <a:pt x="358" y="447"/>
                </a:lnTo>
                <a:close/>
                <a:moveTo>
                  <a:pt x="788" y="728"/>
                </a:moveTo>
                <a:lnTo>
                  <a:pt x="788" y="12"/>
                </a:lnTo>
                <a:lnTo>
                  <a:pt x="876" y="12"/>
                </a:lnTo>
                <a:lnTo>
                  <a:pt x="876" y="728"/>
                </a:lnTo>
                <a:lnTo>
                  <a:pt x="788" y="728"/>
                </a:lnTo>
                <a:close/>
                <a:moveTo>
                  <a:pt x="979" y="468"/>
                </a:moveTo>
                <a:cubicBezTo>
                  <a:pt x="979" y="372"/>
                  <a:pt x="1006" y="301"/>
                  <a:pt x="1060" y="255"/>
                </a:cubicBezTo>
                <a:lnTo>
                  <a:pt x="1060" y="255"/>
                </a:lnTo>
                <a:cubicBezTo>
                  <a:pt x="1104" y="216"/>
                  <a:pt x="1158" y="197"/>
                  <a:pt x="1223" y="197"/>
                </a:cubicBezTo>
                <a:lnTo>
                  <a:pt x="1223" y="197"/>
                </a:lnTo>
                <a:cubicBezTo>
                  <a:pt x="1294" y="197"/>
                  <a:pt x="1352" y="220"/>
                  <a:pt x="1397" y="267"/>
                </a:cubicBezTo>
                <a:lnTo>
                  <a:pt x="1397" y="267"/>
                </a:lnTo>
                <a:cubicBezTo>
                  <a:pt x="1442" y="314"/>
                  <a:pt x="1465" y="378"/>
                  <a:pt x="1465" y="461"/>
                </a:cubicBezTo>
                <a:lnTo>
                  <a:pt x="1465" y="461"/>
                </a:lnTo>
                <a:cubicBezTo>
                  <a:pt x="1465" y="528"/>
                  <a:pt x="1455" y="580"/>
                  <a:pt x="1435" y="618"/>
                </a:cubicBezTo>
                <a:lnTo>
                  <a:pt x="1435" y="618"/>
                </a:lnTo>
                <a:cubicBezTo>
                  <a:pt x="1415" y="657"/>
                  <a:pt x="1386" y="687"/>
                  <a:pt x="1348" y="708"/>
                </a:cubicBezTo>
                <a:lnTo>
                  <a:pt x="1348" y="708"/>
                </a:lnTo>
                <a:cubicBezTo>
                  <a:pt x="1310" y="729"/>
                  <a:pt x="1268" y="739"/>
                  <a:pt x="1223" y="739"/>
                </a:cubicBezTo>
                <a:lnTo>
                  <a:pt x="1223" y="739"/>
                </a:lnTo>
                <a:cubicBezTo>
                  <a:pt x="1150" y="739"/>
                  <a:pt x="1092" y="716"/>
                  <a:pt x="1047" y="669"/>
                </a:cubicBezTo>
                <a:lnTo>
                  <a:pt x="1047" y="669"/>
                </a:lnTo>
                <a:cubicBezTo>
                  <a:pt x="1002" y="623"/>
                  <a:pt x="979" y="556"/>
                  <a:pt x="979" y="468"/>
                </a:cubicBezTo>
                <a:lnTo>
                  <a:pt x="979" y="468"/>
                </a:lnTo>
                <a:close/>
                <a:moveTo>
                  <a:pt x="1070" y="468"/>
                </a:moveTo>
                <a:cubicBezTo>
                  <a:pt x="1070" y="535"/>
                  <a:pt x="1084" y="584"/>
                  <a:pt x="1113" y="617"/>
                </a:cubicBezTo>
                <a:lnTo>
                  <a:pt x="1113" y="617"/>
                </a:lnTo>
                <a:cubicBezTo>
                  <a:pt x="1142" y="650"/>
                  <a:pt x="1179" y="667"/>
                  <a:pt x="1223" y="667"/>
                </a:cubicBezTo>
                <a:lnTo>
                  <a:pt x="1223" y="667"/>
                </a:lnTo>
                <a:cubicBezTo>
                  <a:pt x="1266" y="667"/>
                  <a:pt x="1303" y="650"/>
                  <a:pt x="1332" y="617"/>
                </a:cubicBezTo>
                <a:lnTo>
                  <a:pt x="1332" y="617"/>
                </a:lnTo>
                <a:cubicBezTo>
                  <a:pt x="1361" y="584"/>
                  <a:pt x="1375" y="533"/>
                  <a:pt x="1375" y="465"/>
                </a:cubicBezTo>
                <a:lnTo>
                  <a:pt x="1375" y="465"/>
                </a:lnTo>
                <a:cubicBezTo>
                  <a:pt x="1375" y="401"/>
                  <a:pt x="1360" y="353"/>
                  <a:pt x="1331" y="320"/>
                </a:cubicBezTo>
                <a:lnTo>
                  <a:pt x="1331" y="320"/>
                </a:lnTo>
                <a:cubicBezTo>
                  <a:pt x="1302" y="287"/>
                  <a:pt x="1266" y="270"/>
                  <a:pt x="1223" y="270"/>
                </a:cubicBezTo>
                <a:lnTo>
                  <a:pt x="1223" y="270"/>
                </a:lnTo>
                <a:cubicBezTo>
                  <a:pt x="1179" y="270"/>
                  <a:pt x="1142" y="286"/>
                  <a:pt x="1113" y="319"/>
                </a:cubicBezTo>
                <a:lnTo>
                  <a:pt x="1113" y="319"/>
                </a:lnTo>
                <a:cubicBezTo>
                  <a:pt x="1084" y="352"/>
                  <a:pt x="1070" y="402"/>
                  <a:pt x="1070" y="468"/>
                </a:cubicBezTo>
                <a:lnTo>
                  <a:pt x="1070" y="468"/>
                </a:lnTo>
                <a:close/>
                <a:moveTo>
                  <a:pt x="1649" y="728"/>
                </a:moveTo>
                <a:lnTo>
                  <a:pt x="1568" y="728"/>
                </a:lnTo>
                <a:lnTo>
                  <a:pt x="1568" y="12"/>
                </a:lnTo>
                <a:lnTo>
                  <a:pt x="1656" y="12"/>
                </a:lnTo>
                <a:lnTo>
                  <a:pt x="1656" y="267"/>
                </a:lnTo>
                <a:cubicBezTo>
                  <a:pt x="1693" y="220"/>
                  <a:pt x="1740" y="197"/>
                  <a:pt x="1798" y="197"/>
                </a:cubicBezTo>
                <a:lnTo>
                  <a:pt x="1798" y="197"/>
                </a:lnTo>
                <a:cubicBezTo>
                  <a:pt x="1830" y="197"/>
                  <a:pt x="1860" y="204"/>
                  <a:pt x="1888" y="217"/>
                </a:cubicBezTo>
                <a:lnTo>
                  <a:pt x="1888" y="217"/>
                </a:lnTo>
                <a:cubicBezTo>
                  <a:pt x="1917" y="230"/>
                  <a:pt x="1940" y="248"/>
                  <a:pt x="1959" y="271"/>
                </a:cubicBezTo>
                <a:lnTo>
                  <a:pt x="1959" y="271"/>
                </a:lnTo>
                <a:cubicBezTo>
                  <a:pt x="1977" y="294"/>
                  <a:pt x="1991" y="322"/>
                  <a:pt x="2002" y="355"/>
                </a:cubicBezTo>
                <a:lnTo>
                  <a:pt x="2002" y="355"/>
                </a:lnTo>
                <a:cubicBezTo>
                  <a:pt x="2013" y="388"/>
                  <a:pt x="2018" y="423"/>
                  <a:pt x="2018" y="460"/>
                </a:cubicBezTo>
                <a:lnTo>
                  <a:pt x="2018" y="460"/>
                </a:lnTo>
                <a:cubicBezTo>
                  <a:pt x="2018" y="549"/>
                  <a:pt x="1996" y="618"/>
                  <a:pt x="1952" y="666"/>
                </a:cubicBezTo>
                <a:lnTo>
                  <a:pt x="1952" y="666"/>
                </a:lnTo>
                <a:cubicBezTo>
                  <a:pt x="1908" y="715"/>
                  <a:pt x="1855" y="739"/>
                  <a:pt x="1793" y="739"/>
                </a:cubicBezTo>
                <a:lnTo>
                  <a:pt x="1793" y="739"/>
                </a:lnTo>
                <a:cubicBezTo>
                  <a:pt x="1732" y="739"/>
                  <a:pt x="1684" y="714"/>
                  <a:pt x="1649" y="663"/>
                </a:cubicBezTo>
                <a:lnTo>
                  <a:pt x="1649" y="663"/>
                </a:lnTo>
                <a:lnTo>
                  <a:pt x="1649" y="728"/>
                </a:lnTo>
                <a:close/>
                <a:moveTo>
                  <a:pt x="1648" y="464"/>
                </a:moveTo>
                <a:cubicBezTo>
                  <a:pt x="1648" y="527"/>
                  <a:pt x="1657" y="572"/>
                  <a:pt x="1674" y="599"/>
                </a:cubicBezTo>
                <a:lnTo>
                  <a:pt x="1674" y="599"/>
                </a:lnTo>
                <a:cubicBezTo>
                  <a:pt x="1701" y="644"/>
                  <a:pt x="1739" y="667"/>
                  <a:pt x="1786" y="667"/>
                </a:cubicBezTo>
                <a:lnTo>
                  <a:pt x="1786" y="667"/>
                </a:lnTo>
                <a:cubicBezTo>
                  <a:pt x="1825" y="667"/>
                  <a:pt x="1858" y="650"/>
                  <a:pt x="1886" y="617"/>
                </a:cubicBezTo>
                <a:lnTo>
                  <a:pt x="1886" y="617"/>
                </a:lnTo>
                <a:cubicBezTo>
                  <a:pt x="1914" y="584"/>
                  <a:pt x="1928" y="534"/>
                  <a:pt x="1928" y="468"/>
                </a:cubicBezTo>
                <a:lnTo>
                  <a:pt x="1928" y="468"/>
                </a:lnTo>
                <a:cubicBezTo>
                  <a:pt x="1928" y="400"/>
                  <a:pt x="1914" y="350"/>
                  <a:pt x="1887" y="318"/>
                </a:cubicBezTo>
                <a:lnTo>
                  <a:pt x="1887" y="318"/>
                </a:lnTo>
                <a:cubicBezTo>
                  <a:pt x="1860" y="286"/>
                  <a:pt x="1828" y="270"/>
                  <a:pt x="1790" y="270"/>
                </a:cubicBezTo>
                <a:lnTo>
                  <a:pt x="1790" y="270"/>
                </a:lnTo>
                <a:cubicBezTo>
                  <a:pt x="1751" y="270"/>
                  <a:pt x="1718" y="287"/>
                  <a:pt x="1690" y="320"/>
                </a:cubicBezTo>
                <a:lnTo>
                  <a:pt x="1690" y="320"/>
                </a:lnTo>
                <a:cubicBezTo>
                  <a:pt x="1662" y="353"/>
                  <a:pt x="1648" y="401"/>
                  <a:pt x="1648" y="464"/>
                </a:cubicBezTo>
                <a:lnTo>
                  <a:pt x="1648" y="464"/>
                </a:lnTo>
                <a:close/>
                <a:moveTo>
                  <a:pt x="2463" y="664"/>
                </a:moveTo>
                <a:cubicBezTo>
                  <a:pt x="2430" y="691"/>
                  <a:pt x="2399" y="711"/>
                  <a:pt x="2369" y="722"/>
                </a:cubicBezTo>
                <a:lnTo>
                  <a:pt x="2369" y="722"/>
                </a:lnTo>
                <a:cubicBezTo>
                  <a:pt x="2339" y="733"/>
                  <a:pt x="2307" y="739"/>
                  <a:pt x="2272" y="739"/>
                </a:cubicBezTo>
                <a:lnTo>
                  <a:pt x="2272" y="739"/>
                </a:lnTo>
                <a:cubicBezTo>
                  <a:pt x="2215" y="739"/>
                  <a:pt x="2172" y="725"/>
                  <a:pt x="2141" y="697"/>
                </a:cubicBezTo>
                <a:lnTo>
                  <a:pt x="2141" y="697"/>
                </a:lnTo>
                <a:cubicBezTo>
                  <a:pt x="2110" y="670"/>
                  <a:pt x="2095" y="634"/>
                  <a:pt x="2095" y="591"/>
                </a:cubicBezTo>
                <a:lnTo>
                  <a:pt x="2095" y="591"/>
                </a:lnTo>
                <a:cubicBezTo>
                  <a:pt x="2095" y="566"/>
                  <a:pt x="2101" y="542"/>
                  <a:pt x="2112" y="521"/>
                </a:cubicBezTo>
                <a:lnTo>
                  <a:pt x="2112" y="521"/>
                </a:lnTo>
                <a:cubicBezTo>
                  <a:pt x="2123" y="500"/>
                  <a:pt x="2138" y="484"/>
                  <a:pt x="2157" y="471"/>
                </a:cubicBezTo>
                <a:lnTo>
                  <a:pt x="2157" y="471"/>
                </a:lnTo>
                <a:cubicBezTo>
                  <a:pt x="2176" y="458"/>
                  <a:pt x="2198" y="449"/>
                  <a:pt x="2221" y="442"/>
                </a:cubicBezTo>
                <a:lnTo>
                  <a:pt x="2221" y="442"/>
                </a:lnTo>
                <a:cubicBezTo>
                  <a:pt x="2238" y="437"/>
                  <a:pt x="2264" y="433"/>
                  <a:pt x="2299" y="429"/>
                </a:cubicBezTo>
                <a:lnTo>
                  <a:pt x="2299" y="429"/>
                </a:lnTo>
                <a:cubicBezTo>
                  <a:pt x="2370" y="420"/>
                  <a:pt x="2422" y="410"/>
                  <a:pt x="2456" y="398"/>
                </a:cubicBezTo>
                <a:lnTo>
                  <a:pt x="2456" y="398"/>
                </a:lnTo>
                <a:cubicBezTo>
                  <a:pt x="2456" y="386"/>
                  <a:pt x="2456" y="378"/>
                  <a:pt x="2456" y="375"/>
                </a:cubicBezTo>
                <a:lnTo>
                  <a:pt x="2456" y="375"/>
                </a:lnTo>
                <a:cubicBezTo>
                  <a:pt x="2456" y="340"/>
                  <a:pt x="2448" y="315"/>
                  <a:pt x="2431" y="300"/>
                </a:cubicBezTo>
                <a:lnTo>
                  <a:pt x="2431" y="300"/>
                </a:lnTo>
                <a:cubicBezTo>
                  <a:pt x="2408" y="280"/>
                  <a:pt x="2375" y="270"/>
                  <a:pt x="2331" y="270"/>
                </a:cubicBezTo>
                <a:lnTo>
                  <a:pt x="2331" y="270"/>
                </a:lnTo>
                <a:cubicBezTo>
                  <a:pt x="2290" y="270"/>
                  <a:pt x="2259" y="277"/>
                  <a:pt x="2239" y="292"/>
                </a:cubicBezTo>
                <a:lnTo>
                  <a:pt x="2239" y="292"/>
                </a:lnTo>
                <a:cubicBezTo>
                  <a:pt x="2220" y="306"/>
                  <a:pt x="2205" y="332"/>
                  <a:pt x="2196" y="369"/>
                </a:cubicBezTo>
                <a:lnTo>
                  <a:pt x="2196" y="369"/>
                </a:lnTo>
                <a:lnTo>
                  <a:pt x="2110" y="357"/>
                </a:lnTo>
                <a:cubicBezTo>
                  <a:pt x="2118" y="320"/>
                  <a:pt x="2131" y="291"/>
                  <a:pt x="2148" y="268"/>
                </a:cubicBezTo>
                <a:lnTo>
                  <a:pt x="2148" y="268"/>
                </a:lnTo>
                <a:cubicBezTo>
                  <a:pt x="2166" y="245"/>
                  <a:pt x="2192" y="228"/>
                  <a:pt x="2226" y="216"/>
                </a:cubicBezTo>
                <a:lnTo>
                  <a:pt x="2226" y="216"/>
                </a:lnTo>
                <a:cubicBezTo>
                  <a:pt x="2260" y="203"/>
                  <a:pt x="2299" y="197"/>
                  <a:pt x="2344" y="197"/>
                </a:cubicBezTo>
                <a:lnTo>
                  <a:pt x="2344" y="197"/>
                </a:lnTo>
                <a:cubicBezTo>
                  <a:pt x="2388" y="197"/>
                  <a:pt x="2424" y="202"/>
                  <a:pt x="2452" y="213"/>
                </a:cubicBezTo>
                <a:lnTo>
                  <a:pt x="2452" y="213"/>
                </a:lnTo>
                <a:cubicBezTo>
                  <a:pt x="2479" y="224"/>
                  <a:pt x="2500" y="237"/>
                  <a:pt x="2513" y="252"/>
                </a:cubicBezTo>
                <a:lnTo>
                  <a:pt x="2513" y="252"/>
                </a:lnTo>
                <a:cubicBezTo>
                  <a:pt x="2526" y="268"/>
                  <a:pt x="2535" y="288"/>
                  <a:pt x="2540" y="312"/>
                </a:cubicBezTo>
                <a:lnTo>
                  <a:pt x="2540" y="312"/>
                </a:lnTo>
                <a:cubicBezTo>
                  <a:pt x="2543" y="327"/>
                  <a:pt x="2544" y="354"/>
                  <a:pt x="2544" y="393"/>
                </a:cubicBezTo>
                <a:lnTo>
                  <a:pt x="2544" y="393"/>
                </a:lnTo>
                <a:lnTo>
                  <a:pt x="2544" y="510"/>
                </a:lnTo>
                <a:cubicBezTo>
                  <a:pt x="2544" y="592"/>
                  <a:pt x="2546" y="644"/>
                  <a:pt x="2550" y="665"/>
                </a:cubicBezTo>
                <a:lnTo>
                  <a:pt x="2550" y="665"/>
                </a:lnTo>
                <a:cubicBezTo>
                  <a:pt x="2554" y="687"/>
                  <a:pt x="2561" y="708"/>
                  <a:pt x="2572" y="728"/>
                </a:cubicBezTo>
                <a:lnTo>
                  <a:pt x="2572" y="728"/>
                </a:lnTo>
                <a:lnTo>
                  <a:pt x="2480" y="728"/>
                </a:lnTo>
                <a:cubicBezTo>
                  <a:pt x="2471" y="709"/>
                  <a:pt x="2466" y="688"/>
                  <a:pt x="2463" y="664"/>
                </a:cubicBezTo>
                <a:lnTo>
                  <a:pt x="2463" y="664"/>
                </a:lnTo>
                <a:close/>
                <a:moveTo>
                  <a:pt x="2456" y="467"/>
                </a:moveTo>
                <a:cubicBezTo>
                  <a:pt x="2424" y="480"/>
                  <a:pt x="2376" y="491"/>
                  <a:pt x="2312" y="500"/>
                </a:cubicBezTo>
                <a:lnTo>
                  <a:pt x="2312" y="500"/>
                </a:lnTo>
                <a:cubicBezTo>
                  <a:pt x="2276" y="505"/>
                  <a:pt x="2250" y="511"/>
                  <a:pt x="2235" y="518"/>
                </a:cubicBezTo>
                <a:lnTo>
                  <a:pt x="2235" y="518"/>
                </a:lnTo>
                <a:cubicBezTo>
                  <a:pt x="2220" y="525"/>
                  <a:pt x="2209" y="534"/>
                  <a:pt x="2201" y="547"/>
                </a:cubicBezTo>
                <a:lnTo>
                  <a:pt x="2201" y="547"/>
                </a:lnTo>
                <a:cubicBezTo>
                  <a:pt x="2192" y="559"/>
                  <a:pt x="2188" y="573"/>
                  <a:pt x="2188" y="588"/>
                </a:cubicBezTo>
                <a:lnTo>
                  <a:pt x="2188" y="588"/>
                </a:lnTo>
                <a:cubicBezTo>
                  <a:pt x="2188" y="612"/>
                  <a:pt x="2197" y="632"/>
                  <a:pt x="2215" y="647"/>
                </a:cubicBezTo>
                <a:lnTo>
                  <a:pt x="2215" y="647"/>
                </a:lnTo>
                <a:cubicBezTo>
                  <a:pt x="2233" y="662"/>
                  <a:pt x="2259" y="670"/>
                  <a:pt x="2293" y="670"/>
                </a:cubicBezTo>
                <a:lnTo>
                  <a:pt x="2293" y="670"/>
                </a:lnTo>
                <a:cubicBezTo>
                  <a:pt x="2327" y="670"/>
                  <a:pt x="2357" y="663"/>
                  <a:pt x="2383" y="648"/>
                </a:cubicBezTo>
                <a:lnTo>
                  <a:pt x="2383" y="648"/>
                </a:lnTo>
                <a:cubicBezTo>
                  <a:pt x="2410" y="633"/>
                  <a:pt x="2429" y="613"/>
                  <a:pt x="2441" y="587"/>
                </a:cubicBezTo>
                <a:lnTo>
                  <a:pt x="2441" y="587"/>
                </a:lnTo>
                <a:cubicBezTo>
                  <a:pt x="2451" y="568"/>
                  <a:pt x="2456" y="539"/>
                  <a:pt x="2456" y="500"/>
                </a:cubicBezTo>
                <a:lnTo>
                  <a:pt x="2456" y="500"/>
                </a:lnTo>
                <a:lnTo>
                  <a:pt x="2456" y="467"/>
                </a:lnTo>
                <a:close/>
                <a:moveTo>
                  <a:pt x="2679" y="728"/>
                </a:moveTo>
                <a:lnTo>
                  <a:pt x="2679" y="12"/>
                </a:lnTo>
                <a:lnTo>
                  <a:pt x="2767" y="12"/>
                </a:lnTo>
                <a:lnTo>
                  <a:pt x="2767" y="728"/>
                </a:lnTo>
                <a:lnTo>
                  <a:pt x="2679" y="728"/>
                </a:lnTo>
                <a:close/>
                <a:moveTo>
                  <a:pt x="3169" y="415"/>
                </a:moveTo>
                <a:lnTo>
                  <a:pt x="3169" y="333"/>
                </a:lnTo>
                <a:lnTo>
                  <a:pt x="3644" y="132"/>
                </a:lnTo>
                <a:lnTo>
                  <a:pt x="3644" y="220"/>
                </a:lnTo>
                <a:lnTo>
                  <a:pt x="3268" y="374"/>
                </a:lnTo>
                <a:lnTo>
                  <a:pt x="3644" y="530"/>
                </a:lnTo>
                <a:lnTo>
                  <a:pt x="3644" y="617"/>
                </a:lnTo>
                <a:lnTo>
                  <a:pt x="3169" y="415"/>
                </a:lnTo>
                <a:close/>
                <a:moveTo>
                  <a:pt x="3730" y="513"/>
                </a:moveTo>
                <a:lnTo>
                  <a:pt x="3730" y="424"/>
                </a:lnTo>
                <a:lnTo>
                  <a:pt x="4000" y="424"/>
                </a:lnTo>
                <a:lnTo>
                  <a:pt x="4000" y="513"/>
                </a:lnTo>
                <a:lnTo>
                  <a:pt x="3730" y="513"/>
                </a:lnTo>
                <a:close/>
                <a:moveTo>
                  <a:pt x="4340" y="573"/>
                </a:moveTo>
                <a:lnTo>
                  <a:pt x="4427" y="559"/>
                </a:lnTo>
                <a:cubicBezTo>
                  <a:pt x="4432" y="594"/>
                  <a:pt x="4446" y="620"/>
                  <a:pt x="4468" y="639"/>
                </a:cubicBezTo>
                <a:lnTo>
                  <a:pt x="4468" y="639"/>
                </a:lnTo>
                <a:cubicBezTo>
                  <a:pt x="4490" y="658"/>
                  <a:pt x="4521" y="667"/>
                  <a:pt x="4562" y="667"/>
                </a:cubicBezTo>
                <a:lnTo>
                  <a:pt x="4562" y="667"/>
                </a:lnTo>
                <a:cubicBezTo>
                  <a:pt x="4602" y="667"/>
                  <a:pt x="4632" y="659"/>
                  <a:pt x="4651" y="642"/>
                </a:cubicBezTo>
                <a:lnTo>
                  <a:pt x="4651" y="642"/>
                </a:lnTo>
                <a:cubicBezTo>
                  <a:pt x="4671" y="626"/>
                  <a:pt x="4681" y="607"/>
                  <a:pt x="4681" y="584"/>
                </a:cubicBezTo>
                <a:lnTo>
                  <a:pt x="4681" y="584"/>
                </a:lnTo>
                <a:cubicBezTo>
                  <a:pt x="4681" y="565"/>
                  <a:pt x="4672" y="549"/>
                  <a:pt x="4655" y="538"/>
                </a:cubicBezTo>
                <a:lnTo>
                  <a:pt x="4655" y="538"/>
                </a:lnTo>
                <a:cubicBezTo>
                  <a:pt x="4643" y="530"/>
                  <a:pt x="4613" y="520"/>
                  <a:pt x="4565" y="508"/>
                </a:cubicBezTo>
                <a:lnTo>
                  <a:pt x="4565" y="508"/>
                </a:lnTo>
                <a:cubicBezTo>
                  <a:pt x="4500" y="491"/>
                  <a:pt x="4456" y="477"/>
                  <a:pt x="4431" y="466"/>
                </a:cubicBezTo>
                <a:lnTo>
                  <a:pt x="4431" y="466"/>
                </a:lnTo>
                <a:cubicBezTo>
                  <a:pt x="4406" y="454"/>
                  <a:pt x="4387" y="437"/>
                  <a:pt x="4374" y="416"/>
                </a:cubicBezTo>
                <a:lnTo>
                  <a:pt x="4374" y="416"/>
                </a:lnTo>
                <a:cubicBezTo>
                  <a:pt x="4361" y="395"/>
                  <a:pt x="4355" y="372"/>
                  <a:pt x="4355" y="347"/>
                </a:cubicBezTo>
                <a:lnTo>
                  <a:pt x="4355" y="347"/>
                </a:lnTo>
                <a:cubicBezTo>
                  <a:pt x="4355" y="324"/>
                  <a:pt x="4360" y="302"/>
                  <a:pt x="4371" y="282"/>
                </a:cubicBezTo>
                <a:lnTo>
                  <a:pt x="4371" y="282"/>
                </a:lnTo>
                <a:cubicBezTo>
                  <a:pt x="4382" y="263"/>
                  <a:pt x="4396" y="246"/>
                  <a:pt x="4414" y="233"/>
                </a:cubicBezTo>
                <a:lnTo>
                  <a:pt x="4414" y="233"/>
                </a:lnTo>
                <a:cubicBezTo>
                  <a:pt x="4428" y="223"/>
                  <a:pt x="4447" y="215"/>
                  <a:pt x="4470" y="208"/>
                </a:cubicBezTo>
                <a:lnTo>
                  <a:pt x="4470" y="208"/>
                </a:lnTo>
                <a:cubicBezTo>
                  <a:pt x="4493" y="201"/>
                  <a:pt x="4519" y="197"/>
                  <a:pt x="4546" y="197"/>
                </a:cubicBezTo>
                <a:lnTo>
                  <a:pt x="4546" y="197"/>
                </a:lnTo>
                <a:cubicBezTo>
                  <a:pt x="4587" y="197"/>
                  <a:pt x="4622" y="203"/>
                  <a:pt x="4653" y="215"/>
                </a:cubicBezTo>
                <a:lnTo>
                  <a:pt x="4653" y="215"/>
                </a:lnTo>
                <a:cubicBezTo>
                  <a:pt x="4684" y="226"/>
                  <a:pt x="4706" y="242"/>
                  <a:pt x="4721" y="262"/>
                </a:cubicBezTo>
                <a:lnTo>
                  <a:pt x="4721" y="262"/>
                </a:lnTo>
                <a:cubicBezTo>
                  <a:pt x="4736" y="282"/>
                  <a:pt x="4746" y="309"/>
                  <a:pt x="4751" y="343"/>
                </a:cubicBezTo>
                <a:lnTo>
                  <a:pt x="4751" y="343"/>
                </a:lnTo>
                <a:lnTo>
                  <a:pt x="4666" y="354"/>
                </a:lnTo>
                <a:cubicBezTo>
                  <a:pt x="4662" y="327"/>
                  <a:pt x="4651" y="307"/>
                  <a:pt x="4632" y="292"/>
                </a:cubicBezTo>
                <a:lnTo>
                  <a:pt x="4632" y="292"/>
                </a:lnTo>
                <a:cubicBezTo>
                  <a:pt x="4613" y="277"/>
                  <a:pt x="4587" y="270"/>
                  <a:pt x="4552" y="270"/>
                </a:cubicBezTo>
                <a:lnTo>
                  <a:pt x="4552" y="270"/>
                </a:lnTo>
                <a:cubicBezTo>
                  <a:pt x="4512" y="270"/>
                  <a:pt x="4483" y="277"/>
                  <a:pt x="4466" y="290"/>
                </a:cubicBezTo>
                <a:lnTo>
                  <a:pt x="4466" y="290"/>
                </a:lnTo>
                <a:cubicBezTo>
                  <a:pt x="4449" y="303"/>
                  <a:pt x="4440" y="319"/>
                  <a:pt x="4440" y="336"/>
                </a:cubicBezTo>
                <a:lnTo>
                  <a:pt x="4440" y="336"/>
                </a:lnTo>
                <a:cubicBezTo>
                  <a:pt x="4440" y="348"/>
                  <a:pt x="4444" y="358"/>
                  <a:pt x="4451" y="367"/>
                </a:cubicBezTo>
                <a:lnTo>
                  <a:pt x="4451" y="367"/>
                </a:lnTo>
                <a:cubicBezTo>
                  <a:pt x="4458" y="376"/>
                  <a:pt x="4469" y="384"/>
                  <a:pt x="4484" y="391"/>
                </a:cubicBezTo>
                <a:lnTo>
                  <a:pt x="4484" y="391"/>
                </a:lnTo>
                <a:cubicBezTo>
                  <a:pt x="4493" y="394"/>
                  <a:pt x="4519" y="401"/>
                  <a:pt x="4562" y="413"/>
                </a:cubicBezTo>
                <a:lnTo>
                  <a:pt x="4562" y="413"/>
                </a:lnTo>
                <a:cubicBezTo>
                  <a:pt x="4624" y="430"/>
                  <a:pt x="4667" y="443"/>
                  <a:pt x="4692" y="454"/>
                </a:cubicBezTo>
                <a:lnTo>
                  <a:pt x="4692" y="454"/>
                </a:lnTo>
                <a:cubicBezTo>
                  <a:pt x="4717" y="465"/>
                  <a:pt x="4736" y="480"/>
                  <a:pt x="4750" y="500"/>
                </a:cubicBezTo>
                <a:lnTo>
                  <a:pt x="4750" y="500"/>
                </a:lnTo>
                <a:cubicBezTo>
                  <a:pt x="4764" y="520"/>
                  <a:pt x="4771" y="545"/>
                  <a:pt x="4771" y="575"/>
                </a:cubicBezTo>
                <a:lnTo>
                  <a:pt x="4771" y="575"/>
                </a:lnTo>
                <a:cubicBezTo>
                  <a:pt x="4771" y="604"/>
                  <a:pt x="4762" y="632"/>
                  <a:pt x="4745" y="658"/>
                </a:cubicBezTo>
                <a:lnTo>
                  <a:pt x="4745" y="658"/>
                </a:lnTo>
                <a:cubicBezTo>
                  <a:pt x="4728" y="684"/>
                  <a:pt x="4704" y="704"/>
                  <a:pt x="4671" y="718"/>
                </a:cubicBezTo>
                <a:lnTo>
                  <a:pt x="4671" y="718"/>
                </a:lnTo>
                <a:cubicBezTo>
                  <a:pt x="4639" y="732"/>
                  <a:pt x="4603" y="739"/>
                  <a:pt x="4562" y="739"/>
                </a:cubicBezTo>
                <a:lnTo>
                  <a:pt x="4562" y="739"/>
                </a:lnTo>
                <a:cubicBezTo>
                  <a:pt x="4495" y="739"/>
                  <a:pt x="4443" y="725"/>
                  <a:pt x="4408" y="697"/>
                </a:cubicBezTo>
                <a:lnTo>
                  <a:pt x="4408" y="697"/>
                </a:lnTo>
                <a:cubicBezTo>
                  <a:pt x="4373" y="669"/>
                  <a:pt x="4350" y="628"/>
                  <a:pt x="4340" y="573"/>
                </a:cubicBezTo>
                <a:lnTo>
                  <a:pt x="4340" y="573"/>
                </a:lnTo>
                <a:close/>
                <a:moveTo>
                  <a:pt x="4875" y="728"/>
                </a:moveTo>
                <a:lnTo>
                  <a:pt x="4875" y="209"/>
                </a:lnTo>
                <a:lnTo>
                  <a:pt x="4954" y="209"/>
                </a:lnTo>
                <a:lnTo>
                  <a:pt x="4954" y="282"/>
                </a:lnTo>
                <a:cubicBezTo>
                  <a:pt x="4971" y="257"/>
                  <a:pt x="4992" y="236"/>
                  <a:pt x="5019" y="220"/>
                </a:cubicBezTo>
                <a:lnTo>
                  <a:pt x="5019" y="220"/>
                </a:lnTo>
                <a:cubicBezTo>
                  <a:pt x="5046" y="205"/>
                  <a:pt x="5077" y="197"/>
                  <a:pt x="5111" y="197"/>
                </a:cubicBezTo>
                <a:lnTo>
                  <a:pt x="5111" y="197"/>
                </a:lnTo>
                <a:cubicBezTo>
                  <a:pt x="5150" y="197"/>
                  <a:pt x="5181" y="205"/>
                  <a:pt x="5206" y="221"/>
                </a:cubicBezTo>
                <a:lnTo>
                  <a:pt x="5206" y="221"/>
                </a:lnTo>
                <a:cubicBezTo>
                  <a:pt x="5231" y="237"/>
                  <a:pt x="5248" y="259"/>
                  <a:pt x="5258" y="288"/>
                </a:cubicBezTo>
                <a:lnTo>
                  <a:pt x="5258" y="288"/>
                </a:lnTo>
                <a:cubicBezTo>
                  <a:pt x="5299" y="227"/>
                  <a:pt x="5352" y="197"/>
                  <a:pt x="5418" y="197"/>
                </a:cubicBezTo>
                <a:lnTo>
                  <a:pt x="5418" y="197"/>
                </a:lnTo>
                <a:cubicBezTo>
                  <a:pt x="5469" y="197"/>
                  <a:pt x="5509" y="211"/>
                  <a:pt x="5537" y="240"/>
                </a:cubicBezTo>
                <a:lnTo>
                  <a:pt x="5537" y="240"/>
                </a:lnTo>
                <a:cubicBezTo>
                  <a:pt x="5564" y="269"/>
                  <a:pt x="5578" y="313"/>
                  <a:pt x="5578" y="372"/>
                </a:cubicBezTo>
                <a:lnTo>
                  <a:pt x="5578" y="372"/>
                </a:lnTo>
                <a:lnTo>
                  <a:pt x="5578" y="728"/>
                </a:lnTo>
                <a:lnTo>
                  <a:pt x="5491" y="728"/>
                </a:lnTo>
                <a:lnTo>
                  <a:pt x="5491" y="401"/>
                </a:lnTo>
                <a:cubicBezTo>
                  <a:pt x="5491" y="366"/>
                  <a:pt x="5488" y="340"/>
                  <a:pt x="5482" y="325"/>
                </a:cubicBezTo>
                <a:lnTo>
                  <a:pt x="5482" y="325"/>
                </a:lnTo>
                <a:cubicBezTo>
                  <a:pt x="5477" y="310"/>
                  <a:pt x="5466" y="297"/>
                  <a:pt x="5451" y="288"/>
                </a:cubicBezTo>
                <a:lnTo>
                  <a:pt x="5451" y="288"/>
                </a:lnTo>
                <a:cubicBezTo>
                  <a:pt x="5436" y="278"/>
                  <a:pt x="5419" y="273"/>
                  <a:pt x="5398" y="273"/>
                </a:cubicBezTo>
                <a:lnTo>
                  <a:pt x="5398" y="273"/>
                </a:lnTo>
                <a:cubicBezTo>
                  <a:pt x="5362" y="273"/>
                  <a:pt x="5332" y="285"/>
                  <a:pt x="5308" y="310"/>
                </a:cubicBezTo>
                <a:lnTo>
                  <a:pt x="5308" y="310"/>
                </a:lnTo>
                <a:cubicBezTo>
                  <a:pt x="5283" y="334"/>
                  <a:pt x="5271" y="373"/>
                  <a:pt x="5271" y="426"/>
                </a:cubicBezTo>
                <a:lnTo>
                  <a:pt x="5271" y="426"/>
                </a:lnTo>
                <a:lnTo>
                  <a:pt x="5271" y="728"/>
                </a:lnTo>
                <a:lnTo>
                  <a:pt x="5184" y="728"/>
                </a:lnTo>
                <a:lnTo>
                  <a:pt x="5184" y="391"/>
                </a:lnTo>
                <a:cubicBezTo>
                  <a:pt x="5184" y="352"/>
                  <a:pt x="5177" y="322"/>
                  <a:pt x="5162" y="303"/>
                </a:cubicBezTo>
                <a:lnTo>
                  <a:pt x="5162" y="303"/>
                </a:lnTo>
                <a:cubicBezTo>
                  <a:pt x="5148" y="283"/>
                  <a:pt x="5125" y="273"/>
                  <a:pt x="5092" y="273"/>
                </a:cubicBezTo>
                <a:lnTo>
                  <a:pt x="5092" y="273"/>
                </a:lnTo>
                <a:cubicBezTo>
                  <a:pt x="5067" y="273"/>
                  <a:pt x="5044" y="280"/>
                  <a:pt x="5023" y="293"/>
                </a:cubicBezTo>
                <a:lnTo>
                  <a:pt x="5023" y="293"/>
                </a:lnTo>
                <a:cubicBezTo>
                  <a:pt x="5002" y="306"/>
                  <a:pt x="4987" y="325"/>
                  <a:pt x="4978" y="350"/>
                </a:cubicBezTo>
                <a:lnTo>
                  <a:pt x="4978" y="350"/>
                </a:lnTo>
                <a:cubicBezTo>
                  <a:pt x="4968" y="375"/>
                  <a:pt x="4963" y="411"/>
                  <a:pt x="4963" y="458"/>
                </a:cubicBezTo>
                <a:lnTo>
                  <a:pt x="4963" y="458"/>
                </a:lnTo>
                <a:lnTo>
                  <a:pt x="4963" y="728"/>
                </a:lnTo>
                <a:lnTo>
                  <a:pt x="4875" y="728"/>
                </a:lnTo>
                <a:close/>
                <a:moveTo>
                  <a:pt x="6063" y="561"/>
                </a:moveTo>
                <a:lnTo>
                  <a:pt x="6154" y="572"/>
                </a:lnTo>
                <a:cubicBezTo>
                  <a:pt x="6140" y="625"/>
                  <a:pt x="6114" y="666"/>
                  <a:pt x="6075" y="695"/>
                </a:cubicBezTo>
                <a:lnTo>
                  <a:pt x="6075" y="695"/>
                </a:lnTo>
                <a:cubicBezTo>
                  <a:pt x="6036" y="724"/>
                  <a:pt x="5987" y="739"/>
                  <a:pt x="5926" y="739"/>
                </a:cubicBezTo>
                <a:lnTo>
                  <a:pt x="5926" y="739"/>
                </a:lnTo>
                <a:cubicBezTo>
                  <a:pt x="5850" y="739"/>
                  <a:pt x="5790" y="716"/>
                  <a:pt x="5746" y="669"/>
                </a:cubicBezTo>
                <a:lnTo>
                  <a:pt x="5746" y="669"/>
                </a:lnTo>
                <a:cubicBezTo>
                  <a:pt x="5701" y="622"/>
                  <a:pt x="5679" y="557"/>
                  <a:pt x="5679" y="473"/>
                </a:cubicBezTo>
                <a:lnTo>
                  <a:pt x="5679" y="473"/>
                </a:lnTo>
                <a:cubicBezTo>
                  <a:pt x="5679" y="386"/>
                  <a:pt x="5702" y="318"/>
                  <a:pt x="5747" y="270"/>
                </a:cubicBezTo>
                <a:lnTo>
                  <a:pt x="5747" y="270"/>
                </a:lnTo>
                <a:cubicBezTo>
                  <a:pt x="5792" y="221"/>
                  <a:pt x="5850" y="197"/>
                  <a:pt x="5921" y="197"/>
                </a:cubicBezTo>
                <a:lnTo>
                  <a:pt x="5921" y="197"/>
                </a:lnTo>
                <a:cubicBezTo>
                  <a:pt x="5990" y="197"/>
                  <a:pt x="6047" y="221"/>
                  <a:pt x="6091" y="268"/>
                </a:cubicBezTo>
                <a:lnTo>
                  <a:pt x="6091" y="268"/>
                </a:lnTo>
                <a:cubicBezTo>
                  <a:pt x="6135" y="315"/>
                  <a:pt x="6157" y="382"/>
                  <a:pt x="6157" y="467"/>
                </a:cubicBezTo>
                <a:lnTo>
                  <a:pt x="6157" y="467"/>
                </a:lnTo>
                <a:cubicBezTo>
                  <a:pt x="6157" y="472"/>
                  <a:pt x="6157" y="480"/>
                  <a:pt x="6157" y="491"/>
                </a:cubicBezTo>
                <a:lnTo>
                  <a:pt x="6157" y="491"/>
                </a:lnTo>
                <a:lnTo>
                  <a:pt x="5770" y="491"/>
                </a:lnTo>
                <a:cubicBezTo>
                  <a:pt x="5773" y="548"/>
                  <a:pt x="5789" y="591"/>
                  <a:pt x="5818" y="622"/>
                </a:cubicBezTo>
                <a:lnTo>
                  <a:pt x="5818" y="622"/>
                </a:lnTo>
                <a:cubicBezTo>
                  <a:pt x="5847" y="652"/>
                  <a:pt x="5884" y="667"/>
                  <a:pt x="5927" y="667"/>
                </a:cubicBezTo>
                <a:lnTo>
                  <a:pt x="5927" y="667"/>
                </a:lnTo>
                <a:cubicBezTo>
                  <a:pt x="5959" y="667"/>
                  <a:pt x="5986" y="659"/>
                  <a:pt x="6009" y="642"/>
                </a:cubicBezTo>
                <a:lnTo>
                  <a:pt x="6009" y="642"/>
                </a:lnTo>
                <a:cubicBezTo>
                  <a:pt x="6032" y="625"/>
                  <a:pt x="6050" y="598"/>
                  <a:pt x="6063" y="561"/>
                </a:cubicBezTo>
                <a:lnTo>
                  <a:pt x="6063" y="561"/>
                </a:lnTo>
                <a:close/>
                <a:moveTo>
                  <a:pt x="5775" y="418"/>
                </a:moveTo>
                <a:lnTo>
                  <a:pt x="6064" y="418"/>
                </a:lnTo>
                <a:cubicBezTo>
                  <a:pt x="6061" y="375"/>
                  <a:pt x="6050" y="342"/>
                  <a:pt x="6031" y="320"/>
                </a:cubicBezTo>
                <a:lnTo>
                  <a:pt x="6031" y="320"/>
                </a:lnTo>
                <a:cubicBezTo>
                  <a:pt x="6003" y="287"/>
                  <a:pt x="5967" y="270"/>
                  <a:pt x="5922" y="270"/>
                </a:cubicBezTo>
                <a:lnTo>
                  <a:pt x="5922" y="270"/>
                </a:lnTo>
                <a:cubicBezTo>
                  <a:pt x="5882" y="270"/>
                  <a:pt x="5848" y="283"/>
                  <a:pt x="5821" y="310"/>
                </a:cubicBezTo>
                <a:lnTo>
                  <a:pt x="5821" y="310"/>
                </a:lnTo>
                <a:cubicBezTo>
                  <a:pt x="5793" y="337"/>
                  <a:pt x="5778" y="373"/>
                  <a:pt x="5775" y="418"/>
                </a:cubicBezTo>
                <a:lnTo>
                  <a:pt x="5775" y="418"/>
                </a:lnTo>
                <a:close/>
                <a:moveTo>
                  <a:pt x="6265" y="728"/>
                </a:moveTo>
                <a:lnTo>
                  <a:pt x="6265" y="209"/>
                </a:lnTo>
                <a:lnTo>
                  <a:pt x="6343" y="209"/>
                </a:lnTo>
                <a:lnTo>
                  <a:pt x="6343" y="282"/>
                </a:lnTo>
                <a:cubicBezTo>
                  <a:pt x="6360" y="257"/>
                  <a:pt x="6381" y="236"/>
                  <a:pt x="6408" y="220"/>
                </a:cubicBezTo>
                <a:lnTo>
                  <a:pt x="6408" y="220"/>
                </a:lnTo>
                <a:cubicBezTo>
                  <a:pt x="6435" y="205"/>
                  <a:pt x="6466" y="197"/>
                  <a:pt x="6500" y="197"/>
                </a:cubicBezTo>
                <a:lnTo>
                  <a:pt x="6500" y="197"/>
                </a:lnTo>
                <a:cubicBezTo>
                  <a:pt x="6539" y="197"/>
                  <a:pt x="6570" y="205"/>
                  <a:pt x="6595" y="221"/>
                </a:cubicBezTo>
                <a:lnTo>
                  <a:pt x="6595" y="221"/>
                </a:lnTo>
                <a:cubicBezTo>
                  <a:pt x="6620" y="237"/>
                  <a:pt x="6637" y="259"/>
                  <a:pt x="6647" y="288"/>
                </a:cubicBezTo>
                <a:lnTo>
                  <a:pt x="6647" y="288"/>
                </a:lnTo>
                <a:cubicBezTo>
                  <a:pt x="6688" y="227"/>
                  <a:pt x="6741" y="197"/>
                  <a:pt x="6807" y="197"/>
                </a:cubicBezTo>
                <a:lnTo>
                  <a:pt x="6807" y="197"/>
                </a:lnTo>
                <a:cubicBezTo>
                  <a:pt x="6858" y="197"/>
                  <a:pt x="6898" y="211"/>
                  <a:pt x="6926" y="240"/>
                </a:cubicBezTo>
                <a:lnTo>
                  <a:pt x="6926" y="240"/>
                </a:lnTo>
                <a:cubicBezTo>
                  <a:pt x="6953" y="269"/>
                  <a:pt x="6967" y="313"/>
                  <a:pt x="6967" y="372"/>
                </a:cubicBezTo>
                <a:lnTo>
                  <a:pt x="6967" y="372"/>
                </a:lnTo>
                <a:lnTo>
                  <a:pt x="6967" y="728"/>
                </a:lnTo>
                <a:lnTo>
                  <a:pt x="6880" y="728"/>
                </a:lnTo>
                <a:lnTo>
                  <a:pt x="6880" y="401"/>
                </a:lnTo>
                <a:cubicBezTo>
                  <a:pt x="6880" y="366"/>
                  <a:pt x="6877" y="340"/>
                  <a:pt x="6871" y="325"/>
                </a:cubicBezTo>
                <a:lnTo>
                  <a:pt x="6871" y="325"/>
                </a:lnTo>
                <a:cubicBezTo>
                  <a:pt x="6866" y="310"/>
                  <a:pt x="6855" y="297"/>
                  <a:pt x="6840" y="288"/>
                </a:cubicBezTo>
                <a:lnTo>
                  <a:pt x="6840" y="288"/>
                </a:lnTo>
                <a:cubicBezTo>
                  <a:pt x="6825" y="278"/>
                  <a:pt x="6808" y="273"/>
                  <a:pt x="6788" y="273"/>
                </a:cubicBezTo>
                <a:lnTo>
                  <a:pt x="6788" y="273"/>
                </a:lnTo>
                <a:cubicBezTo>
                  <a:pt x="6751" y="273"/>
                  <a:pt x="6721" y="285"/>
                  <a:pt x="6697" y="310"/>
                </a:cubicBezTo>
                <a:lnTo>
                  <a:pt x="6697" y="310"/>
                </a:lnTo>
                <a:cubicBezTo>
                  <a:pt x="6673" y="334"/>
                  <a:pt x="6661" y="373"/>
                  <a:pt x="6661" y="426"/>
                </a:cubicBezTo>
                <a:lnTo>
                  <a:pt x="6661" y="426"/>
                </a:lnTo>
                <a:lnTo>
                  <a:pt x="6661" y="728"/>
                </a:lnTo>
                <a:lnTo>
                  <a:pt x="6573" y="728"/>
                </a:lnTo>
                <a:lnTo>
                  <a:pt x="6573" y="391"/>
                </a:lnTo>
                <a:cubicBezTo>
                  <a:pt x="6573" y="352"/>
                  <a:pt x="6566" y="322"/>
                  <a:pt x="6551" y="303"/>
                </a:cubicBezTo>
                <a:lnTo>
                  <a:pt x="6551" y="303"/>
                </a:lnTo>
                <a:cubicBezTo>
                  <a:pt x="6537" y="283"/>
                  <a:pt x="6514" y="273"/>
                  <a:pt x="6481" y="273"/>
                </a:cubicBezTo>
                <a:lnTo>
                  <a:pt x="6481" y="273"/>
                </a:lnTo>
                <a:cubicBezTo>
                  <a:pt x="6456" y="273"/>
                  <a:pt x="6433" y="280"/>
                  <a:pt x="6412" y="293"/>
                </a:cubicBezTo>
                <a:lnTo>
                  <a:pt x="6412" y="293"/>
                </a:lnTo>
                <a:cubicBezTo>
                  <a:pt x="6391" y="306"/>
                  <a:pt x="6376" y="325"/>
                  <a:pt x="6367" y="350"/>
                </a:cubicBezTo>
                <a:lnTo>
                  <a:pt x="6367" y="350"/>
                </a:lnTo>
                <a:cubicBezTo>
                  <a:pt x="6358" y="375"/>
                  <a:pt x="6353" y="411"/>
                  <a:pt x="6353" y="458"/>
                </a:cubicBezTo>
                <a:lnTo>
                  <a:pt x="6353" y="458"/>
                </a:lnTo>
                <a:lnTo>
                  <a:pt x="6353" y="728"/>
                </a:lnTo>
                <a:lnTo>
                  <a:pt x="6265" y="728"/>
                </a:lnTo>
                <a:close/>
              </a:path>
            </a:pathLst>
          </a:custGeom>
          <a:solidFill>
            <a:srgbClr val="980000"/>
          </a:solidFill>
          <a:ln w="19050" cap="flat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41" name="Shape 441"/>
          <p:cNvSpPr>
            <a:spLocks/>
          </p:cNvSpPr>
          <p:nvPr/>
        </p:nvSpPr>
        <p:spPr bwMode="auto">
          <a:xfrm>
            <a:off x="103188" y="2779713"/>
            <a:ext cx="8937625" cy="498475"/>
          </a:xfrm>
          <a:custGeom>
            <a:avLst/>
            <a:gdLst>
              <a:gd name="T0" fmla="*/ 0 w 13307"/>
              <a:gd name="T1" fmla="*/ 0 h 740"/>
              <a:gd name="T2" fmla="*/ 13307 w 13307"/>
              <a:gd name="T3" fmla="*/ 740 h 740"/>
            </a:gdLst>
            <a:ahLst/>
            <a:cxnLst>
              <a:cxn ang="0">
                <a:pos x="277" y="728"/>
              </a:cxn>
              <a:cxn ang="0">
                <a:pos x="0" y="12"/>
              </a:cxn>
              <a:cxn ang="0">
                <a:pos x="102" y="12"/>
              </a:cxn>
              <a:cxn ang="0">
                <a:pos x="288" y="532"/>
              </a:cxn>
              <a:cxn ang="0">
                <a:pos x="326" y="649"/>
              </a:cxn>
              <a:cxn ang="0">
                <a:pos x="327" y="592"/>
              </a:cxn>
              <a:cxn ang="0">
                <a:pos x="364" y="532"/>
              </a:cxn>
              <a:cxn ang="0">
                <a:pos x="558" y="12"/>
              </a:cxn>
              <a:cxn ang="0">
                <a:pos x="654" y="12"/>
              </a:cxn>
              <a:cxn ang="0">
                <a:pos x="374" y="728"/>
              </a:cxn>
              <a:cxn ang="0">
                <a:pos x="277" y="728"/>
              </a:cxn>
              <a:cxn ang="0">
                <a:pos x="1083" y="561"/>
              </a:cxn>
            </a:cxnLst>
            <a:rect l="T0" t="T1" r="T2" b="T3"/>
            <a:pathLst>
              <a:path w="13307" h="740" extrusionOk="0">
                <a:moveTo>
                  <a:pt x="277" y="728"/>
                </a:moveTo>
                <a:lnTo>
                  <a:pt x="0" y="12"/>
                </a:lnTo>
                <a:lnTo>
                  <a:pt x="102" y="12"/>
                </a:lnTo>
                <a:lnTo>
                  <a:pt x="288" y="532"/>
                </a:lnTo>
                <a:cubicBezTo>
                  <a:pt x="303" y="573"/>
                  <a:pt x="316" y="612"/>
                  <a:pt x="326" y="649"/>
                </a:cubicBezTo>
                <a:lnTo>
                  <a:pt x="326" y="649"/>
                </a:lnTo>
                <a:cubicBezTo>
                  <a:pt x="337" y="610"/>
                  <a:pt x="349" y="571"/>
                  <a:pt x="364" y="532"/>
                </a:cubicBezTo>
                <a:lnTo>
                  <a:pt x="364" y="532"/>
                </a:lnTo>
                <a:lnTo>
                  <a:pt x="558" y="12"/>
                </a:lnTo>
                <a:lnTo>
                  <a:pt x="654" y="12"/>
                </a:lnTo>
                <a:lnTo>
                  <a:pt x="374" y="728"/>
                </a:lnTo>
                <a:lnTo>
                  <a:pt x="277" y="728"/>
                </a:lnTo>
                <a:close/>
                <a:moveTo>
                  <a:pt x="1083" y="561"/>
                </a:moveTo>
                <a:lnTo>
                  <a:pt x="1174" y="572"/>
                </a:lnTo>
                <a:cubicBezTo>
                  <a:pt x="1159" y="625"/>
                  <a:pt x="1133" y="666"/>
                  <a:pt x="1094" y="695"/>
                </a:cubicBezTo>
                <a:lnTo>
                  <a:pt x="1094" y="695"/>
                </a:lnTo>
                <a:cubicBezTo>
                  <a:pt x="1055" y="724"/>
                  <a:pt x="1006" y="739"/>
                  <a:pt x="946" y="739"/>
                </a:cubicBezTo>
                <a:lnTo>
                  <a:pt x="946" y="739"/>
                </a:lnTo>
                <a:cubicBezTo>
                  <a:pt x="870" y="739"/>
                  <a:pt x="810" y="716"/>
                  <a:pt x="765" y="669"/>
                </a:cubicBezTo>
                <a:lnTo>
                  <a:pt x="765" y="669"/>
                </a:lnTo>
                <a:cubicBezTo>
                  <a:pt x="721" y="622"/>
                  <a:pt x="699" y="557"/>
                  <a:pt x="699" y="473"/>
                </a:cubicBezTo>
                <a:lnTo>
                  <a:pt x="699" y="473"/>
                </a:lnTo>
                <a:cubicBezTo>
                  <a:pt x="699" y="386"/>
                  <a:pt x="721" y="318"/>
                  <a:pt x="766" y="270"/>
                </a:cubicBezTo>
                <a:lnTo>
                  <a:pt x="766" y="270"/>
                </a:lnTo>
                <a:cubicBezTo>
                  <a:pt x="811" y="221"/>
                  <a:pt x="869" y="197"/>
                  <a:pt x="941" y="197"/>
                </a:cubicBezTo>
                <a:lnTo>
                  <a:pt x="941" y="197"/>
                </a:lnTo>
                <a:cubicBezTo>
                  <a:pt x="1010" y="197"/>
                  <a:pt x="1067" y="221"/>
                  <a:pt x="1111" y="268"/>
                </a:cubicBezTo>
                <a:lnTo>
                  <a:pt x="1111" y="268"/>
                </a:lnTo>
                <a:cubicBezTo>
                  <a:pt x="1155" y="315"/>
                  <a:pt x="1177" y="382"/>
                  <a:pt x="1177" y="467"/>
                </a:cubicBezTo>
                <a:lnTo>
                  <a:pt x="1177" y="467"/>
                </a:lnTo>
                <a:cubicBezTo>
                  <a:pt x="1177" y="472"/>
                  <a:pt x="1177" y="480"/>
                  <a:pt x="1176" y="491"/>
                </a:cubicBezTo>
                <a:lnTo>
                  <a:pt x="1176" y="491"/>
                </a:lnTo>
                <a:lnTo>
                  <a:pt x="790" y="491"/>
                </a:lnTo>
                <a:cubicBezTo>
                  <a:pt x="793" y="548"/>
                  <a:pt x="809" y="591"/>
                  <a:pt x="838" y="622"/>
                </a:cubicBezTo>
                <a:lnTo>
                  <a:pt x="838" y="622"/>
                </a:lnTo>
                <a:cubicBezTo>
                  <a:pt x="867" y="652"/>
                  <a:pt x="903" y="667"/>
                  <a:pt x="946" y="667"/>
                </a:cubicBezTo>
                <a:lnTo>
                  <a:pt x="946" y="667"/>
                </a:lnTo>
                <a:cubicBezTo>
                  <a:pt x="979" y="667"/>
                  <a:pt x="1006" y="659"/>
                  <a:pt x="1029" y="642"/>
                </a:cubicBezTo>
                <a:lnTo>
                  <a:pt x="1029" y="642"/>
                </a:lnTo>
                <a:cubicBezTo>
                  <a:pt x="1052" y="625"/>
                  <a:pt x="1070" y="598"/>
                  <a:pt x="1083" y="561"/>
                </a:cubicBezTo>
                <a:lnTo>
                  <a:pt x="1083" y="561"/>
                </a:lnTo>
                <a:close/>
                <a:moveTo>
                  <a:pt x="794" y="418"/>
                </a:moveTo>
                <a:lnTo>
                  <a:pt x="1084" y="418"/>
                </a:lnTo>
                <a:cubicBezTo>
                  <a:pt x="1080" y="375"/>
                  <a:pt x="1069" y="342"/>
                  <a:pt x="1051" y="320"/>
                </a:cubicBezTo>
                <a:lnTo>
                  <a:pt x="1051" y="320"/>
                </a:lnTo>
                <a:cubicBezTo>
                  <a:pt x="1023" y="287"/>
                  <a:pt x="987" y="270"/>
                  <a:pt x="942" y="270"/>
                </a:cubicBezTo>
                <a:lnTo>
                  <a:pt x="942" y="270"/>
                </a:lnTo>
                <a:cubicBezTo>
                  <a:pt x="901" y="270"/>
                  <a:pt x="867" y="283"/>
                  <a:pt x="840" y="310"/>
                </a:cubicBezTo>
                <a:lnTo>
                  <a:pt x="840" y="310"/>
                </a:lnTo>
                <a:cubicBezTo>
                  <a:pt x="813" y="337"/>
                  <a:pt x="797" y="373"/>
                  <a:pt x="794" y="418"/>
                </a:cubicBezTo>
                <a:lnTo>
                  <a:pt x="794" y="418"/>
                </a:lnTo>
                <a:close/>
                <a:moveTo>
                  <a:pt x="1623" y="538"/>
                </a:moveTo>
                <a:lnTo>
                  <a:pt x="1709" y="549"/>
                </a:lnTo>
                <a:cubicBezTo>
                  <a:pt x="1700" y="608"/>
                  <a:pt x="1675" y="655"/>
                  <a:pt x="1636" y="689"/>
                </a:cubicBezTo>
                <a:lnTo>
                  <a:pt x="1636" y="689"/>
                </a:lnTo>
                <a:cubicBezTo>
                  <a:pt x="1597" y="722"/>
                  <a:pt x="1550" y="739"/>
                  <a:pt x="1493" y="739"/>
                </a:cubicBezTo>
                <a:lnTo>
                  <a:pt x="1493" y="739"/>
                </a:lnTo>
                <a:cubicBezTo>
                  <a:pt x="1422" y="739"/>
                  <a:pt x="1365" y="716"/>
                  <a:pt x="1322" y="670"/>
                </a:cubicBezTo>
                <a:lnTo>
                  <a:pt x="1322" y="670"/>
                </a:lnTo>
                <a:cubicBezTo>
                  <a:pt x="1279" y="623"/>
                  <a:pt x="1257" y="557"/>
                  <a:pt x="1257" y="470"/>
                </a:cubicBezTo>
                <a:lnTo>
                  <a:pt x="1257" y="470"/>
                </a:lnTo>
                <a:cubicBezTo>
                  <a:pt x="1257" y="414"/>
                  <a:pt x="1266" y="365"/>
                  <a:pt x="1285" y="323"/>
                </a:cubicBezTo>
                <a:lnTo>
                  <a:pt x="1285" y="323"/>
                </a:lnTo>
                <a:cubicBezTo>
                  <a:pt x="1304" y="281"/>
                  <a:pt x="1332" y="250"/>
                  <a:pt x="1370" y="229"/>
                </a:cubicBezTo>
                <a:lnTo>
                  <a:pt x="1370" y="229"/>
                </a:lnTo>
                <a:cubicBezTo>
                  <a:pt x="1408" y="208"/>
                  <a:pt x="1449" y="197"/>
                  <a:pt x="1494" y="197"/>
                </a:cubicBezTo>
                <a:lnTo>
                  <a:pt x="1494" y="197"/>
                </a:lnTo>
                <a:cubicBezTo>
                  <a:pt x="1550" y="197"/>
                  <a:pt x="1596" y="211"/>
                  <a:pt x="1632" y="240"/>
                </a:cubicBezTo>
                <a:lnTo>
                  <a:pt x="1632" y="240"/>
                </a:lnTo>
                <a:cubicBezTo>
                  <a:pt x="1668" y="269"/>
                  <a:pt x="1691" y="309"/>
                  <a:pt x="1701" y="361"/>
                </a:cubicBezTo>
                <a:lnTo>
                  <a:pt x="1701" y="361"/>
                </a:lnTo>
                <a:lnTo>
                  <a:pt x="1615" y="375"/>
                </a:lnTo>
                <a:cubicBezTo>
                  <a:pt x="1607" y="340"/>
                  <a:pt x="1593" y="313"/>
                  <a:pt x="1572" y="296"/>
                </a:cubicBezTo>
                <a:lnTo>
                  <a:pt x="1572" y="296"/>
                </a:lnTo>
                <a:cubicBezTo>
                  <a:pt x="1551" y="279"/>
                  <a:pt x="1526" y="270"/>
                  <a:pt x="1497" y="270"/>
                </a:cubicBezTo>
                <a:lnTo>
                  <a:pt x="1497" y="270"/>
                </a:lnTo>
                <a:cubicBezTo>
                  <a:pt x="1453" y="270"/>
                  <a:pt x="1417" y="286"/>
                  <a:pt x="1389" y="317"/>
                </a:cubicBezTo>
                <a:lnTo>
                  <a:pt x="1389" y="317"/>
                </a:lnTo>
                <a:cubicBezTo>
                  <a:pt x="1362" y="349"/>
                  <a:pt x="1348" y="399"/>
                  <a:pt x="1348" y="468"/>
                </a:cubicBezTo>
                <a:lnTo>
                  <a:pt x="1348" y="468"/>
                </a:lnTo>
                <a:cubicBezTo>
                  <a:pt x="1348" y="537"/>
                  <a:pt x="1361" y="588"/>
                  <a:pt x="1388" y="620"/>
                </a:cubicBezTo>
                <a:lnTo>
                  <a:pt x="1388" y="620"/>
                </a:lnTo>
                <a:cubicBezTo>
                  <a:pt x="1415" y="651"/>
                  <a:pt x="1449" y="667"/>
                  <a:pt x="1492" y="667"/>
                </a:cubicBezTo>
                <a:lnTo>
                  <a:pt x="1492" y="667"/>
                </a:lnTo>
                <a:cubicBezTo>
                  <a:pt x="1527" y="667"/>
                  <a:pt x="1556" y="656"/>
                  <a:pt x="1579" y="635"/>
                </a:cubicBezTo>
                <a:lnTo>
                  <a:pt x="1579" y="635"/>
                </a:lnTo>
                <a:cubicBezTo>
                  <a:pt x="1602" y="614"/>
                  <a:pt x="1616" y="582"/>
                  <a:pt x="1623" y="538"/>
                </a:cubicBezTo>
                <a:lnTo>
                  <a:pt x="1623" y="538"/>
                </a:lnTo>
                <a:close/>
                <a:moveTo>
                  <a:pt x="1976" y="649"/>
                </a:moveTo>
                <a:lnTo>
                  <a:pt x="1989" y="727"/>
                </a:lnTo>
                <a:cubicBezTo>
                  <a:pt x="1964" y="732"/>
                  <a:pt x="1942" y="734"/>
                  <a:pt x="1922" y="734"/>
                </a:cubicBezTo>
                <a:lnTo>
                  <a:pt x="1922" y="734"/>
                </a:lnTo>
                <a:cubicBezTo>
                  <a:pt x="1891" y="734"/>
                  <a:pt x="1866" y="729"/>
                  <a:pt x="1848" y="719"/>
                </a:cubicBezTo>
                <a:lnTo>
                  <a:pt x="1848" y="719"/>
                </a:lnTo>
                <a:cubicBezTo>
                  <a:pt x="1831" y="709"/>
                  <a:pt x="1818" y="696"/>
                  <a:pt x="1811" y="679"/>
                </a:cubicBezTo>
                <a:lnTo>
                  <a:pt x="1811" y="679"/>
                </a:lnTo>
                <a:cubicBezTo>
                  <a:pt x="1804" y="663"/>
                  <a:pt x="1800" y="629"/>
                  <a:pt x="1800" y="576"/>
                </a:cubicBezTo>
                <a:lnTo>
                  <a:pt x="1800" y="576"/>
                </a:lnTo>
                <a:lnTo>
                  <a:pt x="1800" y="277"/>
                </a:lnTo>
                <a:lnTo>
                  <a:pt x="1736" y="277"/>
                </a:lnTo>
                <a:lnTo>
                  <a:pt x="1736" y="209"/>
                </a:lnTo>
                <a:lnTo>
                  <a:pt x="1800" y="209"/>
                </a:lnTo>
                <a:lnTo>
                  <a:pt x="1800" y="81"/>
                </a:lnTo>
                <a:lnTo>
                  <a:pt x="1888" y="28"/>
                </a:lnTo>
                <a:lnTo>
                  <a:pt x="1888" y="209"/>
                </a:lnTo>
                <a:lnTo>
                  <a:pt x="1976" y="209"/>
                </a:lnTo>
                <a:lnTo>
                  <a:pt x="1976" y="277"/>
                </a:lnTo>
                <a:lnTo>
                  <a:pt x="1888" y="277"/>
                </a:lnTo>
                <a:lnTo>
                  <a:pt x="1888" y="581"/>
                </a:lnTo>
                <a:cubicBezTo>
                  <a:pt x="1888" y="606"/>
                  <a:pt x="1889" y="622"/>
                  <a:pt x="1892" y="629"/>
                </a:cubicBezTo>
                <a:lnTo>
                  <a:pt x="1892" y="629"/>
                </a:lnTo>
                <a:cubicBezTo>
                  <a:pt x="1895" y="636"/>
                  <a:pt x="1900" y="642"/>
                  <a:pt x="1907" y="646"/>
                </a:cubicBezTo>
                <a:lnTo>
                  <a:pt x="1907" y="646"/>
                </a:lnTo>
                <a:cubicBezTo>
                  <a:pt x="1914" y="650"/>
                  <a:pt x="1924" y="652"/>
                  <a:pt x="1937" y="652"/>
                </a:cubicBezTo>
                <a:lnTo>
                  <a:pt x="1937" y="652"/>
                </a:lnTo>
                <a:cubicBezTo>
                  <a:pt x="1947" y="652"/>
                  <a:pt x="1960" y="651"/>
                  <a:pt x="1976" y="649"/>
                </a:cubicBezTo>
                <a:lnTo>
                  <a:pt x="1976" y="649"/>
                </a:lnTo>
                <a:close/>
                <a:moveTo>
                  <a:pt x="2029" y="468"/>
                </a:moveTo>
                <a:cubicBezTo>
                  <a:pt x="2029" y="372"/>
                  <a:pt x="2056" y="301"/>
                  <a:pt x="2109" y="255"/>
                </a:cubicBezTo>
                <a:lnTo>
                  <a:pt x="2109" y="255"/>
                </a:lnTo>
                <a:cubicBezTo>
                  <a:pt x="2154" y="216"/>
                  <a:pt x="2208" y="197"/>
                  <a:pt x="2272" y="197"/>
                </a:cubicBezTo>
                <a:lnTo>
                  <a:pt x="2272" y="197"/>
                </a:lnTo>
                <a:cubicBezTo>
                  <a:pt x="2343" y="197"/>
                  <a:pt x="2402" y="220"/>
                  <a:pt x="2447" y="267"/>
                </a:cubicBezTo>
                <a:lnTo>
                  <a:pt x="2447" y="267"/>
                </a:lnTo>
                <a:cubicBezTo>
                  <a:pt x="2492" y="314"/>
                  <a:pt x="2515" y="378"/>
                  <a:pt x="2515" y="461"/>
                </a:cubicBezTo>
                <a:lnTo>
                  <a:pt x="2515" y="461"/>
                </a:lnTo>
                <a:cubicBezTo>
                  <a:pt x="2515" y="528"/>
                  <a:pt x="2505" y="580"/>
                  <a:pt x="2485" y="618"/>
                </a:cubicBezTo>
                <a:lnTo>
                  <a:pt x="2485" y="618"/>
                </a:lnTo>
                <a:cubicBezTo>
                  <a:pt x="2465" y="657"/>
                  <a:pt x="2436" y="687"/>
                  <a:pt x="2398" y="708"/>
                </a:cubicBezTo>
                <a:lnTo>
                  <a:pt x="2398" y="708"/>
                </a:lnTo>
                <a:cubicBezTo>
                  <a:pt x="2359" y="729"/>
                  <a:pt x="2317" y="739"/>
                  <a:pt x="2272" y="739"/>
                </a:cubicBezTo>
                <a:lnTo>
                  <a:pt x="2272" y="739"/>
                </a:lnTo>
                <a:cubicBezTo>
                  <a:pt x="2200" y="739"/>
                  <a:pt x="2141" y="716"/>
                  <a:pt x="2096" y="669"/>
                </a:cubicBezTo>
                <a:lnTo>
                  <a:pt x="2096" y="669"/>
                </a:lnTo>
                <a:cubicBezTo>
                  <a:pt x="2051" y="623"/>
                  <a:pt x="2029" y="556"/>
                  <a:pt x="2029" y="468"/>
                </a:cubicBezTo>
                <a:lnTo>
                  <a:pt x="2029" y="468"/>
                </a:lnTo>
                <a:close/>
                <a:moveTo>
                  <a:pt x="2120" y="468"/>
                </a:moveTo>
                <a:cubicBezTo>
                  <a:pt x="2120" y="535"/>
                  <a:pt x="2134" y="584"/>
                  <a:pt x="2163" y="617"/>
                </a:cubicBezTo>
                <a:lnTo>
                  <a:pt x="2163" y="617"/>
                </a:lnTo>
                <a:cubicBezTo>
                  <a:pt x="2192" y="650"/>
                  <a:pt x="2229" y="667"/>
                  <a:pt x="2272" y="667"/>
                </a:cubicBezTo>
                <a:lnTo>
                  <a:pt x="2272" y="667"/>
                </a:lnTo>
                <a:cubicBezTo>
                  <a:pt x="2316" y="667"/>
                  <a:pt x="2352" y="650"/>
                  <a:pt x="2381" y="617"/>
                </a:cubicBezTo>
                <a:lnTo>
                  <a:pt x="2381" y="617"/>
                </a:lnTo>
                <a:cubicBezTo>
                  <a:pt x="2410" y="584"/>
                  <a:pt x="2425" y="533"/>
                  <a:pt x="2425" y="465"/>
                </a:cubicBezTo>
                <a:lnTo>
                  <a:pt x="2425" y="465"/>
                </a:lnTo>
                <a:cubicBezTo>
                  <a:pt x="2425" y="401"/>
                  <a:pt x="2410" y="353"/>
                  <a:pt x="2381" y="320"/>
                </a:cubicBezTo>
                <a:lnTo>
                  <a:pt x="2381" y="320"/>
                </a:lnTo>
                <a:cubicBezTo>
                  <a:pt x="2352" y="287"/>
                  <a:pt x="2315" y="270"/>
                  <a:pt x="2272" y="270"/>
                </a:cubicBezTo>
                <a:lnTo>
                  <a:pt x="2272" y="270"/>
                </a:lnTo>
                <a:cubicBezTo>
                  <a:pt x="2229" y="270"/>
                  <a:pt x="2192" y="286"/>
                  <a:pt x="2163" y="319"/>
                </a:cubicBezTo>
                <a:lnTo>
                  <a:pt x="2163" y="319"/>
                </a:lnTo>
                <a:cubicBezTo>
                  <a:pt x="2134" y="352"/>
                  <a:pt x="2120" y="402"/>
                  <a:pt x="2120" y="468"/>
                </a:cubicBezTo>
                <a:lnTo>
                  <a:pt x="2120" y="468"/>
                </a:lnTo>
                <a:close/>
                <a:moveTo>
                  <a:pt x="2617" y="728"/>
                </a:moveTo>
                <a:lnTo>
                  <a:pt x="2617" y="209"/>
                </a:lnTo>
                <a:lnTo>
                  <a:pt x="2696" y="209"/>
                </a:lnTo>
                <a:lnTo>
                  <a:pt x="2696" y="288"/>
                </a:lnTo>
                <a:cubicBezTo>
                  <a:pt x="2717" y="251"/>
                  <a:pt x="2735" y="226"/>
                  <a:pt x="2752" y="215"/>
                </a:cubicBezTo>
                <a:lnTo>
                  <a:pt x="2752" y="215"/>
                </a:lnTo>
                <a:cubicBezTo>
                  <a:pt x="2769" y="203"/>
                  <a:pt x="2788" y="197"/>
                  <a:pt x="2809" y="197"/>
                </a:cubicBezTo>
                <a:lnTo>
                  <a:pt x="2809" y="197"/>
                </a:lnTo>
                <a:cubicBezTo>
                  <a:pt x="2838" y="197"/>
                  <a:pt x="2868" y="207"/>
                  <a:pt x="2899" y="226"/>
                </a:cubicBezTo>
                <a:lnTo>
                  <a:pt x="2899" y="226"/>
                </a:lnTo>
                <a:lnTo>
                  <a:pt x="2869" y="307"/>
                </a:lnTo>
                <a:cubicBezTo>
                  <a:pt x="2847" y="294"/>
                  <a:pt x="2825" y="288"/>
                  <a:pt x="2804" y="288"/>
                </a:cubicBezTo>
                <a:lnTo>
                  <a:pt x="2804" y="288"/>
                </a:lnTo>
                <a:cubicBezTo>
                  <a:pt x="2785" y="288"/>
                  <a:pt x="2767" y="294"/>
                  <a:pt x="2752" y="305"/>
                </a:cubicBezTo>
                <a:lnTo>
                  <a:pt x="2752" y="305"/>
                </a:lnTo>
                <a:cubicBezTo>
                  <a:pt x="2737" y="317"/>
                  <a:pt x="2726" y="333"/>
                  <a:pt x="2720" y="354"/>
                </a:cubicBezTo>
                <a:lnTo>
                  <a:pt x="2720" y="354"/>
                </a:lnTo>
                <a:cubicBezTo>
                  <a:pt x="2710" y="385"/>
                  <a:pt x="2705" y="419"/>
                  <a:pt x="2705" y="456"/>
                </a:cubicBezTo>
                <a:lnTo>
                  <a:pt x="2705" y="456"/>
                </a:lnTo>
                <a:lnTo>
                  <a:pt x="2705" y="728"/>
                </a:lnTo>
                <a:lnTo>
                  <a:pt x="2617" y="728"/>
                </a:lnTo>
                <a:close/>
                <a:moveTo>
                  <a:pt x="3208" y="498"/>
                </a:moveTo>
                <a:lnTo>
                  <a:pt x="3297" y="490"/>
                </a:lnTo>
                <a:cubicBezTo>
                  <a:pt x="3302" y="525"/>
                  <a:pt x="3312" y="555"/>
                  <a:pt x="3327" y="578"/>
                </a:cubicBezTo>
                <a:lnTo>
                  <a:pt x="3327" y="578"/>
                </a:lnTo>
                <a:cubicBezTo>
                  <a:pt x="3342" y="601"/>
                  <a:pt x="3366" y="619"/>
                  <a:pt x="3399" y="634"/>
                </a:cubicBezTo>
                <a:lnTo>
                  <a:pt x="3399" y="634"/>
                </a:lnTo>
                <a:cubicBezTo>
                  <a:pt x="3432" y="648"/>
                  <a:pt x="3468" y="655"/>
                  <a:pt x="3509" y="655"/>
                </a:cubicBezTo>
                <a:lnTo>
                  <a:pt x="3509" y="655"/>
                </a:lnTo>
                <a:cubicBezTo>
                  <a:pt x="3545" y="655"/>
                  <a:pt x="3577" y="650"/>
                  <a:pt x="3604" y="639"/>
                </a:cubicBezTo>
                <a:lnTo>
                  <a:pt x="3604" y="639"/>
                </a:lnTo>
                <a:cubicBezTo>
                  <a:pt x="3632" y="628"/>
                  <a:pt x="3653" y="613"/>
                  <a:pt x="3666" y="594"/>
                </a:cubicBezTo>
                <a:lnTo>
                  <a:pt x="3666" y="594"/>
                </a:lnTo>
                <a:cubicBezTo>
                  <a:pt x="3680" y="575"/>
                  <a:pt x="3687" y="555"/>
                  <a:pt x="3687" y="533"/>
                </a:cubicBezTo>
                <a:lnTo>
                  <a:pt x="3687" y="533"/>
                </a:lnTo>
                <a:cubicBezTo>
                  <a:pt x="3687" y="511"/>
                  <a:pt x="3680" y="491"/>
                  <a:pt x="3667" y="474"/>
                </a:cubicBezTo>
                <a:lnTo>
                  <a:pt x="3667" y="474"/>
                </a:lnTo>
                <a:cubicBezTo>
                  <a:pt x="3654" y="457"/>
                  <a:pt x="3632" y="443"/>
                  <a:pt x="3603" y="432"/>
                </a:cubicBezTo>
                <a:lnTo>
                  <a:pt x="3603" y="432"/>
                </a:lnTo>
                <a:cubicBezTo>
                  <a:pt x="3584" y="425"/>
                  <a:pt x="3541" y="413"/>
                  <a:pt x="3475" y="397"/>
                </a:cubicBezTo>
                <a:lnTo>
                  <a:pt x="3475" y="397"/>
                </a:lnTo>
                <a:cubicBezTo>
                  <a:pt x="3409" y="382"/>
                  <a:pt x="3363" y="367"/>
                  <a:pt x="3337" y="353"/>
                </a:cubicBezTo>
                <a:lnTo>
                  <a:pt x="3337" y="353"/>
                </a:lnTo>
                <a:cubicBezTo>
                  <a:pt x="3303" y="335"/>
                  <a:pt x="3277" y="313"/>
                  <a:pt x="3260" y="286"/>
                </a:cubicBezTo>
                <a:lnTo>
                  <a:pt x="3260" y="286"/>
                </a:lnTo>
                <a:cubicBezTo>
                  <a:pt x="3243" y="259"/>
                  <a:pt x="3235" y="230"/>
                  <a:pt x="3235" y="197"/>
                </a:cubicBezTo>
                <a:lnTo>
                  <a:pt x="3235" y="197"/>
                </a:lnTo>
                <a:cubicBezTo>
                  <a:pt x="3235" y="161"/>
                  <a:pt x="3245" y="127"/>
                  <a:pt x="3266" y="95"/>
                </a:cubicBezTo>
                <a:lnTo>
                  <a:pt x="3266" y="95"/>
                </a:lnTo>
                <a:cubicBezTo>
                  <a:pt x="3287" y="64"/>
                  <a:pt x="3317" y="40"/>
                  <a:pt x="3356" y="24"/>
                </a:cubicBezTo>
                <a:lnTo>
                  <a:pt x="3356" y="24"/>
                </a:lnTo>
                <a:cubicBezTo>
                  <a:pt x="3395" y="8"/>
                  <a:pt x="3439" y="0"/>
                  <a:pt x="3487" y="0"/>
                </a:cubicBezTo>
                <a:lnTo>
                  <a:pt x="3487" y="0"/>
                </a:lnTo>
                <a:cubicBezTo>
                  <a:pt x="3540" y="0"/>
                  <a:pt x="3587" y="8"/>
                  <a:pt x="3628" y="25"/>
                </a:cubicBezTo>
                <a:lnTo>
                  <a:pt x="3628" y="25"/>
                </a:lnTo>
                <a:cubicBezTo>
                  <a:pt x="3668" y="42"/>
                  <a:pt x="3699" y="68"/>
                  <a:pt x="3721" y="101"/>
                </a:cubicBezTo>
                <a:lnTo>
                  <a:pt x="3721" y="101"/>
                </a:lnTo>
                <a:cubicBezTo>
                  <a:pt x="3743" y="134"/>
                  <a:pt x="3755" y="171"/>
                  <a:pt x="3756" y="213"/>
                </a:cubicBezTo>
                <a:lnTo>
                  <a:pt x="3756" y="213"/>
                </a:lnTo>
                <a:lnTo>
                  <a:pt x="3666" y="220"/>
                </a:lnTo>
                <a:cubicBezTo>
                  <a:pt x="3661" y="175"/>
                  <a:pt x="3644" y="141"/>
                  <a:pt x="3616" y="118"/>
                </a:cubicBezTo>
                <a:lnTo>
                  <a:pt x="3616" y="118"/>
                </a:lnTo>
                <a:cubicBezTo>
                  <a:pt x="3588" y="95"/>
                  <a:pt x="3546" y="83"/>
                  <a:pt x="3491" y="83"/>
                </a:cubicBezTo>
                <a:lnTo>
                  <a:pt x="3491" y="83"/>
                </a:lnTo>
                <a:cubicBezTo>
                  <a:pt x="3434" y="83"/>
                  <a:pt x="3392" y="93"/>
                  <a:pt x="3366" y="114"/>
                </a:cubicBezTo>
                <a:lnTo>
                  <a:pt x="3366" y="114"/>
                </a:lnTo>
                <a:cubicBezTo>
                  <a:pt x="3340" y="135"/>
                  <a:pt x="3327" y="161"/>
                  <a:pt x="3327" y="190"/>
                </a:cubicBezTo>
                <a:lnTo>
                  <a:pt x="3327" y="190"/>
                </a:lnTo>
                <a:cubicBezTo>
                  <a:pt x="3327" y="216"/>
                  <a:pt x="3336" y="237"/>
                  <a:pt x="3354" y="254"/>
                </a:cubicBezTo>
                <a:lnTo>
                  <a:pt x="3354" y="254"/>
                </a:lnTo>
                <a:cubicBezTo>
                  <a:pt x="3373" y="271"/>
                  <a:pt x="3420" y="288"/>
                  <a:pt x="3497" y="305"/>
                </a:cubicBezTo>
                <a:lnTo>
                  <a:pt x="3497" y="305"/>
                </a:lnTo>
                <a:cubicBezTo>
                  <a:pt x="3574" y="322"/>
                  <a:pt x="3627" y="338"/>
                  <a:pt x="3656" y="351"/>
                </a:cubicBezTo>
                <a:lnTo>
                  <a:pt x="3656" y="351"/>
                </a:lnTo>
                <a:cubicBezTo>
                  <a:pt x="3697" y="370"/>
                  <a:pt x="3728" y="394"/>
                  <a:pt x="3748" y="424"/>
                </a:cubicBezTo>
                <a:lnTo>
                  <a:pt x="3748" y="424"/>
                </a:lnTo>
                <a:cubicBezTo>
                  <a:pt x="3768" y="453"/>
                  <a:pt x="3778" y="487"/>
                  <a:pt x="3778" y="525"/>
                </a:cubicBezTo>
                <a:lnTo>
                  <a:pt x="3778" y="525"/>
                </a:lnTo>
                <a:cubicBezTo>
                  <a:pt x="3778" y="564"/>
                  <a:pt x="3767" y="600"/>
                  <a:pt x="3745" y="633"/>
                </a:cubicBezTo>
                <a:lnTo>
                  <a:pt x="3745" y="633"/>
                </a:lnTo>
                <a:cubicBezTo>
                  <a:pt x="3723" y="667"/>
                  <a:pt x="3692" y="693"/>
                  <a:pt x="3651" y="712"/>
                </a:cubicBezTo>
                <a:lnTo>
                  <a:pt x="3651" y="712"/>
                </a:lnTo>
                <a:cubicBezTo>
                  <a:pt x="3610" y="731"/>
                  <a:pt x="3564" y="740"/>
                  <a:pt x="3513" y="740"/>
                </a:cubicBezTo>
                <a:lnTo>
                  <a:pt x="3513" y="740"/>
                </a:lnTo>
                <a:cubicBezTo>
                  <a:pt x="3448" y="740"/>
                  <a:pt x="3394" y="730"/>
                  <a:pt x="3350" y="711"/>
                </a:cubicBezTo>
                <a:lnTo>
                  <a:pt x="3350" y="711"/>
                </a:lnTo>
                <a:cubicBezTo>
                  <a:pt x="3307" y="692"/>
                  <a:pt x="3272" y="664"/>
                  <a:pt x="3247" y="626"/>
                </a:cubicBezTo>
                <a:lnTo>
                  <a:pt x="3247" y="626"/>
                </a:lnTo>
                <a:cubicBezTo>
                  <a:pt x="3222" y="588"/>
                  <a:pt x="3209" y="545"/>
                  <a:pt x="3208" y="498"/>
                </a:cubicBezTo>
                <a:lnTo>
                  <a:pt x="3208" y="498"/>
                </a:lnTo>
                <a:close/>
                <a:moveTo>
                  <a:pt x="3923" y="728"/>
                </a:moveTo>
                <a:lnTo>
                  <a:pt x="3923" y="12"/>
                </a:lnTo>
                <a:lnTo>
                  <a:pt x="4018" y="12"/>
                </a:lnTo>
                <a:lnTo>
                  <a:pt x="4018" y="728"/>
                </a:lnTo>
                <a:lnTo>
                  <a:pt x="3923" y="728"/>
                </a:lnTo>
                <a:close/>
                <a:moveTo>
                  <a:pt x="4182" y="728"/>
                </a:moveTo>
                <a:lnTo>
                  <a:pt x="4182" y="12"/>
                </a:lnTo>
                <a:lnTo>
                  <a:pt x="4325" y="12"/>
                </a:lnTo>
                <a:lnTo>
                  <a:pt x="4494" y="519"/>
                </a:lnTo>
                <a:cubicBezTo>
                  <a:pt x="4510" y="566"/>
                  <a:pt x="4521" y="601"/>
                  <a:pt x="4528" y="625"/>
                </a:cubicBezTo>
                <a:lnTo>
                  <a:pt x="4528" y="625"/>
                </a:lnTo>
                <a:cubicBezTo>
                  <a:pt x="4537" y="598"/>
                  <a:pt x="4549" y="560"/>
                  <a:pt x="4566" y="510"/>
                </a:cubicBezTo>
                <a:lnTo>
                  <a:pt x="4566" y="510"/>
                </a:lnTo>
                <a:lnTo>
                  <a:pt x="4738" y="12"/>
                </a:lnTo>
                <a:lnTo>
                  <a:pt x="4865" y="12"/>
                </a:lnTo>
                <a:lnTo>
                  <a:pt x="4865" y="728"/>
                </a:lnTo>
                <a:lnTo>
                  <a:pt x="4774" y="728"/>
                </a:lnTo>
                <a:lnTo>
                  <a:pt x="4774" y="128"/>
                </a:lnTo>
                <a:lnTo>
                  <a:pt x="4566" y="728"/>
                </a:lnTo>
                <a:lnTo>
                  <a:pt x="4480" y="728"/>
                </a:lnTo>
                <a:lnTo>
                  <a:pt x="4273" y="118"/>
                </a:lnTo>
                <a:lnTo>
                  <a:pt x="4273" y="728"/>
                </a:lnTo>
                <a:lnTo>
                  <a:pt x="4182" y="728"/>
                </a:lnTo>
                <a:close/>
                <a:moveTo>
                  <a:pt x="5018" y="728"/>
                </a:moveTo>
                <a:lnTo>
                  <a:pt x="5018" y="12"/>
                </a:lnTo>
                <a:lnTo>
                  <a:pt x="5265" y="12"/>
                </a:lnTo>
                <a:cubicBezTo>
                  <a:pt x="5320" y="12"/>
                  <a:pt x="5363" y="15"/>
                  <a:pt x="5392" y="22"/>
                </a:cubicBezTo>
                <a:lnTo>
                  <a:pt x="5392" y="22"/>
                </a:lnTo>
                <a:cubicBezTo>
                  <a:pt x="5433" y="31"/>
                  <a:pt x="5468" y="48"/>
                  <a:pt x="5497" y="73"/>
                </a:cubicBezTo>
                <a:lnTo>
                  <a:pt x="5497" y="73"/>
                </a:lnTo>
                <a:cubicBezTo>
                  <a:pt x="5535" y="105"/>
                  <a:pt x="5563" y="146"/>
                  <a:pt x="5582" y="196"/>
                </a:cubicBezTo>
                <a:lnTo>
                  <a:pt x="5582" y="196"/>
                </a:lnTo>
                <a:cubicBezTo>
                  <a:pt x="5601" y="245"/>
                  <a:pt x="5610" y="302"/>
                  <a:pt x="5610" y="366"/>
                </a:cubicBezTo>
                <a:lnTo>
                  <a:pt x="5610" y="366"/>
                </a:lnTo>
                <a:cubicBezTo>
                  <a:pt x="5610" y="420"/>
                  <a:pt x="5604" y="468"/>
                  <a:pt x="5591" y="510"/>
                </a:cubicBezTo>
                <a:lnTo>
                  <a:pt x="5591" y="510"/>
                </a:lnTo>
                <a:cubicBezTo>
                  <a:pt x="5578" y="552"/>
                  <a:pt x="5562" y="587"/>
                  <a:pt x="5542" y="614"/>
                </a:cubicBezTo>
                <a:lnTo>
                  <a:pt x="5542" y="614"/>
                </a:lnTo>
                <a:cubicBezTo>
                  <a:pt x="5522" y="642"/>
                  <a:pt x="5500" y="664"/>
                  <a:pt x="5477" y="679"/>
                </a:cubicBezTo>
                <a:lnTo>
                  <a:pt x="5477" y="679"/>
                </a:lnTo>
                <a:cubicBezTo>
                  <a:pt x="5453" y="695"/>
                  <a:pt x="5424" y="707"/>
                  <a:pt x="5391" y="715"/>
                </a:cubicBezTo>
                <a:lnTo>
                  <a:pt x="5391" y="715"/>
                </a:lnTo>
                <a:cubicBezTo>
                  <a:pt x="5358" y="724"/>
                  <a:pt x="5319" y="728"/>
                  <a:pt x="5276" y="728"/>
                </a:cubicBezTo>
                <a:lnTo>
                  <a:pt x="5276" y="728"/>
                </a:lnTo>
                <a:lnTo>
                  <a:pt x="5018" y="728"/>
                </a:lnTo>
                <a:close/>
                <a:moveTo>
                  <a:pt x="5113" y="643"/>
                </a:moveTo>
                <a:lnTo>
                  <a:pt x="5266" y="643"/>
                </a:lnTo>
                <a:cubicBezTo>
                  <a:pt x="5313" y="643"/>
                  <a:pt x="5350" y="639"/>
                  <a:pt x="5377" y="630"/>
                </a:cubicBezTo>
                <a:lnTo>
                  <a:pt x="5377" y="630"/>
                </a:lnTo>
                <a:cubicBezTo>
                  <a:pt x="5404" y="621"/>
                  <a:pt x="5425" y="609"/>
                  <a:pt x="5441" y="593"/>
                </a:cubicBezTo>
                <a:lnTo>
                  <a:pt x="5441" y="593"/>
                </a:lnTo>
                <a:cubicBezTo>
                  <a:pt x="5464" y="570"/>
                  <a:pt x="5481" y="540"/>
                  <a:pt x="5493" y="502"/>
                </a:cubicBezTo>
                <a:lnTo>
                  <a:pt x="5493" y="502"/>
                </a:lnTo>
                <a:cubicBezTo>
                  <a:pt x="5506" y="464"/>
                  <a:pt x="5512" y="418"/>
                  <a:pt x="5512" y="364"/>
                </a:cubicBezTo>
                <a:lnTo>
                  <a:pt x="5512" y="364"/>
                </a:lnTo>
                <a:cubicBezTo>
                  <a:pt x="5512" y="289"/>
                  <a:pt x="5500" y="232"/>
                  <a:pt x="5475" y="192"/>
                </a:cubicBezTo>
                <a:lnTo>
                  <a:pt x="5475" y="192"/>
                </a:lnTo>
                <a:cubicBezTo>
                  <a:pt x="5450" y="151"/>
                  <a:pt x="5421" y="124"/>
                  <a:pt x="5386" y="111"/>
                </a:cubicBezTo>
                <a:lnTo>
                  <a:pt x="5386" y="111"/>
                </a:lnTo>
                <a:cubicBezTo>
                  <a:pt x="5361" y="101"/>
                  <a:pt x="5320" y="96"/>
                  <a:pt x="5263" y="96"/>
                </a:cubicBezTo>
                <a:lnTo>
                  <a:pt x="5263" y="96"/>
                </a:lnTo>
                <a:lnTo>
                  <a:pt x="5113" y="96"/>
                </a:lnTo>
                <a:lnTo>
                  <a:pt x="5113" y="643"/>
                </a:lnTo>
                <a:close/>
                <a:moveTo>
                  <a:pt x="6007" y="728"/>
                </a:moveTo>
                <a:lnTo>
                  <a:pt x="6007" y="209"/>
                </a:lnTo>
                <a:lnTo>
                  <a:pt x="6086" y="209"/>
                </a:lnTo>
                <a:lnTo>
                  <a:pt x="6086" y="283"/>
                </a:lnTo>
                <a:cubicBezTo>
                  <a:pt x="6124" y="226"/>
                  <a:pt x="6179" y="197"/>
                  <a:pt x="6251" y="197"/>
                </a:cubicBezTo>
                <a:lnTo>
                  <a:pt x="6251" y="197"/>
                </a:lnTo>
                <a:cubicBezTo>
                  <a:pt x="6282" y="197"/>
                  <a:pt x="6311" y="203"/>
                  <a:pt x="6337" y="214"/>
                </a:cubicBezTo>
                <a:lnTo>
                  <a:pt x="6337" y="214"/>
                </a:lnTo>
                <a:cubicBezTo>
                  <a:pt x="6363" y="225"/>
                  <a:pt x="6383" y="240"/>
                  <a:pt x="6396" y="258"/>
                </a:cubicBezTo>
                <a:lnTo>
                  <a:pt x="6396" y="258"/>
                </a:lnTo>
                <a:cubicBezTo>
                  <a:pt x="6409" y="277"/>
                  <a:pt x="6418" y="298"/>
                  <a:pt x="6423" y="323"/>
                </a:cubicBezTo>
                <a:lnTo>
                  <a:pt x="6423" y="323"/>
                </a:lnTo>
                <a:cubicBezTo>
                  <a:pt x="6426" y="340"/>
                  <a:pt x="6428" y="368"/>
                  <a:pt x="6428" y="409"/>
                </a:cubicBezTo>
                <a:lnTo>
                  <a:pt x="6428" y="409"/>
                </a:lnTo>
                <a:lnTo>
                  <a:pt x="6428" y="728"/>
                </a:lnTo>
                <a:lnTo>
                  <a:pt x="6340" y="728"/>
                </a:lnTo>
                <a:lnTo>
                  <a:pt x="6340" y="412"/>
                </a:lnTo>
                <a:cubicBezTo>
                  <a:pt x="6340" y="376"/>
                  <a:pt x="6337" y="349"/>
                  <a:pt x="6330" y="332"/>
                </a:cubicBezTo>
                <a:lnTo>
                  <a:pt x="6330" y="332"/>
                </a:lnTo>
                <a:cubicBezTo>
                  <a:pt x="6323" y="314"/>
                  <a:pt x="6311" y="300"/>
                  <a:pt x="6294" y="289"/>
                </a:cubicBezTo>
                <a:lnTo>
                  <a:pt x="6294" y="289"/>
                </a:lnTo>
                <a:cubicBezTo>
                  <a:pt x="6277" y="278"/>
                  <a:pt x="6256" y="273"/>
                  <a:pt x="6232" y="273"/>
                </a:cubicBezTo>
                <a:lnTo>
                  <a:pt x="6232" y="273"/>
                </a:lnTo>
                <a:cubicBezTo>
                  <a:pt x="6195" y="273"/>
                  <a:pt x="6162" y="285"/>
                  <a:pt x="6135" y="309"/>
                </a:cubicBezTo>
                <a:lnTo>
                  <a:pt x="6135" y="309"/>
                </a:lnTo>
                <a:cubicBezTo>
                  <a:pt x="6108" y="333"/>
                  <a:pt x="6095" y="378"/>
                  <a:pt x="6095" y="444"/>
                </a:cubicBezTo>
                <a:lnTo>
                  <a:pt x="6095" y="444"/>
                </a:lnTo>
                <a:lnTo>
                  <a:pt x="6095" y="728"/>
                </a:lnTo>
                <a:lnTo>
                  <a:pt x="6007" y="728"/>
                </a:lnTo>
                <a:close/>
                <a:moveTo>
                  <a:pt x="6918" y="561"/>
                </a:moveTo>
                <a:lnTo>
                  <a:pt x="7009" y="572"/>
                </a:lnTo>
                <a:cubicBezTo>
                  <a:pt x="6994" y="625"/>
                  <a:pt x="6968" y="666"/>
                  <a:pt x="6929" y="695"/>
                </a:cubicBezTo>
                <a:lnTo>
                  <a:pt x="6929" y="695"/>
                </a:lnTo>
                <a:cubicBezTo>
                  <a:pt x="6890" y="724"/>
                  <a:pt x="6841" y="739"/>
                  <a:pt x="6781" y="739"/>
                </a:cubicBezTo>
                <a:lnTo>
                  <a:pt x="6781" y="739"/>
                </a:lnTo>
                <a:cubicBezTo>
                  <a:pt x="6705" y="739"/>
                  <a:pt x="6645" y="716"/>
                  <a:pt x="6600" y="669"/>
                </a:cubicBezTo>
                <a:lnTo>
                  <a:pt x="6600" y="669"/>
                </a:lnTo>
                <a:cubicBezTo>
                  <a:pt x="6556" y="622"/>
                  <a:pt x="6534" y="557"/>
                  <a:pt x="6534" y="473"/>
                </a:cubicBezTo>
                <a:lnTo>
                  <a:pt x="6534" y="473"/>
                </a:lnTo>
                <a:cubicBezTo>
                  <a:pt x="6534" y="386"/>
                  <a:pt x="6556" y="318"/>
                  <a:pt x="6601" y="270"/>
                </a:cubicBezTo>
                <a:lnTo>
                  <a:pt x="6601" y="270"/>
                </a:lnTo>
                <a:cubicBezTo>
                  <a:pt x="6646" y="221"/>
                  <a:pt x="6704" y="197"/>
                  <a:pt x="6776" y="197"/>
                </a:cubicBezTo>
                <a:lnTo>
                  <a:pt x="6776" y="197"/>
                </a:lnTo>
                <a:cubicBezTo>
                  <a:pt x="6845" y="197"/>
                  <a:pt x="6902" y="221"/>
                  <a:pt x="6946" y="268"/>
                </a:cubicBezTo>
                <a:lnTo>
                  <a:pt x="6946" y="268"/>
                </a:lnTo>
                <a:cubicBezTo>
                  <a:pt x="6990" y="315"/>
                  <a:pt x="7012" y="382"/>
                  <a:pt x="7012" y="467"/>
                </a:cubicBezTo>
                <a:lnTo>
                  <a:pt x="7012" y="467"/>
                </a:lnTo>
                <a:cubicBezTo>
                  <a:pt x="7012" y="472"/>
                  <a:pt x="7012" y="480"/>
                  <a:pt x="7011" y="491"/>
                </a:cubicBezTo>
                <a:lnTo>
                  <a:pt x="7011" y="491"/>
                </a:lnTo>
                <a:lnTo>
                  <a:pt x="6625" y="491"/>
                </a:lnTo>
                <a:cubicBezTo>
                  <a:pt x="6628" y="548"/>
                  <a:pt x="6644" y="591"/>
                  <a:pt x="6673" y="622"/>
                </a:cubicBezTo>
                <a:lnTo>
                  <a:pt x="6673" y="622"/>
                </a:lnTo>
                <a:cubicBezTo>
                  <a:pt x="6702" y="652"/>
                  <a:pt x="6738" y="667"/>
                  <a:pt x="6781" y="667"/>
                </a:cubicBezTo>
                <a:lnTo>
                  <a:pt x="6781" y="667"/>
                </a:lnTo>
                <a:cubicBezTo>
                  <a:pt x="6814" y="667"/>
                  <a:pt x="6841" y="659"/>
                  <a:pt x="6864" y="642"/>
                </a:cubicBezTo>
                <a:lnTo>
                  <a:pt x="6864" y="642"/>
                </a:lnTo>
                <a:cubicBezTo>
                  <a:pt x="6887" y="625"/>
                  <a:pt x="6905" y="598"/>
                  <a:pt x="6918" y="561"/>
                </a:cubicBezTo>
                <a:lnTo>
                  <a:pt x="6918" y="561"/>
                </a:lnTo>
                <a:close/>
                <a:moveTo>
                  <a:pt x="6629" y="418"/>
                </a:moveTo>
                <a:lnTo>
                  <a:pt x="6919" y="418"/>
                </a:lnTo>
                <a:cubicBezTo>
                  <a:pt x="6915" y="375"/>
                  <a:pt x="6904" y="342"/>
                  <a:pt x="6886" y="320"/>
                </a:cubicBezTo>
                <a:lnTo>
                  <a:pt x="6886" y="320"/>
                </a:lnTo>
                <a:cubicBezTo>
                  <a:pt x="6858" y="287"/>
                  <a:pt x="6822" y="270"/>
                  <a:pt x="6777" y="270"/>
                </a:cubicBezTo>
                <a:lnTo>
                  <a:pt x="6777" y="270"/>
                </a:lnTo>
                <a:cubicBezTo>
                  <a:pt x="6736" y="270"/>
                  <a:pt x="6702" y="283"/>
                  <a:pt x="6675" y="310"/>
                </a:cubicBezTo>
                <a:lnTo>
                  <a:pt x="6675" y="310"/>
                </a:lnTo>
                <a:cubicBezTo>
                  <a:pt x="6648" y="337"/>
                  <a:pt x="6632" y="373"/>
                  <a:pt x="6629" y="418"/>
                </a:cubicBezTo>
                <a:lnTo>
                  <a:pt x="6629" y="418"/>
                </a:lnTo>
                <a:close/>
                <a:moveTo>
                  <a:pt x="7474" y="561"/>
                </a:moveTo>
                <a:lnTo>
                  <a:pt x="7565" y="572"/>
                </a:lnTo>
                <a:cubicBezTo>
                  <a:pt x="7550" y="625"/>
                  <a:pt x="7524" y="666"/>
                  <a:pt x="7485" y="695"/>
                </a:cubicBezTo>
                <a:lnTo>
                  <a:pt x="7485" y="695"/>
                </a:lnTo>
                <a:cubicBezTo>
                  <a:pt x="7446" y="724"/>
                  <a:pt x="7397" y="739"/>
                  <a:pt x="7337" y="739"/>
                </a:cubicBezTo>
                <a:lnTo>
                  <a:pt x="7337" y="739"/>
                </a:lnTo>
                <a:cubicBezTo>
                  <a:pt x="7261" y="739"/>
                  <a:pt x="7201" y="716"/>
                  <a:pt x="7156" y="669"/>
                </a:cubicBezTo>
                <a:lnTo>
                  <a:pt x="7156" y="669"/>
                </a:lnTo>
                <a:cubicBezTo>
                  <a:pt x="7112" y="622"/>
                  <a:pt x="7090" y="557"/>
                  <a:pt x="7090" y="473"/>
                </a:cubicBezTo>
                <a:lnTo>
                  <a:pt x="7090" y="473"/>
                </a:lnTo>
                <a:cubicBezTo>
                  <a:pt x="7090" y="386"/>
                  <a:pt x="7112" y="318"/>
                  <a:pt x="7157" y="270"/>
                </a:cubicBezTo>
                <a:lnTo>
                  <a:pt x="7157" y="270"/>
                </a:lnTo>
                <a:cubicBezTo>
                  <a:pt x="7202" y="221"/>
                  <a:pt x="7261" y="197"/>
                  <a:pt x="7332" y="197"/>
                </a:cubicBezTo>
                <a:lnTo>
                  <a:pt x="7332" y="197"/>
                </a:lnTo>
                <a:cubicBezTo>
                  <a:pt x="7401" y="197"/>
                  <a:pt x="7458" y="221"/>
                  <a:pt x="7502" y="268"/>
                </a:cubicBezTo>
                <a:lnTo>
                  <a:pt x="7502" y="268"/>
                </a:lnTo>
                <a:cubicBezTo>
                  <a:pt x="7546" y="315"/>
                  <a:pt x="7568" y="382"/>
                  <a:pt x="7568" y="467"/>
                </a:cubicBezTo>
                <a:lnTo>
                  <a:pt x="7568" y="467"/>
                </a:lnTo>
                <a:cubicBezTo>
                  <a:pt x="7568" y="472"/>
                  <a:pt x="7568" y="480"/>
                  <a:pt x="7567" y="491"/>
                </a:cubicBezTo>
                <a:lnTo>
                  <a:pt x="7567" y="491"/>
                </a:lnTo>
                <a:lnTo>
                  <a:pt x="7181" y="491"/>
                </a:lnTo>
                <a:cubicBezTo>
                  <a:pt x="7184" y="548"/>
                  <a:pt x="7200" y="591"/>
                  <a:pt x="7229" y="622"/>
                </a:cubicBezTo>
                <a:lnTo>
                  <a:pt x="7229" y="622"/>
                </a:lnTo>
                <a:cubicBezTo>
                  <a:pt x="7258" y="652"/>
                  <a:pt x="7294" y="667"/>
                  <a:pt x="7337" y="667"/>
                </a:cubicBezTo>
                <a:lnTo>
                  <a:pt x="7337" y="667"/>
                </a:lnTo>
                <a:cubicBezTo>
                  <a:pt x="7370" y="667"/>
                  <a:pt x="7397" y="659"/>
                  <a:pt x="7420" y="642"/>
                </a:cubicBezTo>
                <a:lnTo>
                  <a:pt x="7420" y="642"/>
                </a:lnTo>
                <a:cubicBezTo>
                  <a:pt x="7443" y="625"/>
                  <a:pt x="7461" y="598"/>
                  <a:pt x="7474" y="561"/>
                </a:cubicBezTo>
                <a:lnTo>
                  <a:pt x="7474" y="561"/>
                </a:lnTo>
                <a:close/>
                <a:moveTo>
                  <a:pt x="7186" y="418"/>
                </a:moveTo>
                <a:lnTo>
                  <a:pt x="7475" y="418"/>
                </a:lnTo>
                <a:cubicBezTo>
                  <a:pt x="7471" y="375"/>
                  <a:pt x="7460" y="342"/>
                  <a:pt x="7442" y="320"/>
                </a:cubicBezTo>
                <a:lnTo>
                  <a:pt x="7442" y="320"/>
                </a:lnTo>
                <a:cubicBezTo>
                  <a:pt x="7414" y="287"/>
                  <a:pt x="7378" y="270"/>
                  <a:pt x="7333" y="270"/>
                </a:cubicBezTo>
                <a:lnTo>
                  <a:pt x="7333" y="270"/>
                </a:lnTo>
                <a:cubicBezTo>
                  <a:pt x="7292" y="270"/>
                  <a:pt x="7258" y="283"/>
                  <a:pt x="7231" y="310"/>
                </a:cubicBezTo>
                <a:lnTo>
                  <a:pt x="7231" y="310"/>
                </a:lnTo>
                <a:cubicBezTo>
                  <a:pt x="7204" y="337"/>
                  <a:pt x="7189" y="373"/>
                  <a:pt x="7186" y="418"/>
                </a:cubicBezTo>
                <a:lnTo>
                  <a:pt x="7186" y="418"/>
                </a:lnTo>
                <a:close/>
                <a:moveTo>
                  <a:pt x="8012" y="728"/>
                </a:moveTo>
                <a:lnTo>
                  <a:pt x="8012" y="662"/>
                </a:lnTo>
                <a:cubicBezTo>
                  <a:pt x="7979" y="713"/>
                  <a:pt x="7930" y="739"/>
                  <a:pt x="7867" y="739"/>
                </a:cubicBezTo>
                <a:lnTo>
                  <a:pt x="7867" y="739"/>
                </a:lnTo>
                <a:cubicBezTo>
                  <a:pt x="7826" y="739"/>
                  <a:pt x="7788" y="728"/>
                  <a:pt x="7753" y="705"/>
                </a:cubicBezTo>
                <a:lnTo>
                  <a:pt x="7753" y="705"/>
                </a:lnTo>
                <a:cubicBezTo>
                  <a:pt x="7718" y="682"/>
                  <a:pt x="7691" y="651"/>
                  <a:pt x="7672" y="610"/>
                </a:cubicBezTo>
                <a:lnTo>
                  <a:pt x="7672" y="610"/>
                </a:lnTo>
                <a:cubicBezTo>
                  <a:pt x="7653" y="569"/>
                  <a:pt x="7644" y="522"/>
                  <a:pt x="7644" y="469"/>
                </a:cubicBezTo>
                <a:lnTo>
                  <a:pt x="7644" y="469"/>
                </a:lnTo>
                <a:cubicBezTo>
                  <a:pt x="7644" y="417"/>
                  <a:pt x="7652" y="370"/>
                  <a:pt x="7669" y="328"/>
                </a:cubicBezTo>
                <a:lnTo>
                  <a:pt x="7669" y="328"/>
                </a:lnTo>
                <a:cubicBezTo>
                  <a:pt x="7686" y="286"/>
                  <a:pt x="7712" y="254"/>
                  <a:pt x="7747" y="231"/>
                </a:cubicBezTo>
                <a:lnTo>
                  <a:pt x="7747" y="231"/>
                </a:lnTo>
                <a:cubicBezTo>
                  <a:pt x="7782" y="208"/>
                  <a:pt x="7820" y="197"/>
                  <a:pt x="7863" y="197"/>
                </a:cubicBezTo>
                <a:lnTo>
                  <a:pt x="7863" y="197"/>
                </a:lnTo>
                <a:cubicBezTo>
                  <a:pt x="7894" y="197"/>
                  <a:pt x="7922" y="204"/>
                  <a:pt x="7946" y="217"/>
                </a:cubicBezTo>
                <a:lnTo>
                  <a:pt x="7946" y="217"/>
                </a:lnTo>
                <a:cubicBezTo>
                  <a:pt x="7971" y="230"/>
                  <a:pt x="7991" y="248"/>
                  <a:pt x="8006" y="269"/>
                </a:cubicBezTo>
                <a:lnTo>
                  <a:pt x="8006" y="269"/>
                </a:lnTo>
                <a:lnTo>
                  <a:pt x="8006" y="12"/>
                </a:lnTo>
                <a:lnTo>
                  <a:pt x="8093" y="12"/>
                </a:lnTo>
                <a:lnTo>
                  <a:pt x="8093" y="728"/>
                </a:lnTo>
                <a:lnTo>
                  <a:pt x="8012" y="728"/>
                </a:lnTo>
                <a:close/>
                <a:moveTo>
                  <a:pt x="7734" y="469"/>
                </a:moveTo>
                <a:cubicBezTo>
                  <a:pt x="7734" y="535"/>
                  <a:pt x="7748" y="585"/>
                  <a:pt x="7776" y="618"/>
                </a:cubicBezTo>
                <a:lnTo>
                  <a:pt x="7776" y="618"/>
                </a:lnTo>
                <a:cubicBezTo>
                  <a:pt x="7804" y="651"/>
                  <a:pt x="7837" y="667"/>
                  <a:pt x="7875" y="667"/>
                </a:cubicBezTo>
                <a:lnTo>
                  <a:pt x="7875" y="667"/>
                </a:lnTo>
                <a:cubicBezTo>
                  <a:pt x="7914" y="667"/>
                  <a:pt x="7946" y="651"/>
                  <a:pt x="7973" y="620"/>
                </a:cubicBezTo>
                <a:lnTo>
                  <a:pt x="7973" y="620"/>
                </a:lnTo>
                <a:cubicBezTo>
                  <a:pt x="8000" y="589"/>
                  <a:pt x="8013" y="541"/>
                  <a:pt x="8013" y="476"/>
                </a:cubicBezTo>
                <a:lnTo>
                  <a:pt x="8013" y="476"/>
                </a:lnTo>
                <a:cubicBezTo>
                  <a:pt x="8013" y="405"/>
                  <a:pt x="7999" y="353"/>
                  <a:pt x="7972" y="320"/>
                </a:cubicBezTo>
                <a:lnTo>
                  <a:pt x="7972" y="320"/>
                </a:lnTo>
                <a:cubicBezTo>
                  <a:pt x="7945" y="287"/>
                  <a:pt x="7911" y="270"/>
                  <a:pt x="7871" y="270"/>
                </a:cubicBezTo>
                <a:lnTo>
                  <a:pt x="7871" y="270"/>
                </a:lnTo>
                <a:cubicBezTo>
                  <a:pt x="7832" y="270"/>
                  <a:pt x="7799" y="286"/>
                  <a:pt x="7773" y="318"/>
                </a:cubicBezTo>
                <a:lnTo>
                  <a:pt x="7773" y="318"/>
                </a:lnTo>
                <a:cubicBezTo>
                  <a:pt x="7747" y="350"/>
                  <a:pt x="7734" y="400"/>
                  <a:pt x="7734" y="469"/>
                </a:cubicBezTo>
                <a:lnTo>
                  <a:pt x="7734" y="469"/>
                </a:lnTo>
                <a:close/>
                <a:moveTo>
                  <a:pt x="8196" y="573"/>
                </a:moveTo>
                <a:lnTo>
                  <a:pt x="8283" y="559"/>
                </a:lnTo>
                <a:cubicBezTo>
                  <a:pt x="8288" y="594"/>
                  <a:pt x="8302" y="620"/>
                  <a:pt x="8324" y="639"/>
                </a:cubicBezTo>
                <a:lnTo>
                  <a:pt x="8324" y="639"/>
                </a:lnTo>
                <a:cubicBezTo>
                  <a:pt x="8346" y="658"/>
                  <a:pt x="8377" y="667"/>
                  <a:pt x="8417" y="667"/>
                </a:cubicBezTo>
                <a:lnTo>
                  <a:pt x="8417" y="667"/>
                </a:lnTo>
                <a:cubicBezTo>
                  <a:pt x="8458" y="667"/>
                  <a:pt x="8488" y="659"/>
                  <a:pt x="8507" y="642"/>
                </a:cubicBezTo>
                <a:lnTo>
                  <a:pt x="8507" y="642"/>
                </a:lnTo>
                <a:cubicBezTo>
                  <a:pt x="8527" y="626"/>
                  <a:pt x="8537" y="607"/>
                  <a:pt x="8537" y="584"/>
                </a:cubicBezTo>
                <a:lnTo>
                  <a:pt x="8537" y="584"/>
                </a:lnTo>
                <a:cubicBezTo>
                  <a:pt x="8537" y="565"/>
                  <a:pt x="8528" y="549"/>
                  <a:pt x="8511" y="538"/>
                </a:cubicBezTo>
                <a:lnTo>
                  <a:pt x="8511" y="538"/>
                </a:lnTo>
                <a:cubicBezTo>
                  <a:pt x="8499" y="530"/>
                  <a:pt x="8469" y="520"/>
                  <a:pt x="8421" y="508"/>
                </a:cubicBezTo>
                <a:lnTo>
                  <a:pt x="8421" y="508"/>
                </a:lnTo>
                <a:cubicBezTo>
                  <a:pt x="8356" y="491"/>
                  <a:pt x="8312" y="477"/>
                  <a:pt x="8287" y="466"/>
                </a:cubicBezTo>
                <a:lnTo>
                  <a:pt x="8287" y="466"/>
                </a:lnTo>
                <a:cubicBezTo>
                  <a:pt x="8262" y="454"/>
                  <a:pt x="8243" y="437"/>
                  <a:pt x="8230" y="416"/>
                </a:cubicBezTo>
                <a:lnTo>
                  <a:pt x="8230" y="416"/>
                </a:lnTo>
                <a:cubicBezTo>
                  <a:pt x="8217" y="395"/>
                  <a:pt x="8211" y="372"/>
                  <a:pt x="8211" y="347"/>
                </a:cubicBezTo>
                <a:lnTo>
                  <a:pt x="8211" y="347"/>
                </a:lnTo>
                <a:cubicBezTo>
                  <a:pt x="8211" y="324"/>
                  <a:pt x="8216" y="302"/>
                  <a:pt x="8227" y="282"/>
                </a:cubicBezTo>
                <a:lnTo>
                  <a:pt x="8227" y="282"/>
                </a:lnTo>
                <a:cubicBezTo>
                  <a:pt x="8238" y="263"/>
                  <a:pt x="8252" y="246"/>
                  <a:pt x="8270" y="233"/>
                </a:cubicBezTo>
                <a:lnTo>
                  <a:pt x="8270" y="233"/>
                </a:lnTo>
                <a:cubicBezTo>
                  <a:pt x="8284" y="223"/>
                  <a:pt x="8303" y="215"/>
                  <a:pt x="8326" y="208"/>
                </a:cubicBezTo>
                <a:lnTo>
                  <a:pt x="8326" y="208"/>
                </a:lnTo>
                <a:cubicBezTo>
                  <a:pt x="8349" y="201"/>
                  <a:pt x="8375" y="197"/>
                  <a:pt x="8402" y="197"/>
                </a:cubicBezTo>
                <a:lnTo>
                  <a:pt x="8402" y="197"/>
                </a:lnTo>
                <a:cubicBezTo>
                  <a:pt x="8443" y="197"/>
                  <a:pt x="8478" y="203"/>
                  <a:pt x="8509" y="215"/>
                </a:cubicBezTo>
                <a:lnTo>
                  <a:pt x="8509" y="215"/>
                </a:lnTo>
                <a:cubicBezTo>
                  <a:pt x="8540" y="226"/>
                  <a:pt x="8562" y="242"/>
                  <a:pt x="8577" y="262"/>
                </a:cubicBezTo>
                <a:lnTo>
                  <a:pt x="8577" y="262"/>
                </a:lnTo>
                <a:cubicBezTo>
                  <a:pt x="8592" y="282"/>
                  <a:pt x="8602" y="309"/>
                  <a:pt x="8607" y="343"/>
                </a:cubicBezTo>
                <a:lnTo>
                  <a:pt x="8607" y="343"/>
                </a:lnTo>
                <a:lnTo>
                  <a:pt x="8521" y="354"/>
                </a:lnTo>
                <a:cubicBezTo>
                  <a:pt x="8518" y="327"/>
                  <a:pt x="8507" y="307"/>
                  <a:pt x="8488" y="292"/>
                </a:cubicBezTo>
                <a:lnTo>
                  <a:pt x="8488" y="292"/>
                </a:lnTo>
                <a:cubicBezTo>
                  <a:pt x="8469" y="277"/>
                  <a:pt x="8442" y="270"/>
                  <a:pt x="8408" y="270"/>
                </a:cubicBezTo>
                <a:lnTo>
                  <a:pt x="8408" y="270"/>
                </a:lnTo>
                <a:cubicBezTo>
                  <a:pt x="8368" y="270"/>
                  <a:pt x="8339" y="277"/>
                  <a:pt x="8322" y="290"/>
                </a:cubicBezTo>
                <a:lnTo>
                  <a:pt x="8322" y="290"/>
                </a:lnTo>
                <a:cubicBezTo>
                  <a:pt x="8305" y="303"/>
                  <a:pt x="8296" y="319"/>
                  <a:pt x="8296" y="336"/>
                </a:cubicBezTo>
                <a:lnTo>
                  <a:pt x="8296" y="336"/>
                </a:lnTo>
                <a:cubicBezTo>
                  <a:pt x="8296" y="348"/>
                  <a:pt x="8300" y="358"/>
                  <a:pt x="8307" y="367"/>
                </a:cubicBezTo>
                <a:lnTo>
                  <a:pt x="8307" y="367"/>
                </a:lnTo>
                <a:cubicBezTo>
                  <a:pt x="8314" y="376"/>
                  <a:pt x="8325" y="384"/>
                  <a:pt x="8340" y="391"/>
                </a:cubicBezTo>
                <a:lnTo>
                  <a:pt x="8340" y="391"/>
                </a:lnTo>
                <a:cubicBezTo>
                  <a:pt x="8349" y="394"/>
                  <a:pt x="8375" y="401"/>
                  <a:pt x="8418" y="413"/>
                </a:cubicBezTo>
                <a:lnTo>
                  <a:pt x="8418" y="413"/>
                </a:lnTo>
                <a:cubicBezTo>
                  <a:pt x="8480" y="430"/>
                  <a:pt x="8523" y="443"/>
                  <a:pt x="8548" y="454"/>
                </a:cubicBezTo>
                <a:lnTo>
                  <a:pt x="8548" y="454"/>
                </a:lnTo>
                <a:cubicBezTo>
                  <a:pt x="8573" y="465"/>
                  <a:pt x="8592" y="480"/>
                  <a:pt x="8606" y="500"/>
                </a:cubicBezTo>
                <a:lnTo>
                  <a:pt x="8606" y="500"/>
                </a:lnTo>
                <a:cubicBezTo>
                  <a:pt x="8620" y="520"/>
                  <a:pt x="8627" y="545"/>
                  <a:pt x="8627" y="575"/>
                </a:cubicBezTo>
                <a:lnTo>
                  <a:pt x="8627" y="575"/>
                </a:lnTo>
                <a:cubicBezTo>
                  <a:pt x="8627" y="604"/>
                  <a:pt x="8618" y="632"/>
                  <a:pt x="8601" y="658"/>
                </a:cubicBezTo>
                <a:lnTo>
                  <a:pt x="8601" y="658"/>
                </a:lnTo>
                <a:cubicBezTo>
                  <a:pt x="8584" y="684"/>
                  <a:pt x="8560" y="704"/>
                  <a:pt x="8527" y="718"/>
                </a:cubicBezTo>
                <a:lnTo>
                  <a:pt x="8527" y="718"/>
                </a:lnTo>
                <a:cubicBezTo>
                  <a:pt x="8495" y="732"/>
                  <a:pt x="8459" y="739"/>
                  <a:pt x="8418" y="739"/>
                </a:cubicBezTo>
                <a:lnTo>
                  <a:pt x="8418" y="739"/>
                </a:lnTo>
                <a:cubicBezTo>
                  <a:pt x="8351" y="739"/>
                  <a:pt x="8299" y="725"/>
                  <a:pt x="8264" y="697"/>
                </a:cubicBezTo>
                <a:lnTo>
                  <a:pt x="8264" y="697"/>
                </a:lnTo>
                <a:cubicBezTo>
                  <a:pt x="8229" y="669"/>
                  <a:pt x="8206" y="628"/>
                  <a:pt x="8196" y="573"/>
                </a:cubicBezTo>
                <a:lnTo>
                  <a:pt x="8196" y="573"/>
                </a:lnTo>
                <a:close/>
                <a:moveTo>
                  <a:pt x="9009" y="728"/>
                </a:moveTo>
                <a:lnTo>
                  <a:pt x="9009" y="209"/>
                </a:lnTo>
                <a:lnTo>
                  <a:pt x="9088" y="209"/>
                </a:lnTo>
                <a:lnTo>
                  <a:pt x="9088" y="283"/>
                </a:lnTo>
                <a:cubicBezTo>
                  <a:pt x="9126" y="226"/>
                  <a:pt x="9181" y="197"/>
                  <a:pt x="9253" y="197"/>
                </a:cubicBezTo>
                <a:lnTo>
                  <a:pt x="9253" y="197"/>
                </a:lnTo>
                <a:cubicBezTo>
                  <a:pt x="9284" y="197"/>
                  <a:pt x="9313" y="203"/>
                  <a:pt x="9340" y="214"/>
                </a:cubicBezTo>
                <a:lnTo>
                  <a:pt x="9340" y="214"/>
                </a:lnTo>
                <a:cubicBezTo>
                  <a:pt x="9366" y="225"/>
                  <a:pt x="9385" y="240"/>
                  <a:pt x="9398" y="258"/>
                </a:cubicBezTo>
                <a:lnTo>
                  <a:pt x="9398" y="258"/>
                </a:lnTo>
                <a:cubicBezTo>
                  <a:pt x="9411" y="277"/>
                  <a:pt x="9421" y="298"/>
                  <a:pt x="9426" y="323"/>
                </a:cubicBezTo>
                <a:lnTo>
                  <a:pt x="9426" y="323"/>
                </a:lnTo>
                <a:cubicBezTo>
                  <a:pt x="9429" y="340"/>
                  <a:pt x="9431" y="368"/>
                  <a:pt x="9431" y="409"/>
                </a:cubicBezTo>
                <a:lnTo>
                  <a:pt x="9431" y="409"/>
                </a:lnTo>
                <a:lnTo>
                  <a:pt x="9431" y="728"/>
                </a:lnTo>
                <a:lnTo>
                  <a:pt x="9343" y="728"/>
                </a:lnTo>
                <a:lnTo>
                  <a:pt x="9343" y="412"/>
                </a:lnTo>
                <a:cubicBezTo>
                  <a:pt x="9343" y="376"/>
                  <a:pt x="9340" y="349"/>
                  <a:pt x="9333" y="332"/>
                </a:cubicBezTo>
                <a:lnTo>
                  <a:pt x="9333" y="332"/>
                </a:lnTo>
                <a:cubicBezTo>
                  <a:pt x="9326" y="314"/>
                  <a:pt x="9313" y="300"/>
                  <a:pt x="9296" y="289"/>
                </a:cubicBezTo>
                <a:lnTo>
                  <a:pt x="9296" y="289"/>
                </a:lnTo>
                <a:cubicBezTo>
                  <a:pt x="9279" y="278"/>
                  <a:pt x="9258" y="273"/>
                  <a:pt x="9235" y="273"/>
                </a:cubicBezTo>
                <a:lnTo>
                  <a:pt x="9235" y="273"/>
                </a:lnTo>
                <a:cubicBezTo>
                  <a:pt x="9198" y="273"/>
                  <a:pt x="9165" y="285"/>
                  <a:pt x="9138" y="309"/>
                </a:cubicBezTo>
                <a:lnTo>
                  <a:pt x="9138" y="309"/>
                </a:lnTo>
                <a:cubicBezTo>
                  <a:pt x="9111" y="333"/>
                  <a:pt x="9097" y="378"/>
                  <a:pt x="9097" y="444"/>
                </a:cubicBezTo>
                <a:lnTo>
                  <a:pt x="9097" y="444"/>
                </a:lnTo>
                <a:lnTo>
                  <a:pt x="9097" y="728"/>
                </a:lnTo>
                <a:lnTo>
                  <a:pt x="9009" y="728"/>
                </a:lnTo>
                <a:close/>
                <a:moveTo>
                  <a:pt x="9533" y="468"/>
                </a:moveTo>
                <a:cubicBezTo>
                  <a:pt x="9533" y="372"/>
                  <a:pt x="9560" y="301"/>
                  <a:pt x="9613" y="255"/>
                </a:cubicBezTo>
                <a:lnTo>
                  <a:pt x="9613" y="255"/>
                </a:lnTo>
                <a:cubicBezTo>
                  <a:pt x="9658" y="216"/>
                  <a:pt x="9712" y="197"/>
                  <a:pt x="9776" y="197"/>
                </a:cubicBezTo>
                <a:lnTo>
                  <a:pt x="9776" y="197"/>
                </a:lnTo>
                <a:cubicBezTo>
                  <a:pt x="9847" y="197"/>
                  <a:pt x="9906" y="220"/>
                  <a:pt x="9951" y="267"/>
                </a:cubicBezTo>
                <a:lnTo>
                  <a:pt x="9951" y="267"/>
                </a:lnTo>
                <a:cubicBezTo>
                  <a:pt x="9996" y="314"/>
                  <a:pt x="10019" y="378"/>
                  <a:pt x="10019" y="461"/>
                </a:cubicBezTo>
                <a:lnTo>
                  <a:pt x="10019" y="461"/>
                </a:lnTo>
                <a:cubicBezTo>
                  <a:pt x="10019" y="528"/>
                  <a:pt x="10009" y="580"/>
                  <a:pt x="9989" y="618"/>
                </a:cubicBezTo>
                <a:lnTo>
                  <a:pt x="9989" y="618"/>
                </a:lnTo>
                <a:cubicBezTo>
                  <a:pt x="9968" y="657"/>
                  <a:pt x="9939" y="687"/>
                  <a:pt x="9901" y="708"/>
                </a:cubicBezTo>
                <a:lnTo>
                  <a:pt x="9901" y="708"/>
                </a:lnTo>
                <a:cubicBezTo>
                  <a:pt x="9863" y="729"/>
                  <a:pt x="9821" y="739"/>
                  <a:pt x="9776" y="739"/>
                </a:cubicBezTo>
                <a:lnTo>
                  <a:pt x="9776" y="739"/>
                </a:lnTo>
                <a:cubicBezTo>
                  <a:pt x="9703" y="739"/>
                  <a:pt x="9645" y="716"/>
                  <a:pt x="9600" y="669"/>
                </a:cubicBezTo>
                <a:lnTo>
                  <a:pt x="9600" y="669"/>
                </a:lnTo>
                <a:cubicBezTo>
                  <a:pt x="9555" y="623"/>
                  <a:pt x="9533" y="556"/>
                  <a:pt x="9533" y="468"/>
                </a:cubicBezTo>
                <a:lnTo>
                  <a:pt x="9533" y="468"/>
                </a:lnTo>
                <a:close/>
                <a:moveTo>
                  <a:pt x="9623" y="468"/>
                </a:moveTo>
                <a:cubicBezTo>
                  <a:pt x="9623" y="535"/>
                  <a:pt x="9637" y="584"/>
                  <a:pt x="9666" y="617"/>
                </a:cubicBezTo>
                <a:lnTo>
                  <a:pt x="9666" y="617"/>
                </a:lnTo>
                <a:cubicBezTo>
                  <a:pt x="9695" y="650"/>
                  <a:pt x="9732" y="667"/>
                  <a:pt x="9776" y="667"/>
                </a:cubicBezTo>
                <a:lnTo>
                  <a:pt x="9776" y="667"/>
                </a:lnTo>
                <a:cubicBezTo>
                  <a:pt x="9819" y="667"/>
                  <a:pt x="9856" y="650"/>
                  <a:pt x="9885" y="617"/>
                </a:cubicBezTo>
                <a:lnTo>
                  <a:pt x="9885" y="617"/>
                </a:lnTo>
                <a:cubicBezTo>
                  <a:pt x="9914" y="584"/>
                  <a:pt x="9928" y="533"/>
                  <a:pt x="9928" y="465"/>
                </a:cubicBezTo>
                <a:lnTo>
                  <a:pt x="9928" y="465"/>
                </a:lnTo>
                <a:cubicBezTo>
                  <a:pt x="9928" y="401"/>
                  <a:pt x="9914" y="353"/>
                  <a:pt x="9885" y="320"/>
                </a:cubicBezTo>
                <a:lnTo>
                  <a:pt x="9885" y="320"/>
                </a:lnTo>
                <a:cubicBezTo>
                  <a:pt x="9856" y="287"/>
                  <a:pt x="9819" y="270"/>
                  <a:pt x="9776" y="270"/>
                </a:cubicBezTo>
                <a:lnTo>
                  <a:pt x="9776" y="270"/>
                </a:lnTo>
                <a:cubicBezTo>
                  <a:pt x="9732" y="270"/>
                  <a:pt x="9695" y="286"/>
                  <a:pt x="9666" y="319"/>
                </a:cubicBezTo>
                <a:lnTo>
                  <a:pt x="9666" y="319"/>
                </a:lnTo>
                <a:cubicBezTo>
                  <a:pt x="9637" y="352"/>
                  <a:pt x="9623" y="402"/>
                  <a:pt x="9623" y="468"/>
                </a:cubicBezTo>
                <a:lnTo>
                  <a:pt x="9623" y="468"/>
                </a:lnTo>
                <a:close/>
                <a:moveTo>
                  <a:pt x="10378" y="498"/>
                </a:moveTo>
                <a:lnTo>
                  <a:pt x="10468" y="490"/>
                </a:lnTo>
                <a:cubicBezTo>
                  <a:pt x="10472" y="525"/>
                  <a:pt x="10482" y="555"/>
                  <a:pt x="10497" y="578"/>
                </a:cubicBezTo>
                <a:lnTo>
                  <a:pt x="10497" y="578"/>
                </a:lnTo>
                <a:cubicBezTo>
                  <a:pt x="10512" y="601"/>
                  <a:pt x="10536" y="619"/>
                  <a:pt x="10569" y="634"/>
                </a:cubicBezTo>
                <a:lnTo>
                  <a:pt x="10569" y="634"/>
                </a:lnTo>
                <a:cubicBezTo>
                  <a:pt x="10602" y="648"/>
                  <a:pt x="10638" y="655"/>
                  <a:pt x="10679" y="655"/>
                </a:cubicBezTo>
                <a:lnTo>
                  <a:pt x="10679" y="655"/>
                </a:lnTo>
                <a:cubicBezTo>
                  <a:pt x="10715" y="655"/>
                  <a:pt x="10747" y="650"/>
                  <a:pt x="10775" y="639"/>
                </a:cubicBezTo>
                <a:lnTo>
                  <a:pt x="10775" y="639"/>
                </a:lnTo>
                <a:cubicBezTo>
                  <a:pt x="10802" y="628"/>
                  <a:pt x="10823" y="613"/>
                  <a:pt x="10837" y="594"/>
                </a:cubicBezTo>
                <a:lnTo>
                  <a:pt x="10837" y="594"/>
                </a:lnTo>
                <a:cubicBezTo>
                  <a:pt x="10850" y="575"/>
                  <a:pt x="10857" y="555"/>
                  <a:pt x="10857" y="533"/>
                </a:cubicBezTo>
                <a:lnTo>
                  <a:pt x="10857" y="533"/>
                </a:lnTo>
                <a:cubicBezTo>
                  <a:pt x="10857" y="511"/>
                  <a:pt x="10850" y="491"/>
                  <a:pt x="10837" y="474"/>
                </a:cubicBezTo>
                <a:lnTo>
                  <a:pt x="10837" y="474"/>
                </a:lnTo>
                <a:cubicBezTo>
                  <a:pt x="10824" y="457"/>
                  <a:pt x="10803" y="443"/>
                  <a:pt x="10773" y="432"/>
                </a:cubicBezTo>
                <a:lnTo>
                  <a:pt x="10773" y="432"/>
                </a:lnTo>
                <a:cubicBezTo>
                  <a:pt x="10754" y="425"/>
                  <a:pt x="10711" y="413"/>
                  <a:pt x="10645" y="397"/>
                </a:cubicBezTo>
                <a:lnTo>
                  <a:pt x="10645" y="397"/>
                </a:lnTo>
                <a:cubicBezTo>
                  <a:pt x="10580" y="382"/>
                  <a:pt x="10534" y="367"/>
                  <a:pt x="10507" y="353"/>
                </a:cubicBezTo>
                <a:lnTo>
                  <a:pt x="10507" y="353"/>
                </a:lnTo>
                <a:cubicBezTo>
                  <a:pt x="10473" y="335"/>
                  <a:pt x="10448" y="313"/>
                  <a:pt x="10431" y="286"/>
                </a:cubicBezTo>
                <a:lnTo>
                  <a:pt x="10431" y="286"/>
                </a:lnTo>
                <a:cubicBezTo>
                  <a:pt x="10414" y="259"/>
                  <a:pt x="10406" y="230"/>
                  <a:pt x="10406" y="197"/>
                </a:cubicBezTo>
                <a:lnTo>
                  <a:pt x="10406" y="197"/>
                </a:lnTo>
                <a:cubicBezTo>
                  <a:pt x="10406" y="161"/>
                  <a:pt x="10416" y="127"/>
                  <a:pt x="10437" y="95"/>
                </a:cubicBezTo>
                <a:lnTo>
                  <a:pt x="10437" y="95"/>
                </a:lnTo>
                <a:cubicBezTo>
                  <a:pt x="10457" y="64"/>
                  <a:pt x="10487" y="40"/>
                  <a:pt x="10526" y="24"/>
                </a:cubicBezTo>
                <a:lnTo>
                  <a:pt x="10526" y="24"/>
                </a:lnTo>
                <a:cubicBezTo>
                  <a:pt x="10565" y="8"/>
                  <a:pt x="10609" y="0"/>
                  <a:pt x="10658" y="0"/>
                </a:cubicBezTo>
                <a:lnTo>
                  <a:pt x="10658" y="0"/>
                </a:lnTo>
                <a:cubicBezTo>
                  <a:pt x="10711" y="0"/>
                  <a:pt x="10757" y="8"/>
                  <a:pt x="10798" y="25"/>
                </a:cubicBezTo>
                <a:lnTo>
                  <a:pt x="10798" y="25"/>
                </a:lnTo>
                <a:cubicBezTo>
                  <a:pt x="10839" y="42"/>
                  <a:pt x="10870" y="68"/>
                  <a:pt x="10892" y="101"/>
                </a:cubicBezTo>
                <a:lnTo>
                  <a:pt x="10892" y="101"/>
                </a:lnTo>
                <a:cubicBezTo>
                  <a:pt x="10913" y="134"/>
                  <a:pt x="10925" y="171"/>
                  <a:pt x="10927" y="213"/>
                </a:cubicBezTo>
                <a:lnTo>
                  <a:pt x="10927" y="213"/>
                </a:lnTo>
                <a:lnTo>
                  <a:pt x="10836" y="220"/>
                </a:lnTo>
                <a:cubicBezTo>
                  <a:pt x="10831" y="175"/>
                  <a:pt x="10815" y="141"/>
                  <a:pt x="10786" y="118"/>
                </a:cubicBezTo>
                <a:lnTo>
                  <a:pt x="10786" y="118"/>
                </a:lnTo>
                <a:cubicBezTo>
                  <a:pt x="10758" y="95"/>
                  <a:pt x="10717" y="83"/>
                  <a:pt x="10662" y="83"/>
                </a:cubicBezTo>
                <a:lnTo>
                  <a:pt x="10662" y="83"/>
                </a:lnTo>
                <a:cubicBezTo>
                  <a:pt x="10605" y="83"/>
                  <a:pt x="10563" y="93"/>
                  <a:pt x="10536" y="114"/>
                </a:cubicBezTo>
                <a:lnTo>
                  <a:pt x="10536" y="114"/>
                </a:lnTo>
                <a:cubicBezTo>
                  <a:pt x="10510" y="135"/>
                  <a:pt x="10497" y="161"/>
                  <a:pt x="10497" y="190"/>
                </a:cubicBezTo>
                <a:lnTo>
                  <a:pt x="10497" y="190"/>
                </a:lnTo>
                <a:cubicBezTo>
                  <a:pt x="10497" y="216"/>
                  <a:pt x="10506" y="237"/>
                  <a:pt x="10525" y="254"/>
                </a:cubicBezTo>
                <a:lnTo>
                  <a:pt x="10525" y="254"/>
                </a:lnTo>
                <a:cubicBezTo>
                  <a:pt x="10543" y="271"/>
                  <a:pt x="10591" y="288"/>
                  <a:pt x="10668" y="305"/>
                </a:cubicBezTo>
                <a:lnTo>
                  <a:pt x="10668" y="305"/>
                </a:lnTo>
                <a:cubicBezTo>
                  <a:pt x="10745" y="322"/>
                  <a:pt x="10797" y="338"/>
                  <a:pt x="10826" y="351"/>
                </a:cubicBezTo>
                <a:lnTo>
                  <a:pt x="10826" y="351"/>
                </a:lnTo>
                <a:cubicBezTo>
                  <a:pt x="10868" y="370"/>
                  <a:pt x="10899" y="394"/>
                  <a:pt x="10918" y="424"/>
                </a:cubicBezTo>
                <a:lnTo>
                  <a:pt x="10918" y="424"/>
                </a:lnTo>
                <a:cubicBezTo>
                  <a:pt x="10938" y="453"/>
                  <a:pt x="10948" y="487"/>
                  <a:pt x="10948" y="525"/>
                </a:cubicBezTo>
                <a:lnTo>
                  <a:pt x="10948" y="525"/>
                </a:lnTo>
                <a:cubicBezTo>
                  <a:pt x="10948" y="564"/>
                  <a:pt x="10937" y="600"/>
                  <a:pt x="10916" y="633"/>
                </a:cubicBezTo>
                <a:lnTo>
                  <a:pt x="10916" y="633"/>
                </a:lnTo>
                <a:cubicBezTo>
                  <a:pt x="10894" y="667"/>
                  <a:pt x="10863" y="693"/>
                  <a:pt x="10822" y="712"/>
                </a:cubicBezTo>
                <a:lnTo>
                  <a:pt x="10822" y="712"/>
                </a:lnTo>
                <a:cubicBezTo>
                  <a:pt x="10781" y="731"/>
                  <a:pt x="10735" y="740"/>
                  <a:pt x="10684" y="740"/>
                </a:cubicBezTo>
                <a:lnTo>
                  <a:pt x="10684" y="740"/>
                </a:lnTo>
                <a:cubicBezTo>
                  <a:pt x="10619" y="740"/>
                  <a:pt x="10564" y="730"/>
                  <a:pt x="10521" y="711"/>
                </a:cubicBezTo>
                <a:lnTo>
                  <a:pt x="10521" y="711"/>
                </a:lnTo>
                <a:cubicBezTo>
                  <a:pt x="10477" y="692"/>
                  <a:pt x="10443" y="664"/>
                  <a:pt x="10418" y="626"/>
                </a:cubicBezTo>
                <a:lnTo>
                  <a:pt x="10418" y="626"/>
                </a:lnTo>
                <a:cubicBezTo>
                  <a:pt x="10393" y="588"/>
                  <a:pt x="10379" y="545"/>
                  <a:pt x="10378" y="498"/>
                </a:cubicBezTo>
                <a:lnTo>
                  <a:pt x="10378" y="498"/>
                </a:lnTo>
                <a:close/>
                <a:moveTo>
                  <a:pt x="11279" y="728"/>
                </a:moveTo>
                <a:lnTo>
                  <a:pt x="11279" y="424"/>
                </a:lnTo>
                <a:lnTo>
                  <a:pt x="11003" y="12"/>
                </a:lnTo>
                <a:lnTo>
                  <a:pt x="11119" y="12"/>
                </a:lnTo>
                <a:lnTo>
                  <a:pt x="11260" y="228"/>
                </a:lnTo>
                <a:cubicBezTo>
                  <a:pt x="11286" y="268"/>
                  <a:pt x="11310" y="308"/>
                  <a:pt x="11333" y="349"/>
                </a:cubicBezTo>
                <a:lnTo>
                  <a:pt x="11333" y="349"/>
                </a:lnTo>
                <a:cubicBezTo>
                  <a:pt x="11354" y="311"/>
                  <a:pt x="11380" y="269"/>
                  <a:pt x="11411" y="222"/>
                </a:cubicBezTo>
                <a:lnTo>
                  <a:pt x="11411" y="222"/>
                </a:lnTo>
                <a:lnTo>
                  <a:pt x="11549" y="12"/>
                </a:lnTo>
                <a:lnTo>
                  <a:pt x="11660" y="12"/>
                </a:lnTo>
                <a:lnTo>
                  <a:pt x="11374" y="424"/>
                </a:lnTo>
                <a:lnTo>
                  <a:pt x="11374" y="728"/>
                </a:lnTo>
                <a:lnTo>
                  <a:pt x="11279" y="728"/>
                </a:lnTo>
                <a:close/>
                <a:moveTo>
                  <a:pt x="11744" y="728"/>
                </a:moveTo>
                <a:lnTo>
                  <a:pt x="11744" y="12"/>
                </a:lnTo>
                <a:lnTo>
                  <a:pt x="11841" y="12"/>
                </a:lnTo>
                <a:lnTo>
                  <a:pt x="12217" y="574"/>
                </a:lnTo>
                <a:lnTo>
                  <a:pt x="12217" y="12"/>
                </a:lnTo>
                <a:lnTo>
                  <a:pt x="12308" y="12"/>
                </a:lnTo>
                <a:lnTo>
                  <a:pt x="12308" y="728"/>
                </a:lnTo>
                <a:lnTo>
                  <a:pt x="12210" y="728"/>
                </a:lnTo>
                <a:lnTo>
                  <a:pt x="11834" y="165"/>
                </a:lnTo>
                <a:lnTo>
                  <a:pt x="11834" y="728"/>
                </a:lnTo>
                <a:lnTo>
                  <a:pt x="11744" y="728"/>
                </a:lnTo>
                <a:close/>
                <a:moveTo>
                  <a:pt x="12978" y="477"/>
                </a:moveTo>
                <a:lnTo>
                  <a:pt x="13072" y="500"/>
                </a:lnTo>
                <a:cubicBezTo>
                  <a:pt x="13052" y="578"/>
                  <a:pt x="13016" y="637"/>
                  <a:pt x="12965" y="678"/>
                </a:cubicBezTo>
                <a:lnTo>
                  <a:pt x="12965" y="678"/>
                </a:lnTo>
                <a:cubicBezTo>
                  <a:pt x="12914" y="719"/>
                  <a:pt x="12851" y="740"/>
                  <a:pt x="12776" y="740"/>
                </a:cubicBezTo>
                <a:lnTo>
                  <a:pt x="12776" y="740"/>
                </a:lnTo>
                <a:cubicBezTo>
                  <a:pt x="12699" y="740"/>
                  <a:pt x="12636" y="724"/>
                  <a:pt x="12588" y="693"/>
                </a:cubicBezTo>
                <a:lnTo>
                  <a:pt x="12588" y="693"/>
                </a:lnTo>
                <a:cubicBezTo>
                  <a:pt x="12539" y="661"/>
                  <a:pt x="12502" y="615"/>
                  <a:pt x="12477" y="556"/>
                </a:cubicBezTo>
                <a:lnTo>
                  <a:pt x="12477" y="556"/>
                </a:lnTo>
                <a:cubicBezTo>
                  <a:pt x="12452" y="497"/>
                  <a:pt x="12439" y="433"/>
                  <a:pt x="12439" y="364"/>
                </a:cubicBezTo>
                <a:lnTo>
                  <a:pt x="12439" y="364"/>
                </a:lnTo>
                <a:cubicBezTo>
                  <a:pt x="12439" y="289"/>
                  <a:pt x="12453" y="224"/>
                  <a:pt x="12482" y="169"/>
                </a:cubicBezTo>
                <a:lnTo>
                  <a:pt x="12482" y="169"/>
                </a:lnTo>
                <a:cubicBezTo>
                  <a:pt x="12511" y="114"/>
                  <a:pt x="12551" y="72"/>
                  <a:pt x="12604" y="43"/>
                </a:cubicBezTo>
                <a:lnTo>
                  <a:pt x="12604" y="43"/>
                </a:lnTo>
                <a:cubicBezTo>
                  <a:pt x="12657" y="14"/>
                  <a:pt x="12714" y="0"/>
                  <a:pt x="12777" y="0"/>
                </a:cubicBezTo>
                <a:lnTo>
                  <a:pt x="12777" y="0"/>
                </a:lnTo>
                <a:cubicBezTo>
                  <a:pt x="12849" y="0"/>
                  <a:pt x="12909" y="18"/>
                  <a:pt x="12958" y="54"/>
                </a:cubicBezTo>
                <a:lnTo>
                  <a:pt x="12958" y="54"/>
                </a:lnTo>
                <a:cubicBezTo>
                  <a:pt x="13007" y="91"/>
                  <a:pt x="13041" y="142"/>
                  <a:pt x="13060" y="208"/>
                </a:cubicBezTo>
                <a:lnTo>
                  <a:pt x="13060" y="208"/>
                </a:lnTo>
                <a:lnTo>
                  <a:pt x="12967" y="230"/>
                </a:lnTo>
                <a:cubicBezTo>
                  <a:pt x="12950" y="178"/>
                  <a:pt x="12926" y="140"/>
                  <a:pt x="12895" y="116"/>
                </a:cubicBezTo>
                <a:lnTo>
                  <a:pt x="12895" y="116"/>
                </a:lnTo>
                <a:cubicBezTo>
                  <a:pt x="12863" y="93"/>
                  <a:pt x="12823" y="81"/>
                  <a:pt x="12775" y="81"/>
                </a:cubicBezTo>
                <a:lnTo>
                  <a:pt x="12775" y="81"/>
                </a:lnTo>
                <a:cubicBezTo>
                  <a:pt x="12720" y="81"/>
                  <a:pt x="12674" y="94"/>
                  <a:pt x="12637" y="120"/>
                </a:cubicBezTo>
                <a:lnTo>
                  <a:pt x="12637" y="120"/>
                </a:lnTo>
                <a:cubicBezTo>
                  <a:pt x="12600" y="147"/>
                  <a:pt x="12575" y="182"/>
                  <a:pt x="12560" y="226"/>
                </a:cubicBezTo>
                <a:lnTo>
                  <a:pt x="12560" y="226"/>
                </a:lnTo>
                <a:cubicBezTo>
                  <a:pt x="12545" y="271"/>
                  <a:pt x="12537" y="317"/>
                  <a:pt x="12537" y="364"/>
                </a:cubicBezTo>
                <a:lnTo>
                  <a:pt x="12537" y="364"/>
                </a:lnTo>
                <a:cubicBezTo>
                  <a:pt x="12537" y="425"/>
                  <a:pt x="12546" y="478"/>
                  <a:pt x="12564" y="523"/>
                </a:cubicBezTo>
                <a:lnTo>
                  <a:pt x="12564" y="523"/>
                </a:lnTo>
                <a:cubicBezTo>
                  <a:pt x="12581" y="568"/>
                  <a:pt x="12609" y="602"/>
                  <a:pt x="12646" y="625"/>
                </a:cubicBezTo>
                <a:lnTo>
                  <a:pt x="12646" y="625"/>
                </a:lnTo>
                <a:cubicBezTo>
                  <a:pt x="12684" y="648"/>
                  <a:pt x="12725" y="659"/>
                  <a:pt x="12768" y="659"/>
                </a:cubicBezTo>
                <a:lnTo>
                  <a:pt x="12768" y="659"/>
                </a:lnTo>
                <a:cubicBezTo>
                  <a:pt x="12821" y="659"/>
                  <a:pt x="12866" y="644"/>
                  <a:pt x="12903" y="613"/>
                </a:cubicBezTo>
                <a:lnTo>
                  <a:pt x="12903" y="613"/>
                </a:lnTo>
                <a:cubicBezTo>
                  <a:pt x="12940" y="582"/>
                  <a:pt x="12965" y="537"/>
                  <a:pt x="12978" y="477"/>
                </a:cubicBezTo>
                <a:lnTo>
                  <a:pt x="12978" y="477"/>
                </a:lnTo>
                <a:close/>
                <a:moveTo>
                  <a:pt x="13225" y="550"/>
                </a:moveTo>
                <a:lnTo>
                  <a:pt x="13198" y="170"/>
                </a:lnTo>
                <a:lnTo>
                  <a:pt x="13198" y="12"/>
                </a:lnTo>
                <a:lnTo>
                  <a:pt x="13307" y="12"/>
                </a:lnTo>
                <a:lnTo>
                  <a:pt x="13307" y="170"/>
                </a:lnTo>
                <a:lnTo>
                  <a:pt x="13281" y="550"/>
                </a:lnTo>
                <a:lnTo>
                  <a:pt x="13225" y="550"/>
                </a:lnTo>
                <a:close/>
                <a:moveTo>
                  <a:pt x="13202" y="728"/>
                </a:moveTo>
                <a:lnTo>
                  <a:pt x="13202" y="627"/>
                </a:lnTo>
                <a:lnTo>
                  <a:pt x="13303" y="627"/>
                </a:lnTo>
                <a:lnTo>
                  <a:pt x="13303" y="728"/>
                </a:lnTo>
                <a:lnTo>
                  <a:pt x="13202" y="728"/>
                </a:lnTo>
                <a:close/>
              </a:path>
            </a:pathLst>
          </a:custGeom>
          <a:solidFill>
            <a:srgbClr val="980000"/>
          </a:solidFill>
          <a:ln w="19050" cap="flat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42" name="Shape 442"/>
          <p:cNvSpPr>
            <a:spLocks/>
          </p:cNvSpPr>
          <p:nvPr/>
        </p:nvSpPr>
        <p:spPr bwMode="auto">
          <a:xfrm>
            <a:off x="3008313" y="3549650"/>
            <a:ext cx="1903412" cy="766763"/>
          </a:xfrm>
          <a:custGeom>
            <a:avLst/>
            <a:gdLst>
              <a:gd name="T0" fmla="*/ 0 w 2494"/>
              <a:gd name="T1" fmla="*/ 0 h 938"/>
              <a:gd name="T2" fmla="*/ 2494 w 2494"/>
              <a:gd name="T3" fmla="*/ 938 h 938"/>
            </a:gdLst>
            <a:ahLst/>
            <a:cxnLst>
              <a:cxn ang="0">
                <a:pos x="189" y="728"/>
              </a:cxn>
              <a:cxn ang="0">
                <a:pos x="0" y="12"/>
              </a:cxn>
              <a:cxn ang="0">
                <a:pos x="97" y="12"/>
              </a:cxn>
              <a:cxn ang="0">
                <a:pos x="206" y="481"/>
              </a:cxn>
              <a:cxn ang="0">
                <a:pos x="236" y="627"/>
              </a:cxn>
              <a:cxn ang="0">
                <a:pos x="243" y="534"/>
              </a:cxn>
              <a:cxn ang="0">
                <a:pos x="268" y="495"/>
              </a:cxn>
              <a:cxn ang="0">
                <a:pos x="404" y="12"/>
              </a:cxn>
              <a:cxn ang="0">
                <a:pos x="519" y="12"/>
              </a:cxn>
              <a:cxn ang="0">
                <a:pos x="621" y="374"/>
              </a:cxn>
              <a:cxn ang="0">
                <a:pos x="462" y="511"/>
              </a:cxn>
              <a:cxn ang="0">
                <a:pos x="677" y="627"/>
              </a:cxn>
              <a:cxn ang="0">
                <a:pos x="675" y="535"/>
              </a:cxn>
              <a:cxn ang="0">
                <a:pos x="712" y="472"/>
              </a:cxn>
              <a:cxn ang="0">
                <a:pos x="825" y="12"/>
              </a:cxn>
              <a:cxn ang="0">
                <a:pos x="920" y="12"/>
              </a:cxn>
              <a:cxn ang="0">
                <a:pos x="724" y="728"/>
              </a:cxn>
              <a:cxn ang="0">
                <a:pos x="632" y="728"/>
              </a:cxn>
              <a:cxn ang="0">
                <a:pos x="481" y="182"/>
              </a:cxn>
              <a:cxn ang="0">
                <a:pos x="576" y="337"/>
              </a:cxn>
              <a:cxn ang="0">
                <a:pos x="459" y="98"/>
              </a:cxn>
              <a:cxn ang="0">
                <a:pos x="455" y="131"/>
              </a:cxn>
              <a:cxn ang="0">
                <a:pos x="438" y="182"/>
              </a:cxn>
              <a:cxn ang="0">
                <a:pos x="286" y="728"/>
              </a:cxn>
              <a:cxn ang="0">
                <a:pos x="189" y="728"/>
              </a:cxn>
              <a:cxn ang="0">
                <a:pos x="997" y="728"/>
              </a:cxn>
            </a:cxnLst>
            <a:rect l="T0" t="T1" r="T2" b="T3"/>
            <a:pathLst>
              <a:path w="2494" h="938" extrusionOk="0">
                <a:moveTo>
                  <a:pt x="189" y="728"/>
                </a:moveTo>
                <a:lnTo>
                  <a:pt x="0" y="12"/>
                </a:lnTo>
                <a:lnTo>
                  <a:pt x="97" y="12"/>
                </a:lnTo>
                <a:lnTo>
                  <a:pt x="206" y="481"/>
                </a:lnTo>
                <a:cubicBezTo>
                  <a:pt x="217" y="530"/>
                  <a:pt x="227" y="579"/>
                  <a:pt x="236" y="627"/>
                </a:cubicBezTo>
                <a:lnTo>
                  <a:pt x="236" y="627"/>
                </a:lnTo>
                <a:cubicBezTo>
                  <a:pt x="254" y="551"/>
                  <a:pt x="265" y="507"/>
                  <a:pt x="268" y="495"/>
                </a:cubicBezTo>
                <a:lnTo>
                  <a:pt x="268" y="495"/>
                </a:lnTo>
                <a:lnTo>
                  <a:pt x="404" y="12"/>
                </a:lnTo>
                <a:lnTo>
                  <a:pt x="519" y="12"/>
                </a:lnTo>
                <a:lnTo>
                  <a:pt x="621" y="374"/>
                </a:lnTo>
                <a:cubicBezTo>
                  <a:pt x="647" y="464"/>
                  <a:pt x="666" y="548"/>
                  <a:pt x="677" y="627"/>
                </a:cubicBezTo>
                <a:lnTo>
                  <a:pt x="677" y="627"/>
                </a:lnTo>
                <a:cubicBezTo>
                  <a:pt x="686" y="582"/>
                  <a:pt x="697" y="531"/>
                  <a:pt x="712" y="472"/>
                </a:cubicBezTo>
                <a:lnTo>
                  <a:pt x="712" y="472"/>
                </a:lnTo>
                <a:lnTo>
                  <a:pt x="825" y="12"/>
                </a:lnTo>
                <a:lnTo>
                  <a:pt x="920" y="12"/>
                </a:lnTo>
                <a:lnTo>
                  <a:pt x="724" y="728"/>
                </a:lnTo>
                <a:lnTo>
                  <a:pt x="632" y="728"/>
                </a:lnTo>
                <a:lnTo>
                  <a:pt x="481" y="182"/>
                </a:lnTo>
                <a:cubicBezTo>
                  <a:pt x="468" y="137"/>
                  <a:pt x="461" y="109"/>
                  <a:pt x="459" y="98"/>
                </a:cubicBezTo>
                <a:lnTo>
                  <a:pt x="459" y="98"/>
                </a:lnTo>
                <a:cubicBezTo>
                  <a:pt x="452" y="131"/>
                  <a:pt x="445" y="159"/>
                  <a:pt x="438" y="182"/>
                </a:cubicBezTo>
                <a:lnTo>
                  <a:pt x="438" y="182"/>
                </a:lnTo>
                <a:lnTo>
                  <a:pt x="286" y="728"/>
                </a:lnTo>
                <a:lnTo>
                  <a:pt x="189" y="728"/>
                </a:lnTo>
                <a:close/>
                <a:moveTo>
                  <a:pt x="997" y="728"/>
                </a:moveTo>
                <a:lnTo>
                  <a:pt x="997" y="12"/>
                </a:lnTo>
                <a:lnTo>
                  <a:pt x="1085" y="12"/>
                </a:lnTo>
                <a:lnTo>
                  <a:pt x="1085" y="269"/>
                </a:lnTo>
                <a:cubicBezTo>
                  <a:pt x="1126" y="221"/>
                  <a:pt x="1177" y="197"/>
                  <a:pt x="1240" y="197"/>
                </a:cubicBezTo>
                <a:lnTo>
                  <a:pt x="1240" y="197"/>
                </a:lnTo>
                <a:cubicBezTo>
                  <a:pt x="1279" y="197"/>
                  <a:pt x="1312" y="205"/>
                  <a:pt x="1340" y="220"/>
                </a:cubicBezTo>
                <a:lnTo>
                  <a:pt x="1340" y="220"/>
                </a:lnTo>
                <a:cubicBezTo>
                  <a:pt x="1369" y="235"/>
                  <a:pt x="1389" y="256"/>
                  <a:pt x="1401" y="283"/>
                </a:cubicBezTo>
                <a:lnTo>
                  <a:pt x="1401" y="283"/>
                </a:lnTo>
                <a:cubicBezTo>
                  <a:pt x="1413" y="310"/>
                  <a:pt x="1419" y="348"/>
                  <a:pt x="1419" y="399"/>
                </a:cubicBezTo>
                <a:lnTo>
                  <a:pt x="1419" y="399"/>
                </a:lnTo>
                <a:lnTo>
                  <a:pt x="1419" y="728"/>
                </a:lnTo>
                <a:lnTo>
                  <a:pt x="1332" y="728"/>
                </a:lnTo>
                <a:lnTo>
                  <a:pt x="1332" y="399"/>
                </a:lnTo>
                <a:cubicBezTo>
                  <a:pt x="1332" y="355"/>
                  <a:pt x="1322" y="323"/>
                  <a:pt x="1303" y="303"/>
                </a:cubicBezTo>
                <a:lnTo>
                  <a:pt x="1303" y="303"/>
                </a:lnTo>
                <a:cubicBezTo>
                  <a:pt x="1284" y="283"/>
                  <a:pt x="1257" y="273"/>
                  <a:pt x="1222" y="273"/>
                </a:cubicBezTo>
                <a:lnTo>
                  <a:pt x="1222" y="273"/>
                </a:lnTo>
                <a:cubicBezTo>
                  <a:pt x="1196" y="273"/>
                  <a:pt x="1172" y="280"/>
                  <a:pt x="1149" y="293"/>
                </a:cubicBezTo>
                <a:lnTo>
                  <a:pt x="1149" y="293"/>
                </a:lnTo>
                <a:cubicBezTo>
                  <a:pt x="1126" y="306"/>
                  <a:pt x="1109" y="325"/>
                  <a:pt x="1100" y="348"/>
                </a:cubicBezTo>
                <a:lnTo>
                  <a:pt x="1100" y="348"/>
                </a:lnTo>
                <a:cubicBezTo>
                  <a:pt x="1090" y="371"/>
                  <a:pt x="1085" y="403"/>
                  <a:pt x="1085" y="444"/>
                </a:cubicBezTo>
                <a:lnTo>
                  <a:pt x="1085" y="444"/>
                </a:lnTo>
                <a:lnTo>
                  <a:pt x="1085" y="728"/>
                </a:lnTo>
                <a:lnTo>
                  <a:pt x="997" y="728"/>
                </a:lnTo>
                <a:close/>
                <a:moveTo>
                  <a:pt x="1549" y="927"/>
                </a:moveTo>
                <a:lnTo>
                  <a:pt x="1540" y="845"/>
                </a:lnTo>
                <a:cubicBezTo>
                  <a:pt x="1559" y="850"/>
                  <a:pt x="1575" y="853"/>
                  <a:pt x="1590" y="853"/>
                </a:cubicBezTo>
                <a:lnTo>
                  <a:pt x="1590" y="853"/>
                </a:lnTo>
                <a:cubicBezTo>
                  <a:pt x="1609" y="853"/>
                  <a:pt x="1625" y="850"/>
                  <a:pt x="1637" y="843"/>
                </a:cubicBezTo>
                <a:lnTo>
                  <a:pt x="1637" y="843"/>
                </a:lnTo>
                <a:cubicBezTo>
                  <a:pt x="1648" y="836"/>
                  <a:pt x="1658" y="827"/>
                  <a:pt x="1666" y="815"/>
                </a:cubicBezTo>
                <a:lnTo>
                  <a:pt x="1666" y="815"/>
                </a:lnTo>
                <a:cubicBezTo>
                  <a:pt x="1671" y="806"/>
                  <a:pt x="1680" y="785"/>
                  <a:pt x="1692" y="750"/>
                </a:cubicBezTo>
                <a:lnTo>
                  <a:pt x="1692" y="750"/>
                </a:lnTo>
                <a:cubicBezTo>
                  <a:pt x="1694" y="745"/>
                  <a:pt x="1697" y="738"/>
                  <a:pt x="1700" y="729"/>
                </a:cubicBezTo>
                <a:lnTo>
                  <a:pt x="1700" y="729"/>
                </a:lnTo>
                <a:lnTo>
                  <a:pt x="1503" y="209"/>
                </a:lnTo>
                <a:lnTo>
                  <a:pt x="1598" y="209"/>
                </a:lnTo>
                <a:lnTo>
                  <a:pt x="1706" y="509"/>
                </a:lnTo>
                <a:cubicBezTo>
                  <a:pt x="1720" y="547"/>
                  <a:pt x="1733" y="587"/>
                  <a:pt x="1744" y="629"/>
                </a:cubicBezTo>
                <a:lnTo>
                  <a:pt x="1744" y="629"/>
                </a:lnTo>
                <a:cubicBezTo>
                  <a:pt x="1754" y="589"/>
                  <a:pt x="1766" y="550"/>
                  <a:pt x="1780" y="511"/>
                </a:cubicBezTo>
                <a:lnTo>
                  <a:pt x="1780" y="511"/>
                </a:lnTo>
                <a:lnTo>
                  <a:pt x="1891" y="209"/>
                </a:lnTo>
                <a:lnTo>
                  <a:pt x="1979" y="209"/>
                </a:lnTo>
                <a:lnTo>
                  <a:pt x="1781" y="736"/>
                </a:lnTo>
                <a:cubicBezTo>
                  <a:pt x="1760" y="793"/>
                  <a:pt x="1744" y="833"/>
                  <a:pt x="1732" y="854"/>
                </a:cubicBezTo>
                <a:lnTo>
                  <a:pt x="1732" y="854"/>
                </a:lnTo>
                <a:cubicBezTo>
                  <a:pt x="1716" y="883"/>
                  <a:pt x="1698" y="904"/>
                  <a:pt x="1678" y="918"/>
                </a:cubicBezTo>
                <a:lnTo>
                  <a:pt x="1678" y="918"/>
                </a:lnTo>
                <a:cubicBezTo>
                  <a:pt x="1658" y="931"/>
                  <a:pt x="1634" y="938"/>
                  <a:pt x="1606" y="938"/>
                </a:cubicBezTo>
                <a:lnTo>
                  <a:pt x="1606" y="938"/>
                </a:lnTo>
                <a:cubicBezTo>
                  <a:pt x="1589" y="938"/>
                  <a:pt x="1570" y="934"/>
                  <a:pt x="1549" y="927"/>
                </a:cubicBezTo>
                <a:lnTo>
                  <a:pt x="1549" y="927"/>
                </a:lnTo>
                <a:close/>
                <a:moveTo>
                  <a:pt x="2218" y="551"/>
                </a:moveTo>
                <a:cubicBezTo>
                  <a:pt x="2217" y="540"/>
                  <a:pt x="2217" y="531"/>
                  <a:pt x="2217" y="525"/>
                </a:cubicBezTo>
                <a:lnTo>
                  <a:pt x="2217" y="525"/>
                </a:lnTo>
                <a:cubicBezTo>
                  <a:pt x="2217" y="490"/>
                  <a:pt x="2222" y="461"/>
                  <a:pt x="2232" y="436"/>
                </a:cubicBezTo>
                <a:lnTo>
                  <a:pt x="2232" y="436"/>
                </a:lnTo>
                <a:cubicBezTo>
                  <a:pt x="2239" y="417"/>
                  <a:pt x="2251" y="397"/>
                  <a:pt x="2267" y="378"/>
                </a:cubicBezTo>
                <a:lnTo>
                  <a:pt x="2267" y="378"/>
                </a:lnTo>
                <a:cubicBezTo>
                  <a:pt x="2278" y="364"/>
                  <a:pt x="2299" y="344"/>
                  <a:pt x="2330" y="317"/>
                </a:cubicBezTo>
                <a:lnTo>
                  <a:pt x="2330" y="317"/>
                </a:lnTo>
                <a:cubicBezTo>
                  <a:pt x="2360" y="290"/>
                  <a:pt x="2380" y="269"/>
                  <a:pt x="2389" y="253"/>
                </a:cubicBezTo>
                <a:lnTo>
                  <a:pt x="2389" y="253"/>
                </a:lnTo>
                <a:cubicBezTo>
                  <a:pt x="2398" y="237"/>
                  <a:pt x="2403" y="220"/>
                  <a:pt x="2403" y="201"/>
                </a:cubicBezTo>
                <a:lnTo>
                  <a:pt x="2403" y="201"/>
                </a:lnTo>
                <a:cubicBezTo>
                  <a:pt x="2403" y="166"/>
                  <a:pt x="2390" y="136"/>
                  <a:pt x="2363" y="111"/>
                </a:cubicBezTo>
                <a:lnTo>
                  <a:pt x="2363" y="111"/>
                </a:lnTo>
                <a:cubicBezTo>
                  <a:pt x="2336" y="85"/>
                  <a:pt x="2304" y="72"/>
                  <a:pt x="2265" y="72"/>
                </a:cubicBezTo>
                <a:lnTo>
                  <a:pt x="2265" y="72"/>
                </a:lnTo>
                <a:cubicBezTo>
                  <a:pt x="2227" y="72"/>
                  <a:pt x="2196" y="84"/>
                  <a:pt x="2171" y="107"/>
                </a:cubicBezTo>
                <a:lnTo>
                  <a:pt x="2171" y="107"/>
                </a:lnTo>
                <a:cubicBezTo>
                  <a:pt x="2146" y="130"/>
                  <a:pt x="2129" y="167"/>
                  <a:pt x="2122" y="217"/>
                </a:cubicBezTo>
                <a:lnTo>
                  <a:pt x="2122" y="217"/>
                </a:lnTo>
                <a:lnTo>
                  <a:pt x="2031" y="206"/>
                </a:lnTo>
                <a:cubicBezTo>
                  <a:pt x="2039" y="139"/>
                  <a:pt x="2063" y="88"/>
                  <a:pt x="2104" y="53"/>
                </a:cubicBezTo>
                <a:lnTo>
                  <a:pt x="2104" y="53"/>
                </a:lnTo>
                <a:cubicBezTo>
                  <a:pt x="2144" y="18"/>
                  <a:pt x="2197" y="0"/>
                  <a:pt x="2263" y="0"/>
                </a:cubicBezTo>
                <a:lnTo>
                  <a:pt x="2263" y="0"/>
                </a:lnTo>
                <a:cubicBezTo>
                  <a:pt x="2333" y="0"/>
                  <a:pt x="2389" y="19"/>
                  <a:pt x="2431" y="57"/>
                </a:cubicBezTo>
                <a:lnTo>
                  <a:pt x="2431" y="57"/>
                </a:lnTo>
                <a:cubicBezTo>
                  <a:pt x="2472" y="95"/>
                  <a:pt x="2493" y="141"/>
                  <a:pt x="2493" y="195"/>
                </a:cubicBezTo>
                <a:lnTo>
                  <a:pt x="2493" y="195"/>
                </a:lnTo>
                <a:cubicBezTo>
                  <a:pt x="2493" y="226"/>
                  <a:pt x="2486" y="255"/>
                  <a:pt x="2471" y="281"/>
                </a:cubicBezTo>
                <a:lnTo>
                  <a:pt x="2471" y="281"/>
                </a:lnTo>
                <a:cubicBezTo>
                  <a:pt x="2456" y="308"/>
                  <a:pt x="2428" y="340"/>
                  <a:pt x="2385" y="377"/>
                </a:cubicBezTo>
                <a:lnTo>
                  <a:pt x="2385" y="377"/>
                </a:lnTo>
                <a:cubicBezTo>
                  <a:pt x="2356" y="403"/>
                  <a:pt x="2338" y="422"/>
                  <a:pt x="2329" y="434"/>
                </a:cubicBezTo>
                <a:lnTo>
                  <a:pt x="2329" y="434"/>
                </a:lnTo>
                <a:cubicBezTo>
                  <a:pt x="2320" y="446"/>
                  <a:pt x="2314" y="460"/>
                  <a:pt x="2310" y="475"/>
                </a:cubicBezTo>
                <a:lnTo>
                  <a:pt x="2310" y="475"/>
                </a:lnTo>
                <a:cubicBezTo>
                  <a:pt x="2305" y="491"/>
                  <a:pt x="2303" y="516"/>
                  <a:pt x="2302" y="551"/>
                </a:cubicBezTo>
                <a:lnTo>
                  <a:pt x="2302" y="551"/>
                </a:lnTo>
                <a:lnTo>
                  <a:pt x="2218" y="551"/>
                </a:lnTo>
                <a:close/>
                <a:moveTo>
                  <a:pt x="2212" y="728"/>
                </a:moveTo>
                <a:lnTo>
                  <a:pt x="2212" y="627"/>
                </a:lnTo>
                <a:lnTo>
                  <a:pt x="2312" y="627"/>
                </a:lnTo>
                <a:lnTo>
                  <a:pt x="2312" y="728"/>
                </a:lnTo>
                <a:lnTo>
                  <a:pt x="2212" y="728"/>
                </a:lnTo>
                <a:close/>
              </a:path>
            </a:pathLst>
          </a:custGeom>
          <a:solidFill>
            <a:srgbClr val="980000"/>
          </a:solidFill>
          <a:ln w="19050" cap="flat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hape 44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Vector SIMD v.s. SIMT</a:t>
            </a:r>
          </a:p>
        </p:txBody>
      </p:sp>
      <p:sp>
        <p:nvSpPr>
          <p:cNvPr id="92162" name="Shape 448"/>
          <p:cNvSpPr>
            <a:spLocks noChangeArrowheads="1"/>
          </p:cNvSpPr>
          <p:nvPr/>
        </p:nvSpPr>
        <p:spPr bwMode="auto">
          <a:xfrm>
            <a:off x="4622800" y="1417638"/>
            <a:ext cx="433387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/>
              <a:t>kernelF</a:t>
            </a:r>
            <a:r>
              <a:rPr lang="en-US" sz="1800">
                <a:solidFill>
                  <a:srgbClr val="38761D"/>
                </a:solidFill>
              </a:rPr>
              <a:t>&lt;&lt;&lt;(1,1),(16,16)&gt;&gt;&gt;</a:t>
            </a:r>
            <a:r>
              <a:rPr lang="en-US" sz="1800"/>
              <a:t>(A);</a:t>
            </a:r>
          </a:p>
          <a:p>
            <a:pPr>
              <a:spcBef>
                <a:spcPts val="600"/>
              </a:spcBef>
            </a:pPr>
            <a:r>
              <a:rPr lang="en-US" sz="1800"/>
              <a:t>__device__    kernelF(A){</a:t>
            </a:r>
          </a:p>
          <a:p>
            <a:pPr>
              <a:spcBef>
                <a:spcPts val="600"/>
              </a:spcBef>
            </a:pPr>
            <a:r>
              <a:rPr lang="en-US" sz="1800"/>
              <a:t>    </a:t>
            </a:r>
            <a:r>
              <a:rPr lang="en-US" sz="1800">
                <a:solidFill>
                  <a:srgbClr val="38761D"/>
                </a:solidFill>
              </a:rPr>
              <a:t>__shared__ smem[16][16];</a:t>
            </a:r>
          </a:p>
          <a:p>
            <a:pPr>
              <a:spcBef>
                <a:spcPts val="600"/>
              </a:spcBef>
            </a:pPr>
            <a:r>
              <a:rPr lang="en-US" sz="1800"/>
              <a:t>    </a:t>
            </a:r>
            <a:r>
              <a:rPr lang="en-US" sz="1800">
                <a:solidFill>
                  <a:srgbClr val="980000"/>
                </a:solidFill>
              </a:rPr>
              <a:t>i = threadIdx.y;</a:t>
            </a:r>
          </a:p>
          <a:p>
            <a:pPr>
              <a:spcBef>
                <a:spcPts val="600"/>
              </a:spcBef>
            </a:pPr>
            <a:r>
              <a:rPr lang="en-US" sz="1800"/>
              <a:t>    </a:t>
            </a:r>
            <a:r>
              <a:rPr lang="en-US" sz="1800">
                <a:solidFill>
                  <a:srgbClr val="980000"/>
                </a:solidFill>
              </a:rPr>
              <a:t>j = threadIdx.x;</a:t>
            </a:r>
          </a:p>
          <a:p>
            <a:pPr>
              <a:spcBef>
                <a:spcPts val="600"/>
              </a:spcBef>
            </a:pPr>
            <a:r>
              <a:rPr lang="en-US" sz="1800"/>
              <a:t>    smem[i][j] = A[i][j];</a:t>
            </a:r>
          </a:p>
          <a:p>
            <a:pPr>
              <a:spcBef>
                <a:spcPts val="600"/>
              </a:spcBef>
            </a:pPr>
            <a:r>
              <a:rPr lang="en-US" sz="1800"/>
              <a:t>    </a:t>
            </a:r>
            <a:r>
              <a:rPr lang="en-US" sz="1800">
                <a:solidFill>
                  <a:srgbClr val="980000"/>
                </a:solidFill>
              </a:rPr>
              <a:t>__sync(); // threads wait at barrier</a:t>
            </a:r>
          </a:p>
          <a:p>
            <a:pPr>
              <a:spcBef>
                <a:spcPts val="600"/>
              </a:spcBef>
            </a:pPr>
            <a:r>
              <a:rPr lang="en-US" sz="1800"/>
              <a:t>    A[i][j] = ( smem[i-1][j-1]</a:t>
            </a:r>
          </a:p>
          <a:p>
            <a:pPr>
              <a:spcBef>
                <a:spcPts val="600"/>
              </a:spcBef>
            </a:pPr>
            <a:r>
              <a:rPr lang="en-US" sz="1800"/>
              <a:t>                   + smem[i-1][j]</a:t>
            </a:r>
          </a:p>
          <a:p>
            <a:pPr>
              <a:spcBef>
                <a:spcPts val="600"/>
              </a:spcBef>
            </a:pPr>
            <a:r>
              <a:rPr lang="en-US" sz="1800"/>
              <a:t>                   ...</a:t>
            </a:r>
          </a:p>
          <a:p>
            <a:pPr>
              <a:spcBef>
                <a:spcPts val="600"/>
              </a:spcBef>
            </a:pPr>
            <a:r>
              <a:rPr lang="en-US" sz="1800"/>
              <a:t>                   + smem[i+1][i+1] ) / 9;</a:t>
            </a:r>
          </a:p>
          <a:p>
            <a:pPr>
              <a:spcBef>
                <a:spcPts val="600"/>
              </a:spcBef>
            </a:pPr>
            <a:r>
              <a:rPr lang="en-US" sz="1800"/>
              <a:t>}</a:t>
            </a:r>
          </a:p>
          <a:p>
            <a:endParaRPr lang="en-US"/>
          </a:p>
        </p:txBody>
      </p:sp>
      <p:sp>
        <p:nvSpPr>
          <p:cNvPr id="92163" name="Shape 449"/>
          <p:cNvSpPr>
            <a:spLocks noGrp="1"/>
          </p:cNvSpPr>
          <p:nvPr>
            <p:ph type="body" idx="1"/>
          </p:nvPr>
        </p:nvSpPr>
        <p:spPr>
          <a:xfrm>
            <a:off x="130175" y="1109663"/>
            <a:ext cx="4519613" cy="5954712"/>
          </a:xfrm>
        </p:spPr>
        <p:txBody>
          <a:bodyPr anchor="ctr">
            <a:spAutoFit/>
          </a:bodyPr>
          <a:lstStyle/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1800" smtClean="0">
                <a:latin typeface="Arial" charset="0"/>
                <a:cs typeface="Arial" charset="0"/>
              </a:rPr>
              <a:t>int A[16][16];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1800" smtClean="0">
                <a:solidFill>
                  <a:srgbClr val="285BAC"/>
                </a:solidFill>
                <a:latin typeface="Arial" charset="0"/>
                <a:cs typeface="Arial" charset="0"/>
              </a:rPr>
              <a:t>__shared__ int B[16][16];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1800" smtClean="0">
                <a:latin typeface="Arial" charset="0"/>
                <a:cs typeface="Arial" charset="0"/>
              </a:rPr>
              <a:t>for(i=0;i&lt;16;i++){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1800" smtClean="0">
                <a:latin typeface="Arial" charset="0"/>
                <a:cs typeface="Arial" charset="0"/>
              </a:rPr>
              <a:t>    for(j=0;i&lt;4;j+=4){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1800" smtClean="0">
                <a:latin typeface="Arial" charset="0"/>
                <a:cs typeface="Arial" charset="0"/>
              </a:rPr>
              <a:t>        movups xmm0, [ &amp;A[i][j] ]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1800" smtClean="0">
                <a:latin typeface="Arial" charset="0"/>
                <a:cs typeface="Arial" charset="0"/>
              </a:rPr>
              <a:t>        movups [ &amp;B[i][j] ], xmm0 }}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1800" smtClean="0">
                <a:latin typeface="Arial" charset="0"/>
                <a:cs typeface="Arial" charset="0"/>
              </a:rPr>
              <a:t>for(i=0;i&lt;16;i++){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1800" smtClean="0">
                <a:latin typeface="Arial" charset="0"/>
                <a:cs typeface="Arial" charset="0"/>
              </a:rPr>
              <a:t>    for(j=0;i&lt;4;j+=4){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1800" smtClean="0">
                <a:latin typeface="Arial" charset="0"/>
                <a:cs typeface="Arial" charset="0"/>
              </a:rPr>
              <a:t>        addps xmm1, [ &amp;B[i-1][j-1] ]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1800" smtClean="0">
                <a:latin typeface="Arial" charset="0"/>
                <a:cs typeface="Arial" charset="0"/>
              </a:rPr>
              <a:t>        addps xmm1, [ &amp;B[i-1][j] ]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1800" smtClean="0">
                <a:latin typeface="Arial" charset="0"/>
                <a:cs typeface="Arial" charset="0"/>
              </a:rPr>
              <a:t>        ...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1800" smtClean="0">
                <a:latin typeface="Arial" charset="0"/>
                <a:cs typeface="Arial" charset="0"/>
              </a:rPr>
              <a:t>        divps xmm1, 9 }}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1800" smtClean="0">
                <a:latin typeface="Arial" charset="0"/>
                <a:cs typeface="Arial" charset="0"/>
              </a:rPr>
              <a:t>for(i=0;i&lt;16;i++){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1800" smtClean="0">
                <a:latin typeface="Arial" charset="0"/>
                <a:cs typeface="Arial" charset="0"/>
              </a:rPr>
              <a:t>    for(j=0;i&lt;4;j+=4){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1800" smtClean="0">
                <a:latin typeface="Arial" charset="0"/>
                <a:cs typeface="Arial" charset="0"/>
              </a:rPr>
              <a:t>        addps [ &amp;A[i][j] ], xmm1 }}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endParaRPr lang="en-US" sz="3000" smtClean="0">
              <a:latin typeface="Arial" charset="0"/>
              <a:cs typeface="Arial" charset="0"/>
            </a:endParaRPr>
          </a:p>
        </p:txBody>
      </p:sp>
      <p:sp>
        <p:nvSpPr>
          <p:cNvPr id="450" name="Shape 450"/>
          <p:cNvSpPr>
            <a:spLocks noChangeArrowheads="1"/>
          </p:cNvSpPr>
          <p:nvPr/>
        </p:nvSpPr>
        <p:spPr bwMode="auto">
          <a:xfrm>
            <a:off x="179388" y="1916113"/>
            <a:ext cx="2089150" cy="720725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451" name="Shape 451"/>
          <p:cNvSpPr>
            <a:spLocks noChangeArrowheads="1"/>
          </p:cNvSpPr>
          <p:nvPr/>
        </p:nvSpPr>
        <p:spPr bwMode="auto">
          <a:xfrm>
            <a:off x="2339975" y="2060575"/>
            <a:ext cx="26638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Programmers schedule operations on PEs.</a:t>
            </a:r>
          </a:p>
        </p:txBody>
      </p:sp>
      <p:sp>
        <p:nvSpPr>
          <p:cNvPr id="452" name="Shape 452"/>
          <p:cNvSpPr>
            <a:spLocks noChangeArrowheads="1"/>
          </p:cNvSpPr>
          <p:nvPr/>
        </p:nvSpPr>
        <p:spPr bwMode="auto">
          <a:xfrm>
            <a:off x="4649788" y="5738813"/>
            <a:ext cx="4254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CUDA programmers let the SIMT hardware schedule operations on PEs.</a:t>
            </a:r>
          </a:p>
        </p:txBody>
      </p:sp>
      <p:sp>
        <p:nvSpPr>
          <p:cNvPr id="453" name="Shape 453"/>
          <p:cNvSpPr>
            <a:spLocks/>
          </p:cNvSpPr>
          <p:nvPr/>
        </p:nvSpPr>
        <p:spPr bwMode="auto">
          <a:xfrm>
            <a:off x="476250" y="1246188"/>
            <a:ext cx="8191500" cy="860425"/>
          </a:xfrm>
          <a:custGeom>
            <a:avLst/>
            <a:gdLst>
              <a:gd name="T0" fmla="*/ 0 w 7043"/>
              <a:gd name="T1" fmla="*/ 0 h 740"/>
              <a:gd name="T2" fmla="*/ 7043 w 7043"/>
              <a:gd name="T3" fmla="*/ 740 h 740"/>
            </a:gdLst>
            <a:ahLst/>
            <a:cxnLst>
              <a:cxn ang="0">
                <a:pos x="0" y="728"/>
              </a:cxn>
              <a:cxn ang="0">
                <a:pos x="0" y="12"/>
              </a:cxn>
              <a:cxn ang="0">
                <a:pos x="270" y="12"/>
              </a:cxn>
              <a:cxn ang="0">
                <a:pos x="378" y="19"/>
              </a:cxn>
              <a:cxn ang="0">
                <a:pos x="386" y="20"/>
              </a:cxn>
              <a:cxn ang="0">
                <a:pos x="467" y="52"/>
              </a:cxn>
              <a:cxn ang="0">
                <a:pos x="467" y="52"/>
              </a:cxn>
              <a:cxn ang="0">
                <a:pos x="524" y="121"/>
              </a:cxn>
              <a:cxn ang="0">
                <a:pos x="524" y="122"/>
              </a:cxn>
              <a:cxn ang="0">
                <a:pos x="546" y="219"/>
              </a:cxn>
              <a:cxn ang="0">
                <a:pos x="546" y="238"/>
              </a:cxn>
              <a:cxn ang="0">
                <a:pos x="488" y="373"/>
              </a:cxn>
              <a:cxn ang="0">
                <a:pos x="488" y="374"/>
              </a:cxn>
              <a:cxn ang="0">
                <a:pos x="278" y="437"/>
              </a:cxn>
              <a:cxn ang="0">
                <a:pos x="94" y="437"/>
              </a:cxn>
              <a:cxn ang="0">
                <a:pos x="94" y="728"/>
              </a:cxn>
              <a:cxn ang="0">
                <a:pos x="0" y="728"/>
              </a:cxn>
              <a:cxn ang="0">
                <a:pos x="94" y="352"/>
              </a:cxn>
            </a:cxnLst>
            <a:rect l="T0" t="T1" r="T2" b="T3"/>
            <a:pathLst>
              <a:path w="7043" h="740" extrusionOk="0">
                <a:moveTo>
                  <a:pt x="0" y="728"/>
                </a:moveTo>
                <a:lnTo>
                  <a:pt x="0" y="12"/>
                </a:lnTo>
                <a:lnTo>
                  <a:pt x="270" y="12"/>
                </a:lnTo>
                <a:cubicBezTo>
                  <a:pt x="317" y="12"/>
                  <a:pt x="353" y="14"/>
                  <a:pt x="378" y="19"/>
                </a:cubicBezTo>
                <a:lnTo>
                  <a:pt x="378" y="19"/>
                </a:lnTo>
                <a:cubicBezTo>
                  <a:pt x="413" y="24"/>
                  <a:pt x="443" y="35"/>
                  <a:pt x="467" y="52"/>
                </a:cubicBezTo>
                <a:lnTo>
                  <a:pt x="467" y="52"/>
                </a:lnTo>
                <a:cubicBezTo>
                  <a:pt x="490" y="69"/>
                  <a:pt x="509" y="92"/>
                  <a:pt x="524" y="121"/>
                </a:cubicBezTo>
                <a:lnTo>
                  <a:pt x="524" y="121"/>
                </a:lnTo>
                <a:cubicBezTo>
                  <a:pt x="539" y="151"/>
                  <a:pt x="546" y="184"/>
                  <a:pt x="546" y="219"/>
                </a:cubicBezTo>
                <a:lnTo>
                  <a:pt x="546" y="219"/>
                </a:lnTo>
                <a:cubicBezTo>
                  <a:pt x="546" y="280"/>
                  <a:pt x="527" y="331"/>
                  <a:pt x="488" y="373"/>
                </a:cubicBezTo>
                <a:lnTo>
                  <a:pt x="488" y="373"/>
                </a:lnTo>
                <a:cubicBezTo>
                  <a:pt x="449" y="416"/>
                  <a:pt x="379" y="437"/>
                  <a:pt x="278" y="437"/>
                </a:cubicBezTo>
                <a:lnTo>
                  <a:pt x="278" y="437"/>
                </a:lnTo>
                <a:lnTo>
                  <a:pt x="94" y="437"/>
                </a:lnTo>
                <a:lnTo>
                  <a:pt x="94" y="728"/>
                </a:lnTo>
                <a:lnTo>
                  <a:pt x="0" y="728"/>
                </a:lnTo>
                <a:close/>
                <a:moveTo>
                  <a:pt x="94" y="352"/>
                </a:moveTo>
                <a:lnTo>
                  <a:pt x="279" y="352"/>
                </a:lnTo>
                <a:cubicBezTo>
                  <a:pt x="340" y="352"/>
                  <a:pt x="384" y="341"/>
                  <a:pt x="410" y="318"/>
                </a:cubicBezTo>
                <a:lnTo>
                  <a:pt x="410" y="318"/>
                </a:lnTo>
                <a:cubicBezTo>
                  <a:pt x="435" y="295"/>
                  <a:pt x="448" y="263"/>
                  <a:pt x="448" y="222"/>
                </a:cubicBezTo>
                <a:lnTo>
                  <a:pt x="448" y="222"/>
                </a:lnTo>
                <a:cubicBezTo>
                  <a:pt x="448" y="192"/>
                  <a:pt x="441" y="166"/>
                  <a:pt x="426" y="145"/>
                </a:cubicBezTo>
                <a:lnTo>
                  <a:pt x="426" y="145"/>
                </a:lnTo>
                <a:cubicBezTo>
                  <a:pt x="411" y="124"/>
                  <a:pt x="391" y="110"/>
                  <a:pt x="366" y="103"/>
                </a:cubicBezTo>
                <a:lnTo>
                  <a:pt x="366" y="103"/>
                </a:lnTo>
                <a:cubicBezTo>
                  <a:pt x="350" y="98"/>
                  <a:pt x="320" y="96"/>
                  <a:pt x="277" y="96"/>
                </a:cubicBezTo>
                <a:lnTo>
                  <a:pt x="277" y="96"/>
                </a:lnTo>
                <a:lnTo>
                  <a:pt x="94" y="96"/>
                </a:lnTo>
                <a:lnTo>
                  <a:pt x="94" y="352"/>
                </a:lnTo>
                <a:close/>
                <a:moveTo>
                  <a:pt x="654" y="728"/>
                </a:moveTo>
                <a:lnTo>
                  <a:pt x="654" y="209"/>
                </a:lnTo>
                <a:lnTo>
                  <a:pt x="733" y="209"/>
                </a:lnTo>
                <a:lnTo>
                  <a:pt x="733" y="288"/>
                </a:lnTo>
                <a:cubicBezTo>
                  <a:pt x="754" y="251"/>
                  <a:pt x="772" y="226"/>
                  <a:pt x="789" y="215"/>
                </a:cubicBezTo>
                <a:lnTo>
                  <a:pt x="789" y="215"/>
                </a:lnTo>
                <a:cubicBezTo>
                  <a:pt x="806" y="203"/>
                  <a:pt x="825" y="197"/>
                  <a:pt x="846" y="197"/>
                </a:cubicBezTo>
                <a:lnTo>
                  <a:pt x="846" y="197"/>
                </a:lnTo>
                <a:cubicBezTo>
                  <a:pt x="875" y="197"/>
                  <a:pt x="905" y="207"/>
                  <a:pt x="936" y="226"/>
                </a:cubicBezTo>
                <a:lnTo>
                  <a:pt x="936" y="226"/>
                </a:lnTo>
                <a:lnTo>
                  <a:pt x="906" y="307"/>
                </a:lnTo>
                <a:cubicBezTo>
                  <a:pt x="885" y="294"/>
                  <a:pt x="863" y="288"/>
                  <a:pt x="841" y="288"/>
                </a:cubicBezTo>
                <a:lnTo>
                  <a:pt x="841" y="288"/>
                </a:lnTo>
                <a:cubicBezTo>
                  <a:pt x="822" y="288"/>
                  <a:pt x="805" y="294"/>
                  <a:pt x="790" y="305"/>
                </a:cubicBezTo>
                <a:lnTo>
                  <a:pt x="790" y="305"/>
                </a:lnTo>
                <a:cubicBezTo>
                  <a:pt x="775" y="317"/>
                  <a:pt x="764" y="333"/>
                  <a:pt x="757" y="354"/>
                </a:cubicBezTo>
                <a:lnTo>
                  <a:pt x="757" y="354"/>
                </a:lnTo>
                <a:cubicBezTo>
                  <a:pt x="747" y="385"/>
                  <a:pt x="742" y="419"/>
                  <a:pt x="742" y="456"/>
                </a:cubicBezTo>
                <a:lnTo>
                  <a:pt x="742" y="456"/>
                </a:lnTo>
                <a:lnTo>
                  <a:pt x="742" y="728"/>
                </a:lnTo>
                <a:lnTo>
                  <a:pt x="654" y="728"/>
                </a:lnTo>
                <a:close/>
                <a:moveTo>
                  <a:pt x="956" y="468"/>
                </a:moveTo>
                <a:cubicBezTo>
                  <a:pt x="956" y="372"/>
                  <a:pt x="983" y="301"/>
                  <a:pt x="1036" y="255"/>
                </a:cubicBezTo>
                <a:lnTo>
                  <a:pt x="1036" y="255"/>
                </a:lnTo>
                <a:cubicBezTo>
                  <a:pt x="1081" y="216"/>
                  <a:pt x="1135" y="197"/>
                  <a:pt x="1199" y="197"/>
                </a:cubicBezTo>
                <a:lnTo>
                  <a:pt x="1199" y="197"/>
                </a:lnTo>
                <a:cubicBezTo>
                  <a:pt x="1270" y="197"/>
                  <a:pt x="1329" y="220"/>
                  <a:pt x="1374" y="267"/>
                </a:cubicBezTo>
                <a:lnTo>
                  <a:pt x="1374" y="267"/>
                </a:lnTo>
                <a:cubicBezTo>
                  <a:pt x="1419" y="314"/>
                  <a:pt x="1441" y="378"/>
                  <a:pt x="1441" y="461"/>
                </a:cubicBezTo>
                <a:lnTo>
                  <a:pt x="1441" y="461"/>
                </a:lnTo>
                <a:cubicBezTo>
                  <a:pt x="1441" y="528"/>
                  <a:pt x="1431" y="580"/>
                  <a:pt x="1411" y="618"/>
                </a:cubicBezTo>
                <a:lnTo>
                  <a:pt x="1411" y="618"/>
                </a:lnTo>
                <a:cubicBezTo>
                  <a:pt x="1391" y="657"/>
                  <a:pt x="1362" y="687"/>
                  <a:pt x="1324" y="708"/>
                </a:cubicBezTo>
                <a:lnTo>
                  <a:pt x="1324" y="708"/>
                </a:lnTo>
                <a:cubicBezTo>
                  <a:pt x="1286" y="729"/>
                  <a:pt x="1244" y="739"/>
                  <a:pt x="1199" y="739"/>
                </a:cubicBezTo>
                <a:lnTo>
                  <a:pt x="1199" y="739"/>
                </a:lnTo>
                <a:cubicBezTo>
                  <a:pt x="1126" y="739"/>
                  <a:pt x="1068" y="716"/>
                  <a:pt x="1023" y="669"/>
                </a:cubicBezTo>
                <a:lnTo>
                  <a:pt x="1023" y="669"/>
                </a:lnTo>
                <a:cubicBezTo>
                  <a:pt x="978" y="623"/>
                  <a:pt x="956" y="556"/>
                  <a:pt x="956" y="468"/>
                </a:cubicBezTo>
                <a:lnTo>
                  <a:pt x="956" y="468"/>
                </a:lnTo>
                <a:close/>
                <a:moveTo>
                  <a:pt x="1046" y="468"/>
                </a:moveTo>
                <a:cubicBezTo>
                  <a:pt x="1046" y="535"/>
                  <a:pt x="1060" y="584"/>
                  <a:pt x="1089" y="617"/>
                </a:cubicBezTo>
                <a:lnTo>
                  <a:pt x="1089" y="617"/>
                </a:lnTo>
                <a:cubicBezTo>
                  <a:pt x="1118" y="650"/>
                  <a:pt x="1155" y="667"/>
                  <a:pt x="1199" y="667"/>
                </a:cubicBezTo>
                <a:lnTo>
                  <a:pt x="1199" y="667"/>
                </a:lnTo>
                <a:cubicBezTo>
                  <a:pt x="1242" y="667"/>
                  <a:pt x="1279" y="650"/>
                  <a:pt x="1308" y="617"/>
                </a:cubicBezTo>
                <a:lnTo>
                  <a:pt x="1308" y="617"/>
                </a:lnTo>
                <a:cubicBezTo>
                  <a:pt x="1337" y="584"/>
                  <a:pt x="1351" y="533"/>
                  <a:pt x="1351" y="465"/>
                </a:cubicBezTo>
                <a:lnTo>
                  <a:pt x="1351" y="465"/>
                </a:lnTo>
                <a:cubicBezTo>
                  <a:pt x="1351" y="401"/>
                  <a:pt x="1336" y="353"/>
                  <a:pt x="1307" y="320"/>
                </a:cubicBezTo>
                <a:lnTo>
                  <a:pt x="1307" y="320"/>
                </a:lnTo>
                <a:cubicBezTo>
                  <a:pt x="1278" y="287"/>
                  <a:pt x="1242" y="270"/>
                  <a:pt x="1199" y="270"/>
                </a:cubicBezTo>
                <a:lnTo>
                  <a:pt x="1199" y="270"/>
                </a:lnTo>
                <a:cubicBezTo>
                  <a:pt x="1155" y="270"/>
                  <a:pt x="1118" y="286"/>
                  <a:pt x="1089" y="319"/>
                </a:cubicBezTo>
                <a:lnTo>
                  <a:pt x="1089" y="319"/>
                </a:lnTo>
                <a:cubicBezTo>
                  <a:pt x="1060" y="352"/>
                  <a:pt x="1046" y="402"/>
                  <a:pt x="1046" y="468"/>
                </a:cubicBezTo>
                <a:lnTo>
                  <a:pt x="1046" y="468"/>
                </a:lnTo>
                <a:close/>
                <a:moveTo>
                  <a:pt x="1509" y="573"/>
                </a:moveTo>
                <a:lnTo>
                  <a:pt x="1596" y="559"/>
                </a:lnTo>
                <a:cubicBezTo>
                  <a:pt x="1601" y="594"/>
                  <a:pt x="1615" y="620"/>
                  <a:pt x="1637" y="639"/>
                </a:cubicBezTo>
                <a:lnTo>
                  <a:pt x="1637" y="639"/>
                </a:lnTo>
                <a:cubicBezTo>
                  <a:pt x="1659" y="658"/>
                  <a:pt x="1690" y="667"/>
                  <a:pt x="1730" y="667"/>
                </a:cubicBezTo>
                <a:lnTo>
                  <a:pt x="1730" y="667"/>
                </a:lnTo>
                <a:cubicBezTo>
                  <a:pt x="1771" y="667"/>
                  <a:pt x="1801" y="659"/>
                  <a:pt x="1820" y="642"/>
                </a:cubicBezTo>
                <a:lnTo>
                  <a:pt x="1820" y="642"/>
                </a:lnTo>
                <a:cubicBezTo>
                  <a:pt x="1840" y="626"/>
                  <a:pt x="1850" y="607"/>
                  <a:pt x="1850" y="584"/>
                </a:cubicBezTo>
                <a:lnTo>
                  <a:pt x="1850" y="584"/>
                </a:lnTo>
                <a:cubicBezTo>
                  <a:pt x="1850" y="565"/>
                  <a:pt x="1841" y="549"/>
                  <a:pt x="1824" y="538"/>
                </a:cubicBezTo>
                <a:lnTo>
                  <a:pt x="1824" y="538"/>
                </a:lnTo>
                <a:cubicBezTo>
                  <a:pt x="1812" y="530"/>
                  <a:pt x="1782" y="520"/>
                  <a:pt x="1734" y="508"/>
                </a:cubicBezTo>
                <a:lnTo>
                  <a:pt x="1734" y="508"/>
                </a:lnTo>
                <a:cubicBezTo>
                  <a:pt x="1669" y="491"/>
                  <a:pt x="1625" y="477"/>
                  <a:pt x="1600" y="466"/>
                </a:cubicBezTo>
                <a:lnTo>
                  <a:pt x="1600" y="466"/>
                </a:lnTo>
                <a:cubicBezTo>
                  <a:pt x="1575" y="454"/>
                  <a:pt x="1556" y="437"/>
                  <a:pt x="1543" y="416"/>
                </a:cubicBezTo>
                <a:lnTo>
                  <a:pt x="1543" y="416"/>
                </a:lnTo>
                <a:cubicBezTo>
                  <a:pt x="1530" y="395"/>
                  <a:pt x="1524" y="372"/>
                  <a:pt x="1524" y="347"/>
                </a:cubicBezTo>
                <a:lnTo>
                  <a:pt x="1524" y="347"/>
                </a:lnTo>
                <a:cubicBezTo>
                  <a:pt x="1524" y="324"/>
                  <a:pt x="1529" y="302"/>
                  <a:pt x="1540" y="282"/>
                </a:cubicBezTo>
                <a:lnTo>
                  <a:pt x="1540" y="282"/>
                </a:lnTo>
                <a:cubicBezTo>
                  <a:pt x="1551" y="263"/>
                  <a:pt x="1565" y="246"/>
                  <a:pt x="1583" y="233"/>
                </a:cubicBezTo>
                <a:lnTo>
                  <a:pt x="1583" y="233"/>
                </a:lnTo>
                <a:cubicBezTo>
                  <a:pt x="1597" y="223"/>
                  <a:pt x="1616" y="215"/>
                  <a:pt x="1639" y="208"/>
                </a:cubicBezTo>
                <a:lnTo>
                  <a:pt x="1639" y="208"/>
                </a:lnTo>
                <a:cubicBezTo>
                  <a:pt x="1662" y="201"/>
                  <a:pt x="1688" y="197"/>
                  <a:pt x="1715" y="197"/>
                </a:cubicBezTo>
                <a:lnTo>
                  <a:pt x="1715" y="197"/>
                </a:lnTo>
                <a:cubicBezTo>
                  <a:pt x="1756" y="197"/>
                  <a:pt x="1791" y="203"/>
                  <a:pt x="1822" y="215"/>
                </a:cubicBezTo>
                <a:lnTo>
                  <a:pt x="1822" y="215"/>
                </a:lnTo>
                <a:cubicBezTo>
                  <a:pt x="1853" y="226"/>
                  <a:pt x="1875" y="242"/>
                  <a:pt x="1890" y="262"/>
                </a:cubicBezTo>
                <a:lnTo>
                  <a:pt x="1890" y="262"/>
                </a:lnTo>
                <a:cubicBezTo>
                  <a:pt x="1905" y="282"/>
                  <a:pt x="1915" y="309"/>
                  <a:pt x="1920" y="343"/>
                </a:cubicBezTo>
                <a:lnTo>
                  <a:pt x="1920" y="343"/>
                </a:lnTo>
                <a:lnTo>
                  <a:pt x="1834" y="354"/>
                </a:lnTo>
                <a:cubicBezTo>
                  <a:pt x="1831" y="327"/>
                  <a:pt x="1820" y="307"/>
                  <a:pt x="1801" y="292"/>
                </a:cubicBezTo>
                <a:lnTo>
                  <a:pt x="1801" y="292"/>
                </a:lnTo>
                <a:cubicBezTo>
                  <a:pt x="1782" y="277"/>
                  <a:pt x="1755" y="270"/>
                  <a:pt x="1721" y="270"/>
                </a:cubicBezTo>
                <a:lnTo>
                  <a:pt x="1721" y="270"/>
                </a:lnTo>
                <a:cubicBezTo>
                  <a:pt x="1681" y="270"/>
                  <a:pt x="1652" y="277"/>
                  <a:pt x="1635" y="290"/>
                </a:cubicBezTo>
                <a:lnTo>
                  <a:pt x="1635" y="290"/>
                </a:lnTo>
                <a:cubicBezTo>
                  <a:pt x="1618" y="303"/>
                  <a:pt x="1609" y="319"/>
                  <a:pt x="1609" y="336"/>
                </a:cubicBezTo>
                <a:lnTo>
                  <a:pt x="1609" y="336"/>
                </a:lnTo>
                <a:cubicBezTo>
                  <a:pt x="1609" y="348"/>
                  <a:pt x="1613" y="358"/>
                  <a:pt x="1620" y="367"/>
                </a:cubicBezTo>
                <a:lnTo>
                  <a:pt x="1620" y="367"/>
                </a:lnTo>
                <a:cubicBezTo>
                  <a:pt x="1627" y="376"/>
                  <a:pt x="1638" y="384"/>
                  <a:pt x="1653" y="391"/>
                </a:cubicBezTo>
                <a:lnTo>
                  <a:pt x="1653" y="391"/>
                </a:lnTo>
                <a:cubicBezTo>
                  <a:pt x="1662" y="394"/>
                  <a:pt x="1688" y="401"/>
                  <a:pt x="1731" y="413"/>
                </a:cubicBezTo>
                <a:lnTo>
                  <a:pt x="1731" y="413"/>
                </a:lnTo>
                <a:cubicBezTo>
                  <a:pt x="1793" y="430"/>
                  <a:pt x="1836" y="443"/>
                  <a:pt x="1861" y="454"/>
                </a:cubicBezTo>
                <a:lnTo>
                  <a:pt x="1861" y="454"/>
                </a:lnTo>
                <a:cubicBezTo>
                  <a:pt x="1886" y="465"/>
                  <a:pt x="1905" y="480"/>
                  <a:pt x="1919" y="500"/>
                </a:cubicBezTo>
                <a:lnTo>
                  <a:pt x="1919" y="500"/>
                </a:lnTo>
                <a:cubicBezTo>
                  <a:pt x="1933" y="520"/>
                  <a:pt x="1940" y="545"/>
                  <a:pt x="1940" y="575"/>
                </a:cubicBezTo>
                <a:lnTo>
                  <a:pt x="1940" y="575"/>
                </a:lnTo>
                <a:cubicBezTo>
                  <a:pt x="1940" y="604"/>
                  <a:pt x="1931" y="632"/>
                  <a:pt x="1914" y="658"/>
                </a:cubicBezTo>
                <a:lnTo>
                  <a:pt x="1914" y="658"/>
                </a:lnTo>
                <a:cubicBezTo>
                  <a:pt x="1897" y="684"/>
                  <a:pt x="1873" y="704"/>
                  <a:pt x="1840" y="718"/>
                </a:cubicBezTo>
                <a:lnTo>
                  <a:pt x="1840" y="718"/>
                </a:lnTo>
                <a:cubicBezTo>
                  <a:pt x="1808" y="732"/>
                  <a:pt x="1772" y="739"/>
                  <a:pt x="1731" y="739"/>
                </a:cubicBezTo>
                <a:lnTo>
                  <a:pt x="1731" y="739"/>
                </a:lnTo>
                <a:cubicBezTo>
                  <a:pt x="1664" y="739"/>
                  <a:pt x="1612" y="725"/>
                  <a:pt x="1577" y="697"/>
                </a:cubicBezTo>
                <a:lnTo>
                  <a:pt x="1577" y="697"/>
                </a:lnTo>
                <a:cubicBezTo>
                  <a:pt x="1542" y="669"/>
                  <a:pt x="1519" y="628"/>
                  <a:pt x="1509" y="573"/>
                </a:cubicBezTo>
                <a:lnTo>
                  <a:pt x="1509" y="573"/>
                </a:lnTo>
                <a:close/>
                <a:moveTo>
                  <a:pt x="2661" y="664"/>
                </a:moveTo>
                <a:cubicBezTo>
                  <a:pt x="2628" y="691"/>
                  <a:pt x="2597" y="711"/>
                  <a:pt x="2567" y="722"/>
                </a:cubicBezTo>
                <a:lnTo>
                  <a:pt x="2567" y="722"/>
                </a:lnTo>
                <a:cubicBezTo>
                  <a:pt x="2536" y="733"/>
                  <a:pt x="2504" y="739"/>
                  <a:pt x="2470" y="739"/>
                </a:cubicBezTo>
                <a:lnTo>
                  <a:pt x="2470" y="739"/>
                </a:lnTo>
                <a:cubicBezTo>
                  <a:pt x="2413" y="739"/>
                  <a:pt x="2369" y="725"/>
                  <a:pt x="2338" y="697"/>
                </a:cubicBezTo>
                <a:lnTo>
                  <a:pt x="2338" y="697"/>
                </a:lnTo>
                <a:cubicBezTo>
                  <a:pt x="2307" y="670"/>
                  <a:pt x="2292" y="634"/>
                  <a:pt x="2292" y="591"/>
                </a:cubicBezTo>
                <a:lnTo>
                  <a:pt x="2292" y="591"/>
                </a:lnTo>
                <a:cubicBezTo>
                  <a:pt x="2292" y="566"/>
                  <a:pt x="2298" y="542"/>
                  <a:pt x="2310" y="521"/>
                </a:cubicBezTo>
                <a:lnTo>
                  <a:pt x="2310" y="521"/>
                </a:lnTo>
                <a:cubicBezTo>
                  <a:pt x="2321" y="500"/>
                  <a:pt x="2336" y="484"/>
                  <a:pt x="2355" y="471"/>
                </a:cubicBezTo>
                <a:lnTo>
                  <a:pt x="2355" y="471"/>
                </a:lnTo>
                <a:cubicBezTo>
                  <a:pt x="2374" y="458"/>
                  <a:pt x="2395" y="449"/>
                  <a:pt x="2418" y="442"/>
                </a:cubicBezTo>
                <a:lnTo>
                  <a:pt x="2418" y="442"/>
                </a:lnTo>
                <a:cubicBezTo>
                  <a:pt x="2435" y="437"/>
                  <a:pt x="2462" y="433"/>
                  <a:pt x="2497" y="429"/>
                </a:cubicBezTo>
                <a:lnTo>
                  <a:pt x="2497" y="429"/>
                </a:lnTo>
                <a:cubicBezTo>
                  <a:pt x="2568" y="420"/>
                  <a:pt x="2620" y="410"/>
                  <a:pt x="2653" y="398"/>
                </a:cubicBezTo>
                <a:lnTo>
                  <a:pt x="2653" y="398"/>
                </a:lnTo>
                <a:cubicBezTo>
                  <a:pt x="2654" y="386"/>
                  <a:pt x="2654" y="378"/>
                  <a:pt x="2654" y="375"/>
                </a:cubicBezTo>
                <a:lnTo>
                  <a:pt x="2654" y="375"/>
                </a:lnTo>
                <a:cubicBezTo>
                  <a:pt x="2654" y="340"/>
                  <a:pt x="2646" y="315"/>
                  <a:pt x="2629" y="300"/>
                </a:cubicBezTo>
                <a:lnTo>
                  <a:pt x="2629" y="300"/>
                </a:lnTo>
                <a:cubicBezTo>
                  <a:pt x="2606" y="280"/>
                  <a:pt x="2573" y="270"/>
                  <a:pt x="2529" y="270"/>
                </a:cubicBezTo>
                <a:lnTo>
                  <a:pt x="2529" y="270"/>
                </a:lnTo>
                <a:cubicBezTo>
                  <a:pt x="2488" y="270"/>
                  <a:pt x="2457" y="277"/>
                  <a:pt x="2437" y="292"/>
                </a:cubicBezTo>
                <a:lnTo>
                  <a:pt x="2437" y="292"/>
                </a:lnTo>
                <a:cubicBezTo>
                  <a:pt x="2418" y="306"/>
                  <a:pt x="2403" y="332"/>
                  <a:pt x="2394" y="369"/>
                </a:cubicBezTo>
                <a:lnTo>
                  <a:pt x="2394" y="369"/>
                </a:lnTo>
                <a:lnTo>
                  <a:pt x="2308" y="357"/>
                </a:lnTo>
                <a:cubicBezTo>
                  <a:pt x="2315" y="320"/>
                  <a:pt x="2328" y="291"/>
                  <a:pt x="2346" y="268"/>
                </a:cubicBezTo>
                <a:lnTo>
                  <a:pt x="2346" y="268"/>
                </a:lnTo>
                <a:cubicBezTo>
                  <a:pt x="2364" y="245"/>
                  <a:pt x="2390" y="228"/>
                  <a:pt x="2424" y="216"/>
                </a:cubicBezTo>
                <a:lnTo>
                  <a:pt x="2424" y="216"/>
                </a:lnTo>
                <a:cubicBezTo>
                  <a:pt x="2458" y="203"/>
                  <a:pt x="2497" y="197"/>
                  <a:pt x="2541" y="197"/>
                </a:cubicBezTo>
                <a:lnTo>
                  <a:pt x="2541" y="197"/>
                </a:lnTo>
                <a:cubicBezTo>
                  <a:pt x="2586" y="197"/>
                  <a:pt x="2622" y="202"/>
                  <a:pt x="2649" y="213"/>
                </a:cubicBezTo>
                <a:lnTo>
                  <a:pt x="2649" y="213"/>
                </a:lnTo>
                <a:cubicBezTo>
                  <a:pt x="2677" y="224"/>
                  <a:pt x="2697" y="237"/>
                  <a:pt x="2710" y="252"/>
                </a:cubicBezTo>
                <a:lnTo>
                  <a:pt x="2710" y="252"/>
                </a:lnTo>
                <a:cubicBezTo>
                  <a:pt x="2723" y="268"/>
                  <a:pt x="2733" y="288"/>
                  <a:pt x="2738" y="312"/>
                </a:cubicBezTo>
                <a:lnTo>
                  <a:pt x="2738" y="312"/>
                </a:lnTo>
                <a:cubicBezTo>
                  <a:pt x="2741" y="327"/>
                  <a:pt x="2742" y="354"/>
                  <a:pt x="2742" y="393"/>
                </a:cubicBezTo>
                <a:lnTo>
                  <a:pt x="2742" y="393"/>
                </a:lnTo>
                <a:lnTo>
                  <a:pt x="2742" y="510"/>
                </a:lnTo>
                <a:cubicBezTo>
                  <a:pt x="2742" y="592"/>
                  <a:pt x="2744" y="644"/>
                  <a:pt x="2748" y="665"/>
                </a:cubicBezTo>
                <a:lnTo>
                  <a:pt x="2748" y="665"/>
                </a:lnTo>
                <a:cubicBezTo>
                  <a:pt x="2751" y="687"/>
                  <a:pt x="2759" y="708"/>
                  <a:pt x="2770" y="728"/>
                </a:cubicBezTo>
                <a:lnTo>
                  <a:pt x="2770" y="728"/>
                </a:lnTo>
                <a:lnTo>
                  <a:pt x="2678" y="728"/>
                </a:lnTo>
                <a:cubicBezTo>
                  <a:pt x="2669" y="709"/>
                  <a:pt x="2664" y="688"/>
                  <a:pt x="2661" y="664"/>
                </a:cubicBezTo>
                <a:lnTo>
                  <a:pt x="2661" y="664"/>
                </a:lnTo>
                <a:close/>
                <a:moveTo>
                  <a:pt x="2653" y="467"/>
                </a:moveTo>
                <a:cubicBezTo>
                  <a:pt x="2621" y="480"/>
                  <a:pt x="2573" y="491"/>
                  <a:pt x="2510" y="500"/>
                </a:cubicBezTo>
                <a:lnTo>
                  <a:pt x="2510" y="500"/>
                </a:lnTo>
                <a:cubicBezTo>
                  <a:pt x="2474" y="505"/>
                  <a:pt x="2448" y="511"/>
                  <a:pt x="2433" y="518"/>
                </a:cubicBezTo>
                <a:lnTo>
                  <a:pt x="2433" y="518"/>
                </a:lnTo>
                <a:cubicBezTo>
                  <a:pt x="2418" y="525"/>
                  <a:pt x="2407" y="534"/>
                  <a:pt x="2398" y="547"/>
                </a:cubicBezTo>
                <a:lnTo>
                  <a:pt x="2398" y="547"/>
                </a:lnTo>
                <a:cubicBezTo>
                  <a:pt x="2390" y="559"/>
                  <a:pt x="2386" y="573"/>
                  <a:pt x="2386" y="588"/>
                </a:cubicBezTo>
                <a:lnTo>
                  <a:pt x="2386" y="588"/>
                </a:lnTo>
                <a:cubicBezTo>
                  <a:pt x="2386" y="612"/>
                  <a:pt x="2395" y="632"/>
                  <a:pt x="2413" y="647"/>
                </a:cubicBezTo>
                <a:lnTo>
                  <a:pt x="2413" y="647"/>
                </a:lnTo>
                <a:cubicBezTo>
                  <a:pt x="2430" y="662"/>
                  <a:pt x="2456" y="670"/>
                  <a:pt x="2491" y="670"/>
                </a:cubicBezTo>
                <a:lnTo>
                  <a:pt x="2491" y="670"/>
                </a:lnTo>
                <a:cubicBezTo>
                  <a:pt x="2524" y="670"/>
                  <a:pt x="2554" y="663"/>
                  <a:pt x="2581" y="648"/>
                </a:cubicBezTo>
                <a:lnTo>
                  <a:pt x="2581" y="648"/>
                </a:lnTo>
                <a:cubicBezTo>
                  <a:pt x="2608" y="633"/>
                  <a:pt x="2627" y="613"/>
                  <a:pt x="2639" y="587"/>
                </a:cubicBezTo>
                <a:lnTo>
                  <a:pt x="2639" y="587"/>
                </a:lnTo>
                <a:cubicBezTo>
                  <a:pt x="2648" y="568"/>
                  <a:pt x="2653" y="539"/>
                  <a:pt x="2653" y="500"/>
                </a:cubicBezTo>
                <a:lnTo>
                  <a:pt x="2653" y="500"/>
                </a:lnTo>
                <a:lnTo>
                  <a:pt x="2653" y="467"/>
                </a:lnTo>
                <a:close/>
                <a:moveTo>
                  <a:pt x="2878" y="728"/>
                </a:moveTo>
                <a:lnTo>
                  <a:pt x="2878" y="209"/>
                </a:lnTo>
                <a:lnTo>
                  <a:pt x="2958" y="209"/>
                </a:lnTo>
                <a:lnTo>
                  <a:pt x="2958" y="283"/>
                </a:lnTo>
                <a:cubicBezTo>
                  <a:pt x="2996" y="226"/>
                  <a:pt x="3051" y="197"/>
                  <a:pt x="3123" y="197"/>
                </a:cubicBezTo>
                <a:lnTo>
                  <a:pt x="3123" y="197"/>
                </a:lnTo>
                <a:cubicBezTo>
                  <a:pt x="3154" y="197"/>
                  <a:pt x="3182" y="203"/>
                  <a:pt x="3209" y="214"/>
                </a:cubicBezTo>
                <a:lnTo>
                  <a:pt x="3209" y="214"/>
                </a:lnTo>
                <a:cubicBezTo>
                  <a:pt x="3235" y="225"/>
                  <a:pt x="3255" y="240"/>
                  <a:pt x="3268" y="258"/>
                </a:cubicBezTo>
                <a:lnTo>
                  <a:pt x="3268" y="258"/>
                </a:lnTo>
                <a:cubicBezTo>
                  <a:pt x="3281" y="277"/>
                  <a:pt x="3290" y="298"/>
                  <a:pt x="3295" y="323"/>
                </a:cubicBezTo>
                <a:lnTo>
                  <a:pt x="3295" y="323"/>
                </a:lnTo>
                <a:cubicBezTo>
                  <a:pt x="3298" y="340"/>
                  <a:pt x="3300" y="368"/>
                  <a:pt x="3300" y="409"/>
                </a:cubicBezTo>
                <a:lnTo>
                  <a:pt x="3300" y="409"/>
                </a:lnTo>
                <a:lnTo>
                  <a:pt x="3300" y="728"/>
                </a:lnTo>
                <a:lnTo>
                  <a:pt x="3212" y="728"/>
                </a:lnTo>
                <a:lnTo>
                  <a:pt x="3212" y="412"/>
                </a:lnTo>
                <a:cubicBezTo>
                  <a:pt x="3212" y="376"/>
                  <a:pt x="3209" y="349"/>
                  <a:pt x="3202" y="332"/>
                </a:cubicBezTo>
                <a:lnTo>
                  <a:pt x="3202" y="332"/>
                </a:lnTo>
                <a:cubicBezTo>
                  <a:pt x="3195" y="314"/>
                  <a:pt x="3182" y="300"/>
                  <a:pt x="3165" y="289"/>
                </a:cubicBezTo>
                <a:lnTo>
                  <a:pt x="3165" y="289"/>
                </a:lnTo>
                <a:cubicBezTo>
                  <a:pt x="3148" y="278"/>
                  <a:pt x="3127" y="273"/>
                  <a:pt x="3104" y="273"/>
                </a:cubicBezTo>
                <a:lnTo>
                  <a:pt x="3104" y="273"/>
                </a:lnTo>
                <a:cubicBezTo>
                  <a:pt x="3067" y="273"/>
                  <a:pt x="3034" y="285"/>
                  <a:pt x="3007" y="309"/>
                </a:cubicBezTo>
                <a:lnTo>
                  <a:pt x="3007" y="309"/>
                </a:lnTo>
                <a:cubicBezTo>
                  <a:pt x="2980" y="333"/>
                  <a:pt x="2966" y="378"/>
                  <a:pt x="2966" y="444"/>
                </a:cubicBezTo>
                <a:lnTo>
                  <a:pt x="2966" y="444"/>
                </a:lnTo>
                <a:lnTo>
                  <a:pt x="2966" y="728"/>
                </a:lnTo>
                <a:lnTo>
                  <a:pt x="2878" y="728"/>
                </a:lnTo>
                <a:close/>
                <a:moveTo>
                  <a:pt x="3771" y="728"/>
                </a:moveTo>
                <a:lnTo>
                  <a:pt x="3771" y="662"/>
                </a:lnTo>
                <a:cubicBezTo>
                  <a:pt x="3738" y="713"/>
                  <a:pt x="3690" y="739"/>
                  <a:pt x="3626" y="739"/>
                </a:cubicBezTo>
                <a:lnTo>
                  <a:pt x="3626" y="739"/>
                </a:lnTo>
                <a:cubicBezTo>
                  <a:pt x="3585" y="739"/>
                  <a:pt x="3547" y="728"/>
                  <a:pt x="3512" y="705"/>
                </a:cubicBezTo>
                <a:lnTo>
                  <a:pt x="3512" y="705"/>
                </a:lnTo>
                <a:cubicBezTo>
                  <a:pt x="3477" y="682"/>
                  <a:pt x="3450" y="651"/>
                  <a:pt x="3431" y="610"/>
                </a:cubicBezTo>
                <a:lnTo>
                  <a:pt x="3431" y="610"/>
                </a:lnTo>
                <a:cubicBezTo>
                  <a:pt x="3412" y="569"/>
                  <a:pt x="3403" y="522"/>
                  <a:pt x="3403" y="469"/>
                </a:cubicBezTo>
                <a:lnTo>
                  <a:pt x="3403" y="469"/>
                </a:lnTo>
                <a:cubicBezTo>
                  <a:pt x="3403" y="417"/>
                  <a:pt x="3412" y="370"/>
                  <a:pt x="3429" y="328"/>
                </a:cubicBezTo>
                <a:lnTo>
                  <a:pt x="3429" y="328"/>
                </a:lnTo>
                <a:cubicBezTo>
                  <a:pt x="3446" y="286"/>
                  <a:pt x="3472" y="254"/>
                  <a:pt x="3506" y="231"/>
                </a:cubicBezTo>
                <a:lnTo>
                  <a:pt x="3506" y="231"/>
                </a:lnTo>
                <a:cubicBezTo>
                  <a:pt x="3541" y="208"/>
                  <a:pt x="3579" y="197"/>
                  <a:pt x="3622" y="197"/>
                </a:cubicBezTo>
                <a:lnTo>
                  <a:pt x="3622" y="197"/>
                </a:lnTo>
                <a:cubicBezTo>
                  <a:pt x="3653" y="197"/>
                  <a:pt x="3681" y="204"/>
                  <a:pt x="3706" y="217"/>
                </a:cubicBezTo>
                <a:lnTo>
                  <a:pt x="3706" y="217"/>
                </a:lnTo>
                <a:cubicBezTo>
                  <a:pt x="3730" y="230"/>
                  <a:pt x="3750" y="248"/>
                  <a:pt x="3765" y="269"/>
                </a:cubicBezTo>
                <a:lnTo>
                  <a:pt x="3765" y="269"/>
                </a:lnTo>
                <a:lnTo>
                  <a:pt x="3765" y="12"/>
                </a:lnTo>
                <a:lnTo>
                  <a:pt x="3853" y="12"/>
                </a:lnTo>
                <a:lnTo>
                  <a:pt x="3853" y="728"/>
                </a:lnTo>
                <a:lnTo>
                  <a:pt x="3771" y="728"/>
                </a:lnTo>
                <a:close/>
                <a:moveTo>
                  <a:pt x="3493" y="469"/>
                </a:moveTo>
                <a:cubicBezTo>
                  <a:pt x="3493" y="535"/>
                  <a:pt x="3507" y="585"/>
                  <a:pt x="3535" y="618"/>
                </a:cubicBezTo>
                <a:lnTo>
                  <a:pt x="3535" y="618"/>
                </a:lnTo>
                <a:cubicBezTo>
                  <a:pt x="3563" y="651"/>
                  <a:pt x="3596" y="667"/>
                  <a:pt x="3634" y="667"/>
                </a:cubicBezTo>
                <a:lnTo>
                  <a:pt x="3634" y="667"/>
                </a:lnTo>
                <a:cubicBezTo>
                  <a:pt x="3673" y="667"/>
                  <a:pt x="3705" y="651"/>
                  <a:pt x="3732" y="620"/>
                </a:cubicBezTo>
                <a:lnTo>
                  <a:pt x="3732" y="620"/>
                </a:lnTo>
                <a:cubicBezTo>
                  <a:pt x="3759" y="589"/>
                  <a:pt x="3772" y="541"/>
                  <a:pt x="3772" y="476"/>
                </a:cubicBezTo>
                <a:lnTo>
                  <a:pt x="3772" y="476"/>
                </a:lnTo>
                <a:cubicBezTo>
                  <a:pt x="3772" y="405"/>
                  <a:pt x="3758" y="353"/>
                  <a:pt x="3731" y="320"/>
                </a:cubicBezTo>
                <a:lnTo>
                  <a:pt x="3731" y="320"/>
                </a:lnTo>
                <a:cubicBezTo>
                  <a:pt x="3704" y="287"/>
                  <a:pt x="3670" y="270"/>
                  <a:pt x="3630" y="270"/>
                </a:cubicBezTo>
                <a:lnTo>
                  <a:pt x="3630" y="270"/>
                </a:lnTo>
                <a:cubicBezTo>
                  <a:pt x="3591" y="270"/>
                  <a:pt x="3559" y="286"/>
                  <a:pt x="3532" y="318"/>
                </a:cubicBezTo>
                <a:lnTo>
                  <a:pt x="3532" y="318"/>
                </a:lnTo>
                <a:cubicBezTo>
                  <a:pt x="3506" y="350"/>
                  <a:pt x="3493" y="400"/>
                  <a:pt x="3493" y="469"/>
                </a:cubicBezTo>
                <a:lnTo>
                  <a:pt x="3493" y="469"/>
                </a:lnTo>
                <a:close/>
                <a:moveTo>
                  <a:pt x="4791" y="477"/>
                </a:moveTo>
                <a:lnTo>
                  <a:pt x="4885" y="500"/>
                </a:lnTo>
                <a:cubicBezTo>
                  <a:pt x="4865" y="578"/>
                  <a:pt x="4829" y="637"/>
                  <a:pt x="4778" y="678"/>
                </a:cubicBezTo>
                <a:lnTo>
                  <a:pt x="4778" y="678"/>
                </a:lnTo>
                <a:cubicBezTo>
                  <a:pt x="4727" y="719"/>
                  <a:pt x="4664" y="740"/>
                  <a:pt x="4589" y="740"/>
                </a:cubicBezTo>
                <a:lnTo>
                  <a:pt x="4589" y="740"/>
                </a:lnTo>
                <a:cubicBezTo>
                  <a:pt x="4512" y="740"/>
                  <a:pt x="4449" y="724"/>
                  <a:pt x="4401" y="693"/>
                </a:cubicBezTo>
                <a:lnTo>
                  <a:pt x="4401" y="693"/>
                </a:lnTo>
                <a:cubicBezTo>
                  <a:pt x="4352" y="661"/>
                  <a:pt x="4315" y="615"/>
                  <a:pt x="4290" y="556"/>
                </a:cubicBezTo>
                <a:lnTo>
                  <a:pt x="4290" y="556"/>
                </a:lnTo>
                <a:cubicBezTo>
                  <a:pt x="4265" y="497"/>
                  <a:pt x="4252" y="433"/>
                  <a:pt x="4252" y="364"/>
                </a:cubicBezTo>
                <a:lnTo>
                  <a:pt x="4252" y="364"/>
                </a:lnTo>
                <a:cubicBezTo>
                  <a:pt x="4252" y="289"/>
                  <a:pt x="4266" y="224"/>
                  <a:pt x="4295" y="169"/>
                </a:cubicBezTo>
                <a:lnTo>
                  <a:pt x="4295" y="169"/>
                </a:lnTo>
                <a:cubicBezTo>
                  <a:pt x="4324" y="114"/>
                  <a:pt x="4364" y="72"/>
                  <a:pt x="4417" y="43"/>
                </a:cubicBezTo>
                <a:lnTo>
                  <a:pt x="4417" y="43"/>
                </a:lnTo>
                <a:cubicBezTo>
                  <a:pt x="4470" y="14"/>
                  <a:pt x="4527" y="0"/>
                  <a:pt x="4590" y="0"/>
                </a:cubicBezTo>
                <a:lnTo>
                  <a:pt x="4590" y="0"/>
                </a:lnTo>
                <a:cubicBezTo>
                  <a:pt x="4662" y="0"/>
                  <a:pt x="4722" y="18"/>
                  <a:pt x="4771" y="54"/>
                </a:cubicBezTo>
                <a:lnTo>
                  <a:pt x="4771" y="54"/>
                </a:lnTo>
                <a:cubicBezTo>
                  <a:pt x="4820" y="91"/>
                  <a:pt x="4854" y="142"/>
                  <a:pt x="4873" y="208"/>
                </a:cubicBezTo>
                <a:lnTo>
                  <a:pt x="4873" y="208"/>
                </a:lnTo>
                <a:lnTo>
                  <a:pt x="4780" y="230"/>
                </a:lnTo>
                <a:cubicBezTo>
                  <a:pt x="4763" y="178"/>
                  <a:pt x="4739" y="140"/>
                  <a:pt x="4708" y="116"/>
                </a:cubicBezTo>
                <a:lnTo>
                  <a:pt x="4708" y="116"/>
                </a:lnTo>
                <a:cubicBezTo>
                  <a:pt x="4676" y="93"/>
                  <a:pt x="4636" y="81"/>
                  <a:pt x="4588" y="81"/>
                </a:cubicBezTo>
                <a:lnTo>
                  <a:pt x="4588" y="81"/>
                </a:lnTo>
                <a:cubicBezTo>
                  <a:pt x="4533" y="81"/>
                  <a:pt x="4487" y="94"/>
                  <a:pt x="4450" y="120"/>
                </a:cubicBezTo>
                <a:lnTo>
                  <a:pt x="4450" y="120"/>
                </a:lnTo>
                <a:cubicBezTo>
                  <a:pt x="4413" y="147"/>
                  <a:pt x="4388" y="182"/>
                  <a:pt x="4373" y="226"/>
                </a:cubicBezTo>
                <a:lnTo>
                  <a:pt x="4373" y="226"/>
                </a:lnTo>
                <a:cubicBezTo>
                  <a:pt x="4358" y="271"/>
                  <a:pt x="4350" y="317"/>
                  <a:pt x="4350" y="364"/>
                </a:cubicBezTo>
                <a:lnTo>
                  <a:pt x="4350" y="364"/>
                </a:lnTo>
                <a:cubicBezTo>
                  <a:pt x="4350" y="425"/>
                  <a:pt x="4359" y="478"/>
                  <a:pt x="4377" y="523"/>
                </a:cubicBezTo>
                <a:lnTo>
                  <a:pt x="4377" y="523"/>
                </a:lnTo>
                <a:cubicBezTo>
                  <a:pt x="4394" y="568"/>
                  <a:pt x="4422" y="602"/>
                  <a:pt x="4459" y="625"/>
                </a:cubicBezTo>
                <a:lnTo>
                  <a:pt x="4459" y="625"/>
                </a:lnTo>
                <a:cubicBezTo>
                  <a:pt x="4497" y="648"/>
                  <a:pt x="4538" y="659"/>
                  <a:pt x="4581" y="659"/>
                </a:cubicBezTo>
                <a:lnTo>
                  <a:pt x="4581" y="659"/>
                </a:lnTo>
                <a:cubicBezTo>
                  <a:pt x="4634" y="659"/>
                  <a:pt x="4679" y="644"/>
                  <a:pt x="4716" y="613"/>
                </a:cubicBezTo>
                <a:lnTo>
                  <a:pt x="4716" y="613"/>
                </a:lnTo>
                <a:cubicBezTo>
                  <a:pt x="4753" y="582"/>
                  <a:pt x="4778" y="537"/>
                  <a:pt x="4791" y="477"/>
                </a:cubicBezTo>
                <a:lnTo>
                  <a:pt x="4791" y="477"/>
                </a:lnTo>
                <a:close/>
                <a:moveTo>
                  <a:pt x="4958" y="468"/>
                </a:moveTo>
                <a:cubicBezTo>
                  <a:pt x="4958" y="372"/>
                  <a:pt x="4985" y="301"/>
                  <a:pt x="5038" y="255"/>
                </a:cubicBezTo>
                <a:lnTo>
                  <a:pt x="5038" y="255"/>
                </a:lnTo>
                <a:cubicBezTo>
                  <a:pt x="5083" y="216"/>
                  <a:pt x="5137" y="197"/>
                  <a:pt x="5201" y="197"/>
                </a:cubicBezTo>
                <a:lnTo>
                  <a:pt x="5201" y="197"/>
                </a:lnTo>
                <a:cubicBezTo>
                  <a:pt x="5272" y="197"/>
                  <a:pt x="5331" y="220"/>
                  <a:pt x="5376" y="267"/>
                </a:cubicBezTo>
                <a:lnTo>
                  <a:pt x="5376" y="267"/>
                </a:lnTo>
                <a:cubicBezTo>
                  <a:pt x="5421" y="314"/>
                  <a:pt x="5444" y="378"/>
                  <a:pt x="5444" y="461"/>
                </a:cubicBezTo>
                <a:lnTo>
                  <a:pt x="5444" y="461"/>
                </a:lnTo>
                <a:cubicBezTo>
                  <a:pt x="5444" y="528"/>
                  <a:pt x="5434" y="580"/>
                  <a:pt x="5414" y="618"/>
                </a:cubicBezTo>
                <a:lnTo>
                  <a:pt x="5414" y="618"/>
                </a:lnTo>
                <a:cubicBezTo>
                  <a:pt x="5394" y="657"/>
                  <a:pt x="5365" y="687"/>
                  <a:pt x="5326" y="708"/>
                </a:cubicBezTo>
                <a:lnTo>
                  <a:pt x="5326" y="708"/>
                </a:lnTo>
                <a:cubicBezTo>
                  <a:pt x="5288" y="729"/>
                  <a:pt x="5246" y="739"/>
                  <a:pt x="5201" y="739"/>
                </a:cubicBezTo>
                <a:lnTo>
                  <a:pt x="5201" y="739"/>
                </a:lnTo>
                <a:cubicBezTo>
                  <a:pt x="5128" y="739"/>
                  <a:pt x="5070" y="716"/>
                  <a:pt x="5025" y="669"/>
                </a:cubicBezTo>
                <a:lnTo>
                  <a:pt x="5025" y="669"/>
                </a:lnTo>
                <a:cubicBezTo>
                  <a:pt x="4980" y="623"/>
                  <a:pt x="4958" y="556"/>
                  <a:pt x="4958" y="468"/>
                </a:cubicBezTo>
                <a:lnTo>
                  <a:pt x="4958" y="468"/>
                </a:lnTo>
                <a:close/>
                <a:moveTo>
                  <a:pt x="5048" y="468"/>
                </a:moveTo>
                <a:cubicBezTo>
                  <a:pt x="5048" y="535"/>
                  <a:pt x="5063" y="584"/>
                  <a:pt x="5092" y="617"/>
                </a:cubicBezTo>
                <a:lnTo>
                  <a:pt x="5092" y="617"/>
                </a:lnTo>
                <a:cubicBezTo>
                  <a:pt x="5121" y="650"/>
                  <a:pt x="5157" y="667"/>
                  <a:pt x="5201" y="667"/>
                </a:cubicBezTo>
                <a:lnTo>
                  <a:pt x="5201" y="667"/>
                </a:lnTo>
                <a:cubicBezTo>
                  <a:pt x="5245" y="667"/>
                  <a:pt x="5281" y="650"/>
                  <a:pt x="5310" y="617"/>
                </a:cubicBezTo>
                <a:lnTo>
                  <a:pt x="5310" y="617"/>
                </a:lnTo>
                <a:cubicBezTo>
                  <a:pt x="5339" y="584"/>
                  <a:pt x="5354" y="533"/>
                  <a:pt x="5354" y="465"/>
                </a:cubicBezTo>
                <a:lnTo>
                  <a:pt x="5354" y="465"/>
                </a:lnTo>
                <a:cubicBezTo>
                  <a:pt x="5354" y="401"/>
                  <a:pt x="5339" y="353"/>
                  <a:pt x="5310" y="320"/>
                </a:cubicBezTo>
                <a:lnTo>
                  <a:pt x="5310" y="320"/>
                </a:lnTo>
                <a:cubicBezTo>
                  <a:pt x="5281" y="287"/>
                  <a:pt x="5244" y="270"/>
                  <a:pt x="5201" y="270"/>
                </a:cubicBezTo>
                <a:lnTo>
                  <a:pt x="5201" y="270"/>
                </a:lnTo>
                <a:cubicBezTo>
                  <a:pt x="5157" y="270"/>
                  <a:pt x="5121" y="286"/>
                  <a:pt x="5092" y="319"/>
                </a:cubicBezTo>
                <a:lnTo>
                  <a:pt x="5092" y="319"/>
                </a:lnTo>
                <a:cubicBezTo>
                  <a:pt x="5063" y="352"/>
                  <a:pt x="5048" y="402"/>
                  <a:pt x="5048" y="468"/>
                </a:cubicBezTo>
                <a:lnTo>
                  <a:pt x="5048" y="468"/>
                </a:lnTo>
                <a:close/>
                <a:moveTo>
                  <a:pt x="5547" y="728"/>
                </a:moveTo>
                <a:lnTo>
                  <a:pt x="5547" y="209"/>
                </a:lnTo>
                <a:lnTo>
                  <a:pt x="5626" y="209"/>
                </a:lnTo>
                <a:lnTo>
                  <a:pt x="5626" y="283"/>
                </a:lnTo>
                <a:cubicBezTo>
                  <a:pt x="5664" y="226"/>
                  <a:pt x="5719" y="197"/>
                  <a:pt x="5791" y="197"/>
                </a:cubicBezTo>
                <a:lnTo>
                  <a:pt x="5791" y="197"/>
                </a:lnTo>
                <a:cubicBezTo>
                  <a:pt x="5822" y="197"/>
                  <a:pt x="5851" y="203"/>
                  <a:pt x="5877" y="214"/>
                </a:cubicBezTo>
                <a:lnTo>
                  <a:pt x="5877" y="214"/>
                </a:lnTo>
                <a:cubicBezTo>
                  <a:pt x="5903" y="225"/>
                  <a:pt x="5923" y="240"/>
                  <a:pt x="5936" y="258"/>
                </a:cubicBezTo>
                <a:lnTo>
                  <a:pt x="5936" y="258"/>
                </a:lnTo>
                <a:cubicBezTo>
                  <a:pt x="5949" y="277"/>
                  <a:pt x="5958" y="298"/>
                  <a:pt x="5963" y="323"/>
                </a:cubicBezTo>
                <a:lnTo>
                  <a:pt x="5963" y="323"/>
                </a:lnTo>
                <a:cubicBezTo>
                  <a:pt x="5966" y="340"/>
                  <a:pt x="5968" y="368"/>
                  <a:pt x="5968" y="409"/>
                </a:cubicBezTo>
                <a:lnTo>
                  <a:pt x="5968" y="409"/>
                </a:lnTo>
                <a:lnTo>
                  <a:pt x="5968" y="728"/>
                </a:lnTo>
                <a:lnTo>
                  <a:pt x="5880" y="728"/>
                </a:lnTo>
                <a:lnTo>
                  <a:pt x="5880" y="412"/>
                </a:lnTo>
                <a:cubicBezTo>
                  <a:pt x="5880" y="376"/>
                  <a:pt x="5877" y="349"/>
                  <a:pt x="5870" y="332"/>
                </a:cubicBezTo>
                <a:lnTo>
                  <a:pt x="5870" y="332"/>
                </a:lnTo>
                <a:cubicBezTo>
                  <a:pt x="5863" y="314"/>
                  <a:pt x="5851" y="300"/>
                  <a:pt x="5834" y="289"/>
                </a:cubicBezTo>
                <a:lnTo>
                  <a:pt x="5834" y="289"/>
                </a:lnTo>
                <a:cubicBezTo>
                  <a:pt x="5817" y="278"/>
                  <a:pt x="5796" y="273"/>
                  <a:pt x="5772" y="273"/>
                </a:cubicBezTo>
                <a:lnTo>
                  <a:pt x="5772" y="273"/>
                </a:lnTo>
                <a:cubicBezTo>
                  <a:pt x="5735" y="273"/>
                  <a:pt x="5703" y="285"/>
                  <a:pt x="5676" y="309"/>
                </a:cubicBezTo>
                <a:lnTo>
                  <a:pt x="5676" y="309"/>
                </a:lnTo>
                <a:cubicBezTo>
                  <a:pt x="5649" y="333"/>
                  <a:pt x="5635" y="378"/>
                  <a:pt x="5635" y="444"/>
                </a:cubicBezTo>
                <a:lnTo>
                  <a:pt x="5635" y="444"/>
                </a:lnTo>
                <a:lnTo>
                  <a:pt x="5635" y="728"/>
                </a:lnTo>
                <a:lnTo>
                  <a:pt x="5547" y="728"/>
                </a:lnTo>
                <a:close/>
                <a:moveTo>
                  <a:pt x="6068" y="573"/>
                </a:moveTo>
                <a:lnTo>
                  <a:pt x="6155" y="559"/>
                </a:lnTo>
                <a:cubicBezTo>
                  <a:pt x="6160" y="594"/>
                  <a:pt x="6173" y="620"/>
                  <a:pt x="6196" y="639"/>
                </a:cubicBezTo>
                <a:lnTo>
                  <a:pt x="6196" y="639"/>
                </a:lnTo>
                <a:cubicBezTo>
                  <a:pt x="6218" y="658"/>
                  <a:pt x="6249" y="667"/>
                  <a:pt x="6289" y="667"/>
                </a:cubicBezTo>
                <a:lnTo>
                  <a:pt x="6289" y="667"/>
                </a:lnTo>
                <a:cubicBezTo>
                  <a:pt x="6330" y="667"/>
                  <a:pt x="6360" y="659"/>
                  <a:pt x="6379" y="642"/>
                </a:cubicBezTo>
                <a:lnTo>
                  <a:pt x="6379" y="642"/>
                </a:lnTo>
                <a:cubicBezTo>
                  <a:pt x="6398" y="626"/>
                  <a:pt x="6408" y="607"/>
                  <a:pt x="6408" y="584"/>
                </a:cubicBezTo>
                <a:lnTo>
                  <a:pt x="6408" y="584"/>
                </a:lnTo>
                <a:cubicBezTo>
                  <a:pt x="6408" y="565"/>
                  <a:pt x="6399" y="549"/>
                  <a:pt x="6382" y="538"/>
                </a:cubicBezTo>
                <a:lnTo>
                  <a:pt x="6382" y="538"/>
                </a:lnTo>
                <a:cubicBezTo>
                  <a:pt x="6370" y="530"/>
                  <a:pt x="6340" y="520"/>
                  <a:pt x="6292" y="508"/>
                </a:cubicBezTo>
                <a:lnTo>
                  <a:pt x="6292" y="508"/>
                </a:lnTo>
                <a:cubicBezTo>
                  <a:pt x="6228" y="491"/>
                  <a:pt x="6183" y="477"/>
                  <a:pt x="6158" y="466"/>
                </a:cubicBezTo>
                <a:lnTo>
                  <a:pt x="6158" y="466"/>
                </a:lnTo>
                <a:cubicBezTo>
                  <a:pt x="6133" y="454"/>
                  <a:pt x="6115" y="437"/>
                  <a:pt x="6102" y="416"/>
                </a:cubicBezTo>
                <a:lnTo>
                  <a:pt x="6102" y="416"/>
                </a:lnTo>
                <a:cubicBezTo>
                  <a:pt x="6089" y="395"/>
                  <a:pt x="6083" y="372"/>
                  <a:pt x="6083" y="347"/>
                </a:cubicBezTo>
                <a:lnTo>
                  <a:pt x="6083" y="347"/>
                </a:lnTo>
                <a:cubicBezTo>
                  <a:pt x="6083" y="324"/>
                  <a:pt x="6088" y="302"/>
                  <a:pt x="6098" y="282"/>
                </a:cubicBezTo>
                <a:lnTo>
                  <a:pt x="6098" y="282"/>
                </a:lnTo>
                <a:cubicBezTo>
                  <a:pt x="6109" y="263"/>
                  <a:pt x="6123" y="246"/>
                  <a:pt x="6142" y="233"/>
                </a:cubicBezTo>
                <a:lnTo>
                  <a:pt x="6142" y="233"/>
                </a:lnTo>
                <a:cubicBezTo>
                  <a:pt x="6155" y="223"/>
                  <a:pt x="6174" y="215"/>
                  <a:pt x="6197" y="208"/>
                </a:cubicBezTo>
                <a:lnTo>
                  <a:pt x="6197" y="208"/>
                </a:lnTo>
                <a:cubicBezTo>
                  <a:pt x="6221" y="201"/>
                  <a:pt x="6246" y="197"/>
                  <a:pt x="6273" y="197"/>
                </a:cubicBezTo>
                <a:lnTo>
                  <a:pt x="6273" y="197"/>
                </a:lnTo>
                <a:cubicBezTo>
                  <a:pt x="6314" y="197"/>
                  <a:pt x="6350" y="203"/>
                  <a:pt x="6381" y="215"/>
                </a:cubicBezTo>
                <a:lnTo>
                  <a:pt x="6381" y="215"/>
                </a:lnTo>
                <a:cubicBezTo>
                  <a:pt x="6412" y="226"/>
                  <a:pt x="6434" y="242"/>
                  <a:pt x="6449" y="262"/>
                </a:cubicBezTo>
                <a:lnTo>
                  <a:pt x="6449" y="262"/>
                </a:lnTo>
                <a:cubicBezTo>
                  <a:pt x="6464" y="282"/>
                  <a:pt x="6474" y="309"/>
                  <a:pt x="6479" y="343"/>
                </a:cubicBezTo>
                <a:lnTo>
                  <a:pt x="6479" y="343"/>
                </a:lnTo>
                <a:lnTo>
                  <a:pt x="6393" y="354"/>
                </a:lnTo>
                <a:cubicBezTo>
                  <a:pt x="6389" y="327"/>
                  <a:pt x="6378" y="307"/>
                  <a:pt x="6359" y="292"/>
                </a:cubicBezTo>
                <a:lnTo>
                  <a:pt x="6359" y="292"/>
                </a:lnTo>
                <a:cubicBezTo>
                  <a:pt x="6340" y="277"/>
                  <a:pt x="6314" y="270"/>
                  <a:pt x="6280" y="270"/>
                </a:cubicBezTo>
                <a:lnTo>
                  <a:pt x="6280" y="270"/>
                </a:lnTo>
                <a:cubicBezTo>
                  <a:pt x="6239" y="270"/>
                  <a:pt x="6210" y="277"/>
                  <a:pt x="6193" y="290"/>
                </a:cubicBezTo>
                <a:lnTo>
                  <a:pt x="6193" y="290"/>
                </a:lnTo>
                <a:cubicBezTo>
                  <a:pt x="6176" y="303"/>
                  <a:pt x="6167" y="319"/>
                  <a:pt x="6167" y="336"/>
                </a:cubicBezTo>
                <a:lnTo>
                  <a:pt x="6167" y="336"/>
                </a:lnTo>
                <a:cubicBezTo>
                  <a:pt x="6167" y="348"/>
                  <a:pt x="6171" y="358"/>
                  <a:pt x="6178" y="367"/>
                </a:cubicBezTo>
                <a:lnTo>
                  <a:pt x="6178" y="367"/>
                </a:lnTo>
                <a:cubicBezTo>
                  <a:pt x="6185" y="376"/>
                  <a:pt x="6197" y="384"/>
                  <a:pt x="6212" y="391"/>
                </a:cubicBezTo>
                <a:lnTo>
                  <a:pt x="6212" y="391"/>
                </a:lnTo>
                <a:cubicBezTo>
                  <a:pt x="6221" y="394"/>
                  <a:pt x="6247" y="401"/>
                  <a:pt x="6290" y="413"/>
                </a:cubicBezTo>
                <a:lnTo>
                  <a:pt x="6290" y="413"/>
                </a:lnTo>
                <a:cubicBezTo>
                  <a:pt x="6352" y="430"/>
                  <a:pt x="6395" y="443"/>
                  <a:pt x="6420" y="454"/>
                </a:cubicBezTo>
                <a:lnTo>
                  <a:pt x="6420" y="454"/>
                </a:lnTo>
                <a:cubicBezTo>
                  <a:pt x="6445" y="465"/>
                  <a:pt x="6464" y="480"/>
                  <a:pt x="6478" y="500"/>
                </a:cubicBezTo>
                <a:lnTo>
                  <a:pt x="6478" y="500"/>
                </a:lnTo>
                <a:cubicBezTo>
                  <a:pt x="6492" y="520"/>
                  <a:pt x="6499" y="545"/>
                  <a:pt x="6499" y="575"/>
                </a:cubicBezTo>
                <a:lnTo>
                  <a:pt x="6499" y="575"/>
                </a:lnTo>
                <a:cubicBezTo>
                  <a:pt x="6499" y="604"/>
                  <a:pt x="6490" y="632"/>
                  <a:pt x="6473" y="658"/>
                </a:cubicBezTo>
                <a:lnTo>
                  <a:pt x="6473" y="658"/>
                </a:lnTo>
                <a:cubicBezTo>
                  <a:pt x="6456" y="684"/>
                  <a:pt x="6431" y="704"/>
                  <a:pt x="6399" y="718"/>
                </a:cubicBezTo>
                <a:lnTo>
                  <a:pt x="6399" y="718"/>
                </a:lnTo>
                <a:cubicBezTo>
                  <a:pt x="6367" y="732"/>
                  <a:pt x="6331" y="739"/>
                  <a:pt x="6290" y="739"/>
                </a:cubicBezTo>
                <a:lnTo>
                  <a:pt x="6290" y="739"/>
                </a:lnTo>
                <a:cubicBezTo>
                  <a:pt x="6222" y="739"/>
                  <a:pt x="6170" y="725"/>
                  <a:pt x="6135" y="697"/>
                </a:cubicBezTo>
                <a:lnTo>
                  <a:pt x="6135" y="697"/>
                </a:lnTo>
                <a:cubicBezTo>
                  <a:pt x="6100" y="669"/>
                  <a:pt x="6078" y="628"/>
                  <a:pt x="6068" y="573"/>
                </a:cubicBezTo>
                <a:lnTo>
                  <a:pt x="6068" y="573"/>
                </a:lnTo>
                <a:close/>
                <a:moveTo>
                  <a:pt x="6768" y="551"/>
                </a:moveTo>
                <a:cubicBezTo>
                  <a:pt x="6767" y="540"/>
                  <a:pt x="6767" y="531"/>
                  <a:pt x="6767" y="525"/>
                </a:cubicBezTo>
                <a:lnTo>
                  <a:pt x="6767" y="525"/>
                </a:lnTo>
                <a:cubicBezTo>
                  <a:pt x="6767" y="490"/>
                  <a:pt x="6772" y="461"/>
                  <a:pt x="6782" y="436"/>
                </a:cubicBezTo>
                <a:lnTo>
                  <a:pt x="6782" y="436"/>
                </a:lnTo>
                <a:cubicBezTo>
                  <a:pt x="6789" y="417"/>
                  <a:pt x="6800" y="397"/>
                  <a:pt x="6816" y="378"/>
                </a:cubicBezTo>
                <a:lnTo>
                  <a:pt x="6816" y="378"/>
                </a:lnTo>
                <a:cubicBezTo>
                  <a:pt x="6828" y="364"/>
                  <a:pt x="6849" y="344"/>
                  <a:pt x="6880" y="317"/>
                </a:cubicBezTo>
                <a:lnTo>
                  <a:pt x="6880" y="317"/>
                </a:lnTo>
                <a:cubicBezTo>
                  <a:pt x="6910" y="290"/>
                  <a:pt x="6930" y="269"/>
                  <a:pt x="6939" y="253"/>
                </a:cubicBezTo>
                <a:lnTo>
                  <a:pt x="6939" y="253"/>
                </a:lnTo>
                <a:cubicBezTo>
                  <a:pt x="6948" y="237"/>
                  <a:pt x="6953" y="220"/>
                  <a:pt x="6953" y="201"/>
                </a:cubicBezTo>
                <a:lnTo>
                  <a:pt x="6953" y="201"/>
                </a:lnTo>
                <a:cubicBezTo>
                  <a:pt x="6953" y="166"/>
                  <a:pt x="6940" y="136"/>
                  <a:pt x="6913" y="111"/>
                </a:cubicBezTo>
                <a:lnTo>
                  <a:pt x="6913" y="111"/>
                </a:lnTo>
                <a:cubicBezTo>
                  <a:pt x="6886" y="85"/>
                  <a:pt x="6853" y="72"/>
                  <a:pt x="6814" y="72"/>
                </a:cubicBezTo>
                <a:lnTo>
                  <a:pt x="6814" y="72"/>
                </a:lnTo>
                <a:cubicBezTo>
                  <a:pt x="6777" y="72"/>
                  <a:pt x="6746" y="84"/>
                  <a:pt x="6721" y="107"/>
                </a:cubicBezTo>
                <a:lnTo>
                  <a:pt x="6721" y="107"/>
                </a:lnTo>
                <a:cubicBezTo>
                  <a:pt x="6696" y="130"/>
                  <a:pt x="6679" y="167"/>
                  <a:pt x="6671" y="217"/>
                </a:cubicBezTo>
                <a:lnTo>
                  <a:pt x="6671" y="217"/>
                </a:lnTo>
                <a:lnTo>
                  <a:pt x="6581" y="206"/>
                </a:lnTo>
                <a:cubicBezTo>
                  <a:pt x="6589" y="139"/>
                  <a:pt x="6613" y="88"/>
                  <a:pt x="6654" y="53"/>
                </a:cubicBezTo>
                <a:lnTo>
                  <a:pt x="6654" y="53"/>
                </a:lnTo>
                <a:cubicBezTo>
                  <a:pt x="6694" y="18"/>
                  <a:pt x="6747" y="0"/>
                  <a:pt x="6813" y="0"/>
                </a:cubicBezTo>
                <a:lnTo>
                  <a:pt x="6813" y="0"/>
                </a:lnTo>
                <a:cubicBezTo>
                  <a:pt x="6883" y="0"/>
                  <a:pt x="6939" y="19"/>
                  <a:pt x="6980" y="57"/>
                </a:cubicBezTo>
                <a:lnTo>
                  <a:pt x="6980" y="57"/>
                </a:lnTo>
                <a:cubicBezTo>
                  <a:pt x="7022" y="95"/>
                  <a:pt x="7043" y="141"/>
                  <a:pt x="7043" y="195"/>
                </a:cubicBezTo>
                <a:lnTo>
                  <a:pt x="7043" y="195"/>
                </a:lnTo>
                <a:cubicBezTo>
                  <a:pt x="7043" y="226"/>
                  <a:pt x="7036" y="255"/>
                  <a:pt x="7021" y="281"/>
                </a:cubicBezTo>
                <a:lnTo>
                  <a:pt x="7021" y="281"/>
                </a:lnTo>
                <a:cubicBezTo>
                  <a:pt x="7006" y="308"/>
                  <a:pt x="6978" y="340"/>
                  <a:pt x="6935" y="377"/>
                </a:cubicBezTo>
                <a:lnTo>
                  <a:pt x="6935" y="377"/>
                </a:lnTo>
                <a:cubicBezTo>
                  <a:pt x="6906" y="403"/>
                  <a:pt x="6888" y="422"/>
                  <a:pt x="6879" y="434"/>
                </a:cubicBezTo>
                <a:lnTo>
                  <a:pt x="6879" y="434"/>
                </a:lnTo>
                <a:cubicBezTo>
                  <a:pt x="6870" y="446"/>
                  <a:pt x="6864" y="460"/>
                  <a:pt x="6859" y="475"/>
                </a:cubicBezTo>
                <a:lnTo>
                  <a:pt x="6859" y="475"/>
                </a:lnTo>
                <a:cubicBezTo>
                  <a:pt x="6855" y="491"/>
                  <a:pt x="6853" y="516"/>
                  <a:pt x="6852" y="551"/>
                </a:cubicBezTo>
                <a:lnTo>
                  <a:pt x="6852" y="551"/>
                </a:lnTo>
                <a:lnTo>
                  <a:pt x="6768" y="551"/>
                </a:lnTo>
                <a:close/>
                <a:moveTo>
                  <a:pt x="6762" y="728"/>
                </a:moveTo>
                <a:lnTo>
                  <a:pt x="6762" y="627"/>
                </a:lnTo>
                <a:lnTo>
                  <a:pt x="6862" y="627"/>
                </a:lnTo>
                <a:lnTo>
                  <a:pt x="6862" y="728"/>
                </a:lnTo>
                <a:lnTo>
                  <a:pt x="6762" y="728"/>
                </a:lnTo>
                <a:close/>
              </a:path>
            </a:pathLst>
          </a:custGeom>
          <a:solidFill>
            <a:srgbClr val="980000"/>
          </a:solidFill>
          <a:ln w="19050" cap="flat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cxnSp>
        <p:nvCxnSpPr>
          <p:cNvPr id="454" name="Shape 454"/>
          <p:cNvCxnSpPr>
            <a:cxnSpLocks noChangeShapeType="1"/>
          </p:cNvCxnSpPr>
          <p:nvPr/>
        </p:nvCxnSpPr>
        <p:spPr bwMode="auto">
          <a:xfrm flipH="1" flipV="1">
            <a:off x="1458913" y="2836863"/>
            <a:ext cx="1384300" cy="7366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455" name="Shape 455"/>
          <p:cNvSpPr>
            <a:spLocks noChangeArrowheads="1"/>
          </p:cNvSpPr>
          <p:nvPr/>
        </p:nvSpPr>
        <p:spPr bwMode="auto">
          <a:xfrm>
            <a:off x="2268538" y="3429000"/>
            <a:ext cx="2662237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You need to know how many PEs are in HW.</a:t>
            </a:r>
          </a:p>
        </p:txBody>
      </p:sp>
      <p:cxnSp>
        <p:nvCxnSpPr>
          <p:cNvPr id="456" name="Shape 456"/>
          <p:cNvCxnSpPr>
            <a:cxnSpLocks noChangeShapeType="1"/>
          </p:cNvCxnSpPr>
          <p:nvPr/>
        </p:nvCxnSpPr>
        <p:spPr bwMode="auto">
          <a:xfrm rot="10800000">
            <a:off x="1704975" y="3560763"/>
            <a:ext cx="1384300" cy="136525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457" name="Shape 457"/>
          <p:cNvSpPr>
            <a:spLocks noChangeArrowheads="1"/>
          </p:cNvSpPr>
          <p:nvPr/>
        </p:nvSpPr>
        <p:spPr bwMode="auto">
          <a:xfrm>
            <a:off x="2347913" y="4781550"/>
            <a:ext cx="28162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Each inst. is executed by all PEs in locked step.</a:t>
            </a:r>
          </a:p>
        </p:txBody>
      </p:sp>
      <p:sp>
        <p:nvSpPr>
          <p:cNvPr id="458" name="Shape 458"/>
          <p:cNvSpPr>
            <a:spLocks noChangeArrowheads="1"/>
          </p:cNvSpPr>
          <p:nvPr/>
        </p:nvSpPr>
        <p:spPr bwMode="auto">
          <a:xfrm>
            <a:off x="6845300" y="2178050"/>
            <a:ext cx="944563" cy="417513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cxnSp>
        <p:nvCxnSpPr>
          <p:cNvPr id="459" name="Shape 459"/>
          <p:cNvCxnSpPr>
            <a:cxnSpLocks noChangeShapeType="1"/>
          </p:cNvCxnSpPr>
          <p:nvPr/>
        </p:nvCxnSpPr>
        <p:spPr bwMode="auto">
          <a:xfrm rot="10800000">
            <a:off x="7218363" y="2595563"/>
            <a:ext cx="457200" cy="28892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460" name="Shape 460"/>
          <p:cNvSpPr>
            <a:spLocks noChangeArrowheads="1"/>
          </p:cNvSpPr>
          <p:nvPr/>
        </p:nvSpPr>
        <p:spPr bwMode="auto">
          <a:xfrm>
            <a:off x="6845300" y="2751138"/>
            <a:ext cx="204946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# of PEs in HW is transparent to programmers.</a:t>
            </a:r>
          </a:p>
        </p:txBody>
      </p:sp>
      <p:cxnSp>
        <p:nvCxnSpPr>
          <p:cNvPr id="461" name="Shape 461"/>
          <p:cNvCxnSpPr>
            <a:cxnSpLocks noChangeShapeType="1"/>
          </p:cNvCxnSpPr>
          <p:nvPr/>
        </p:nvCxnSpPr>
        <p:spPr bwMode="auto">
          <a:xfrm rot="10800000">
            <a:off x="7499350" y="3887788"/>
            <a:ext cx="455613" cy="28892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462" name="Shape 462"/>
          <p:cNvSpPr>
            <a:spLocks noChangeArrowheads="1"/>
          </p:cNvSpPr>
          <p:nvPr/>
        </p:nvSpPr>
        <p:spPr bwMode="auto">
          <a:xfrm>
            <a:off x="7235825" y="4149725"/>
            <a:ext cx="190817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Programmers give up exec. ordering to HW.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" grpId="0" animBg="1"/>
      <p:bldP spid="4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57"/>
          <p:cNvSpPr>
            <a:spLocks noGrp="1"/>
          </p:cNvSpPr>
          <p:nvPr>
            <p:ph type="title"/>
          </p:nvPr>
        </p:nvSpPr>
        <p:spPr>
          <a:xfrm>
            <a:off x="274638" y="274638"/>
            <a:ext cx="8594725" cy="822325"/>
          </a:xfrm>
        </p:spPr>
        <p:txBody>
          <a:bodyPr anchor="t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z="3200" smtClean="0">
                <a:latin typeface="Arial" charset="0"/>
                <a:cs typeface="Arial" charset="0"/>
                <a:sym typeface="Arial" charset="0"/>
              </a:rPr>
              <a:t>What Can It Do?</a:t>
            </a:r>
          </a:p>
        </p:txBody>
      </p:sp>
      <p:sp>
        <p:nvSpPr>
          <p:cNvPr id="20482" name="Shape 58"/>
          <p:cNvSpPr>
            <a:spLocks noChangeArrowheads="1"/>
          </p:cNvSpPr>
          <p:nvPr/>
        </p:nvSpPr>
        <p:spPr bwMode="auto">
          <a:xfrm>
            <a:off x="549275" y="1371600"/>
            <a:ext cx="3762375" cy="23034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3" name="Shape 59"/>
          <p:cNvSpPr>
            <a:spLocks noChangeArrowheads="1"/>
          </p:cNvSpPr>
          <p:nvPr/>
        </p:nvSpPr>
        <p:spPr bwMode="auto">
          <a:xfrm>
            <a:off x="3657600" y="3292475"/>
            <a:ext cx="5362575" cy="34591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4" name="Shape 60"/>
          <p:cNvSpPr>
            <a:spLocks noChangeArrowheads="1"/>
          </p:cNvSpPr>
          <p:nvPr/>
        </p:nvSpPr>
        <p:spPr bwMode="auto">
          <a:xfrm>
            <a:off x="4572000" y="1004888"/>
            <a:ext cx="4398963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2000"/>
              <a:t>Render triangles.</a:t>
            </a:r>
          </a:p>
          <a:p>
            <a:endParaRPr lang="en-US"/>
          </a:p>
          <a:p>
            <a:r>
              <a:rPr lang="en-US" sz="2000"/>
              <a:t>NVIDIA GTX480 can render 1.6 billion triangles per second!</a:t>
            </a:r>
          </a:p>
        </p:txBody>
      </p:sp>
      <p:sp>
        <p:nvSpPr>
          <p:cNvPr id="20485" name="Shape 61"/>
          <p:cNvSpPr>
            <a:spLocks noChangeArrowheads="1"/>
          </p:cNvSpPr>
          <p:nvPr/>
        </p:nvSpPr>
        <p:spPr bwMode="auto">
          <a:xfrm>
            <a:off x="42863" y="6294438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1000"/>
              <a:t>ref: "How GPUs Work", </a:t>
            </a:r>
            <a:r>
              <a:rPr lang="en-US" sz="1000" u="sng">
                <a:solidFill>
                  <a:schemeClr val="hlink"/>
                </a:solidFill>
                <a:hlinkClick r:id="rId5"/>
              </a:rPr>
              <a:t>http://dx.doi.org/10.1109/MC.2007.59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hape 46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Review What We Have Learned</a:t>
            </a:r>
          </a:p>
        </p:txBody>
      </p:sp>
      <p:sp>
        <p:nvSpPr>
          <p:cNvPr id="94210" name="Shape 468"/>
          <p:cNvSpPr>
            <a:spLocks noGrp="1"/>
          </p:cNvSpPr>
          <p:nvPr>
            <p:ph type="body" idx="1"/>
          </p:nvPr>
        </p:nvSpPr>
        <p:spPr>
          <a:xfrm>
            <a:off x="82550" y="5807075"/>
            <a:ext cx="8978900" cy="935038"/>
          </a:xfrm>
        </p:spPr>
        <p:txBody>
          <a:bodyPr anchor="ctr">
            <a:spAutoFit/>
          </a:bodyPr>
          <a:lstStyle/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400" smtClean="0">
                <a:latin typeface="Arial" charset="0"/>
                <a:cs typeface="Arial" charset="0"/>
              </a:rPr>
              <a:t>Programmers convert </a:t>
            </a:r>
            <a:r>
              <a:rPr lang="en-US" sz="2400" smtClean="0">
                <a:solidFill>
                  <a:srgbClr val="4A86E8"/>
                </a:solidFill>
                <a:latin typeface="Arial" charset="0"/>
                <a:cs typeface="Arial" charset="0"/>
              </a:rPr>
              <a:t>data level parallelism (DLP)</a:t>
            </a:r>
            <a:r>
              <a:rPr lang="en-US" sz="2400" smtClean="0">
                <a:latin typeface="Arial" charset="0"/>
                <a:cs typeface="Arial" charset="0"/>
              </a:rPr>
              <a:t> into </a:t>
            </a:r>
            <a:r>
              <a:rPr lang="en-US" sz="2400" smtClean="0">
                <a:solidFill>
                  <a:srgbClr val="38761D"/>
                </a:solidFill>
                <a:latin typeface="Arial" charset="0"/>
                <a:cs typeface="Arial" charset="0"/>
              </a:rPr>
              <a:t>thread level parallelism (TLP)</a:t>
            </a:r>
            <a:r>
              <a:rPr lang="en-US" sz="240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94211" name="Shape 469"/>
          <p:cNvSpPr>
            <a:spLocks noChangeArrowheads="1"/>
          </p:cNvSpPr>
          <p:nvPr/>
        </p:nvSpPr>
        <p:spPr bwMode="auto">
          <a:xfrm>
            <a:off x="2046288" y="1417638"/>
            <a:ext cx="4437062" cy="43894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0" name="Shape 470"/>
          <p:cNvSpPr>
            <a:spLocks noChangeArrowheads="1"/>
          </p:cNvSpPr>
          <p:nvPr/>
        </p:nvSpPr>
        <p:spPr bwMode="auto">
          <a:xfrm>
            <a:off x="5359400" y="5019675"/>
            <a:ext cx="1123950" cy="4857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>
            <a:spAutoFit/>
          </a:bodyPr>
          <a:lstStyle/>
          <a:p>
            <a:endParaRPr lang="en-US"/>
          </a:p>
        </p:txBody>
      </p:sp>
      <p:sp>
        <p:nvSpPr>
          <p:cNvPr id="471" name="Shape 471"/>
          <p:cNvSpPr>
            <a:spLocks/>
          </p:cNvSpPr>
          <p:nvPr/>
        </p:nvSpPr>
        <p:spPr bwMode="auto">
          <a:xfrm>
            <a:off x="6618288" y="4822825"/>
            <a:ext cx="603250" cy="879475"/>
          </a:xfrm>
          <a:custGeom>
            <a:avLst/>
            <a:gdLst>
              <a:gd name="T0" fmla="*/ 0 w 462"/>
              <a:gd name="T1" fmla="*/ 0 h 728"/>
              <a:gd name="T2" fmla="*/ 462 w 462"/>
              <a:gd name="T3" fmla="*/ 728 h 728"/>
            </a:gdLst>
            <a:ahLst/>
            <a:cxnLst>
              <a:cxn ang="0">
                <a:pos x="186" y="551"/>
              </a:cxn>
              <a:cxn ang="0">
                <a:pos x="186" y="525"/>
              </a:cxn>
              <a:cxn ang="0">
                <a:pos x="186" y="504"/>
              </a:cxn>
              <a:cxn ang="0">
                <a:pos x="200" y="436"/>
              </a:cxn>
              <a:cxn ang="0">
                <a:pos x="199" y="440"/>
              </a:cxn>
              <a:cxn ang="0">
                <a:pos x="235" y="378"/>
              </a:cxn>
              <a:cxn ang="0">
                <a:pos x="232" y="382"/>
              </a:cxn>
              <a:cxn ang="0">
                <a:pos x="298" y="317"/>
              </a:cxn>
              <a:cxn ang="0">
                <a:pos x="298" y="317"/>
              </a:cxn>
              <a:cxn ang="0">
                <a:pos x="357" y="253"/>
              </a:cxn>
              <a:cxn ang="0">
                <a:pos x="358" y="253"/>
              </a:cxn>
              <a:cxn ang="0">
                <a:pos x="371" y="201"/>
              </a:cxn>
              <a:cxn ang="0">
                <a:pos x="371" y="189"/>
              </a:cxn>
              <a:cxn ang="0">
                <a:pos x="331" y="111"/>
              </a:cxn>
              <a:cxn ang="0">
                <a:pos x="331" y="111"/>
              </a:cxn>
              <a:cxn ang="0">
                <a:pos x="233" y="72"/>
              </a:cxn>
              <a:cxn ang="0">
                <a:pos x="234" y="72"/>
              </a:cxn>
              <a:cxn ang="0">
                <a:pos x="139" y="107"/>
              </a:cxn>
              <a:cxn ang="0">
                <a:pos x="140" y="107"/>
              </a:cxn>
              <a:cxn ang="0">
                <a:pos x="90" y="217"/>
              </a:cxn>
              <a:cxn ang="0">
                <a:pos x="0" y="206"/>
              </a:cxn>
              <a:cxn ang="0">
                <a:pos x="57" y="124"/>
              </a:cxn>
              <a:cxn ang="0">
                <a:pos x="72" y="53"/>
              </a:cxn>
              <a:cxn ang="0">
                <a:pos x="72" y="53"/>
              </a:cxn>
              <a:cxn ang="0">
                <a:pos x="231" y="0"/>
              </a:cxn>
              <a:cxn ang="0">
                <a:pos x="234" y="0"/>
              </a:cxn>
              <a:cxn ang="0">
                <a:pos x="399" y="57"/>
              </a:cxn>
              <a:cxn ang="0">
                <a:pos x="399" y="57"/>
              </a:cxn>
              <a:cxn ang="0">
                <a:pos x="461" y="195"/>
              </a:cxn>
              <a:cxn ang="0">
                <a:pos x="461" y="178"/>
              </a:cxn>
              <a:cxn ang="0">
                <a:pos x="439" y="281"/>
              </a:cxn>
              <a:cxn ang="0">
                <a:pos x="439" y="282"/>
              </a:cxn>
              <a:cxn ang="0">
                <a:pos x="354" y="377"/>
              </a:cxn>
              <a:cxn ang="0">
                <a:pos x="364" y="369"/>
              </a:cxn>
              <a:cxn ang="0">
                <a:pos x="297" y="434"/>
              </a:cxn>
              <a:cxn ang="0">
                <a:pos x="298" y="434"/>
              </a:cxn>
              <a:cxn ang="0">
                <a:pos x="278" y="475"/>
              </a:cxn>
              <a:cxn ang="0">
                <a:pos x="278" y="476"/>
              </a:cxn>
              <a:cxn ang="0">
                <a:pos x="270" y="551"/>
              </a:cxn>
              <a:cxn ang="0">
                <a:pos x="186" y="551"/>
              </a:cxn>
              <a:cxn ang="0">
                <a:pos x="181" y="728"/>
              </a:cxn>
            </a:cxnLst>
            <a:rect l="T0" t="T1" r="T2" b="T3"/>
            <a:pathLst>
              <a:path w="462" h="728" extrusionOk="0">
                <a:moveTo>
                  <a:pt x="186" y="551"/>
                </a:moveTo>
                <a:cubicBezTo>
                  <a:pt x="186" y="540"/>
                  <a:pt x="186" y="531"/>
                  <a:pt x="186" y="525"/>
                </a:cubicBezTo>
                <a:lnTo>
                  <a:pt x="186" y="525"/>
                </a:lnTo>
                <a:cubicBezTo>
                  <a:pt x="186" y="490"/>
                  <a:pt x="191" y="461"/>
                  <a:pt x="200" y="436"/>
                </a:cubicBezTo>
                <a:lnTo>
                  <a:pt x="200" y="436"/>
                </a:lnTo>
                <a:cubicBezTo>
                  <a:pt x="207" y="417"/>
                  <a:pt x="219" y="397"/>
                  <a:pt x="235" y="378"/>
                </a:cubicBezTo>
                <a:lnTo>
                  <a:pt x="235" y="378"/>
                </a:lnTo>
                <a:cubicBezTo>
                  <a:pt x="246" y="364"/>
                  <a:pt x="267" y="344"/>
                  <a:pt x="298" y="317"/>
                </a:cubicBezTo>
                <a:lnTo>
                  <a:pt x="298" y="317"/>
                </a:lnTo>
                <a:cubicBezTo>
                  <a:pt x="329" y="290"/>
                  <a:pt x="348" y="269"/>
                  <a:pt x="357" y="253"/>
                </a:cubicBezTo>
                <a:lnTo>
                  <a:pt x="357" y="253"/>
                </a:lnTo>
                <a:cubicBezTo>
                  <a:pt x="366" y="237"/>
                  <a:pt x="371" y="220"/>
                  <a:pt x="371" y="201"/>
                </a:cubicBezTo>
                <a:lnTo>
                  <a:pt x="371" y="201"/>
                </a:lnTo>
                <a:cubicBezTo>
                  <a:pt x="371" y="166"/>
                  <a:pt x="358" y="136"/>
                  <a:pt x="331" y="111"/>
                </a:cubicBezTo>
                <a:lnTo>
                  <a:pt x="331" y="111"/>
                </a:lnTo>
                <a:cubicBezTo>
                  <a:pt x="304" y="85"/>
                  <a:pt x="272" y="72"/>
                  <a:pt x="233" y="72"/>
                </a:cubicBezTo>
                <a:lnTo>
                  <a:pt x="233" y="72"/>
                </a:lnTo>
                <a:cubicBezTo>
                  <a:pt x="196" y="72"/>
                  <a:pt x="164" y="84"/>
                  <a:pt x="139" y="107"/>
                </a:cubicBezTo>
                <a:lnTo>
                  <a:pt x="139" y="107"/>
                </a:lnTo>
                <a:cubicBezTo>
                  <a:pt x="114" y="130"/>
                  <a:pt x="98" y="167"/>
                  <a:pt x="90" y="217"/>
                </a:cubicBezTo>
                <a:lnTo>
                  <a:pt x="90" y="217"/>
                </a:lnTo>
                <a:lnTo>
                  <a:pt x="0" y="206"/>
                </a:lnTo>
                <a:cubicBezTo>
                  <a:pt x="8" y="139"/>
                  <a:pt x="32" y="88"/>
                  <a:pt x="72" y="53"/>
                </a:cubicBezTo>
                <a:lnTo>
                  <a:pt x="72" y="53"/>
                </a:lnTo>
                <a:cubicBezTo>
                  <a:pt x="112" y="18"/>
                  <a:pt x="165" y="0"/>
                  <a:pt x="231" y="0"/>
                </a:cubicBezTo>
                <a:lnTo>
                  <a:pt x="231" y="0"/>
                </a:lnTo>
                <a:cubicBezTo>
                  <a:pt x="301" y="0"/>
                  <a:pt x="357" y="19"/>
                  <a:pt x="399" y="57"/>
                </a:cubicBezTo>
                <a:lnTo>
                  <a:pt x="399" y="57"/>
                </a:lnTo>
                <a:cubicBezTo>
                  <a:pt x="440" y="95"/>
                  <a:pt x="461" y="141"/>
                  <a:pt x="461" y="195"/>
                </a:cubicBezTo>
                <a:lnTo>
                  <a:pt x="461" y="195"/>
                </a:lnTo>
                <a:cubicBezTo>
                  <a:pt x="461" y="226"/>
                  <a:pt x="454" y="255"/>
                  <a:pt x="439" y="281"/>
                </a:cubicBezTo>
                <a:lnTo>
                  <a:pt x="439" y="281"/>
                </a:lnTo>
                <a:cubicBezTo>
                  <a:pt x="424" y="308"/>
                  <a:pt x="396" y="340"/>
                  <a:pt x="354" y="377"/>
                </a:cubicBezTo>
                <a:lnTo>
                  <a:pt x="354" y="377"/>
                </a:lnTo>
                <a:cubicBezTo>
                  <a:pt x="325" y="403"/>
                  <a:pt x="306" y="422"/>
                  <a:pt x="297" y="434"/>
                </a:cubicBezTo>
                <a:lnTo>
                  <a:pt x="297" y="434"/>
                </a:lnTo>
                <a:cubicBezTo>
                  <a:pt x="288" y="446"/>
                  <a:pt x="282" y="460"/>
                  <a:pt x="278" y="475"/>
                </a:cubicBezTo>
                <a:lnTo>
                  <a:pt x="278" y="475"/>
                </a:lnTo>
                <a:cubicBezTo>
                  <a:pt x="273" y="491"/>
                  <a:pt x="271" y="516"/>
                  <a:pt x="270" y="551"/>
                </a:cubicBezTo>
                <a:lnTo>
                  <a:pt x="270" y="551"/>
                </a:lnTo>
                <a:lnTo>
                  <a:pt x="186" y="551"/>
                </a:lnTo>
                <a:close/>
                <a:moveTo>
                  <a:pt x="181" y="728"/>
                </a:moveTo>
                <a:lnTo>
                  <a:pt x="181" y="627"/>
                </a:lnTo>
                <a:lnTo>
                  <a:pt x="281" y="627"/>
                </a:lnTo>
                <a:lnTo>
                  <a:pt x="281" y="728"/>
                </a:lnTo>
                <a:lnTo>
                  <a:pt x="181" y="728"/>
                </a:lnTo>
                <a:close/>
              </a:path>
            </a:pathLst>
          </a:custGeom>
          <a:solidFill>
            <a:srgbClr val="FF0000"/>
          </a:solidFill>
          <a:ln w="19050" cap="flat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hape 476"/>
          <p:cNvSpPr>
            <a:spLocks noGrp="1"/>
          </p:cNvSpPr>
          <p:nvPr>
            <p:ph type="title"/>
          </p:nvPr>
        </p:nvSpPr>
        <p:spPr>
          <a:xfrm>
            <a:off x="273050" y="271463"/>
            <a:ext cx="8689975" cy="657225"/>
          </a:xfrm>
        </p:spPr>
        <p:txBody>
          <a:bodyPr anchor="t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z="3200" smtClean="0">
                <a:latin typeface="Arial" charset="0"/>
                <a:cs typeface="Arial" charset="0"/>
                <a:sym typeface="Arial" charset="0"/>
              </a:rPr>
              <a:t>HW Groups Threads Into Warps</a:t>
            </a:r>
          </a:p>
        </p:txBody>
      </p:sp>
      <p:sp>
        <p:nvSpPr>
          <p:cNvPr id="96258" name="Shape 477"/>
          <p:cNvSpPr>
            <a:spLocks noChangeArrowheads="1"/>
          </p:cNvSpPr>
          <p:nvPr/>
        </p:nvSpPr>
        <p:spPr bwMode="auto">
          <a:xfrm>
            <a:off x="1279525" y="1371600"/>
            <a:ext cx="7042150" cy="53260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59" name="Shape 478"/>
          <p:cNvSpPr>
            <a:spLocks noChangeArrowheads="1"/>
          </p:cNvSpPr>
          <p:nvPr/>
        </p:nvSpPr>
        <p:spPr bwMode="auto">
          <a:xfrm>
            <a:off x="276225" y="908050"/>
            <a:ext cx="54800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2000"/>
              <a:t>Example: 32 threads per warp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hape 483"/>
          <p:cNvSpPr>
            <a:spLocks noChangeArrowheads="1"/>
          </p:cNvSpPr>
          <p:nvPr/>
        </p:nvSpPr>
        <p:spPr bwMode="auto">
          <a:xfrm>
            <a:off x="457200" y="1006475"/>
            <a:ext cx="8229600" cy="57705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06" name="Shape 484"/>
          <p:cNvSpPr>
            <a:spLocks noGrp="1"/>
          </p:cNvSpPr>
          <p:nvPr>
            <p:ph type="title"/>
          </p:nvPr>
        </p:nvSpPr>
        <p:spPr>
          <a:xfrm>
            <a:off x="274638" y="274638"/>
            <a:ext cx="8594725" cy="822325"/>
          </a:xfrm>
        </p:spPr>
        <p:txBody>
          <a:bodyPr anchor="t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z="3200" smtClean="0">
                <a:latin typeface="Arial" charset="0"/>
                <a:cs typeface="Arial" charset="0"/>
                <a:sym typeface="Arial" charset="0"/>
              </a:rPr>
              <a:t>Example of Implementation</a:t>
            </a:r>
          </a:p>
        </p:txBody>
      </p:sp>
      <p:sp>
        <p:nvSpPr>
          <p:cNvPr id="98307" name="Shape 485"/>
          <p:cNvSpPr>
            <a:spLocks noChangeArrowheads="1"/>
          </p:cNvSpPr>
          <p:nvPr/>
        </p:nvSpPr>
        <p:spPr bwMode="auto">
          <a:xfrm>
            <a:off x="92075" y="1006475"/>
            <a:ext cx="3328988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1600"/>
              <a:t>Note: NVIDIA may use a more complicated implementation.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hape 490"/>
          <p:cNvSpPr>
            <a:spLocks noGrp="1"/>
          </p:cNvSpPr>
          <p:nvPr>
            <p:ph type="title"/>
          </p:nvPr>
        </p:nvSpPr>
        <p:spPr>
          <a:xfrm>
            <a:off x="274638" y="274638"/>
            <a:ext cx="8594725" cy="822325"/>
          </a:xfrm>
        </p:spPr>
        <p:txBody>
          <a:bodyPr anchor="t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z="3200" smtClean="0">
                <a:latin typeface="Arial" charset="0"/>
                <a:cs typeface="Arial" charset="0"/>
                <a:sym typeface="Arial" charset="0"/>
              </a:rPr>
              <a:t>Example</a:t>
            </a:r>
          </a:p>
        </p:txBody>
      </p:sp>
      <p:sp>
        <p:nvSpPr>
          <p:cNvPr id="100354" name="Shape 491"/>
          <p:cNvSpPr>
            <a:spLocks noGrp="1"/>
          </p:cNvSpPr>
          <p:nvPr>
            <p:ph type="body" idx="1"/>
          </p:nvPr>
        </p:nvSpPr>
        <p:spPr>
          <a:xfrm>
            <a:off x="273050" y="993775"/>
            <a:ext cx="3100388" cy="1262063"/>
          </a:xfrm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000" smtClean="0">
                <a:solidFill>
                  <a:srgbClr val="3D85C6"/>
                </a:solidFill>
                <a:latin typeface="Arial" charset="0"/>
                <a:cs typeface="Arial" charset="0"/>
              </a:rPr>
              <a:t>Program Address</a:t>
            </a:r>
            <a:r>
              <a:rPr lang="en-US" sz="2000" smtClean="0">
                <a:latin typeface="Arial" charset="0"/>
                <a:cs typeface="Arial" charset="0"/>
              </a:rPr>
              <a:t>: </a:t>
            </a:r>
            <a:r>
              <a:rPr lang="en-US" sz="2000" smtClean="0">
                <a:solidFill>
                  <a:srgbClr val="6AA84F"/>
                </a:solidFill>
                <a:latin typeface="Arial" charset="0"/>
                <a:cs typeface="Arial" charset="0"/>
              </a:rPr>
              <a:t>Inst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000" smtClean="0">
                <a:solidFill>
                  <a:srgbClr val="3D85C6"/>
                </a:solidFill>
                <a:latin typeface="Arial" charset="0"/>
                <a:cs typeface="Arial" charset="0"/>
              </a:rPr>
              <a:t>0x0004</a:t>
            </a:r>
            <a:r>
              <a:rPr lang="en-US" sz="2000" smtClean="0">
                <a:latin typeface="Arial" charset="0"/>
                <a:cs typeface="Arial" charset="0"/>
              </a:rPr>
              <a:t>: </a:t>
            </a:r>
            <a:r>
              <a:rPr lang="en-US" sz="2000" smtClean="0">
                <a:solidFill>
                  <a:srgbClr val="6AA84F"/>
                </a:solidFill>
                <a:latin typeface="Arial" charset="0"/>
                <a:cs typeface="Arial" charset="0"/>
              </a:rPr>
              <a:t>add r0, r1, r2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000" smtClean="0">
                <a:solidFill>
                  <a:srgbClr val="3D85C6"/>
                </a:solidFill>
                <a:latin typeface="Arial" charset="0"/>
                <a:cs typeface="Arial" charset="0"/>
              </a:rPr>
              <a:t>0x0008</a:t>
            </a:r>
            <a:r>
              <a:rPr lang="en-US" sz="2000" smtClean="0">
                <a:latin typeface="Arial" charset="0"/>
                <a:cs typeface="Arial" charset="0"/>
              </a:rPr>
              <a:t>: </a:t>
            </a:r>
            <a:r>
              <a:rPr lang="en-US" sz="2000" smtClean="0">
                <a:solidFill>
                  <a:srgbClr val="6AA84F"/>
                </a:solidFill>
                <a:latin typeface="Arial" charset="0"/>
                <a:cs typeface="Arial" charset="0"/>
              </a:rPr>
              <a:t>sub r3, r4, r5</a:t>
            </a:r>
          </a:p>
        </p:txBody>
      </p:sp>
      <p:sp>
        <p:nvSpPr>
          <p:cNvPr id="100355" name="Shape 492"/>
          <p:cNvSpPr>
            <a:spLocks noChangeArrowheads="1"/>
          </p:cNvSpPr>
          <p:nvPr/>
        </p:nvSpPr>
        <p:spPr bwMode="auto">
          <a:xfrm>
            <a:off x="3565525" y="365125"/>
            <a:ext cx="5535613" cy="6172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56" name="Shape 493"/>
          <p:cNvSpPr>
            <a:spLocks noChangeArrowheads="1"/>
          </p:cNvSpPr>
          <p:nvPr/>
        </p:nvSpPr>
        <p:spPr bwMode="auto">
          <a:xfrm>
            <a:off x="271463" y="2471738"/>
            <a:ext cx="2947987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2000"/>
              <a:t>Assume </a:t>
            </a:r>
            <a:r>
              <a:rPr lang="en-US" sz="2000">
                <a:solidFill>
                  <a:srgbClr val="FF0000"/>
                </a:solidFill>
              </a:rPr>
              <a:t>warp 0</a:t>
            </a:r>
            <a:r>
              <a:rPr lang="en-US" sz="2000"/>
              <a:t> and </a:t>
            </a:r>
            <a:r>
              <a:rPr lang="en-US" sz="2000">
                <a:solidFill>
                  <a:srgbClr val="FF0000"/>
                </a:solidFill>
              </a:rPr>
              <a:t>warp 1</a:t>
            </a:r>
            <a:r>
              <a:rPr lang="en-US" sz="2000"/>
              <a:t> are scheduled for execution.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hape 498"/>
          <p:cNvSpPr>
            <a:spLocks noGrp="1"/>
          </p:cNvSpPr>
          <p:nvPr>
            <p:ph type="title"/>
          </p:nvPr>
        </p:nvSpPr>
        <p:spPr>
          <a:xfrm>
            <a:off x="274638" y="274638"/>
            <a:ext cx="8594725" cy="822325"/>
          </a:xfrm>
        </p:spPr>
        <p:txBody>
          <a:bodyPr anchor="t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z="3200" smtClean="0">
                <a:latin typeface="Arial" charset="0"/>
                <a:cs typeface="Arial" charset="0"/>
                <a:sym typeface="Arial" charset="0"/>
              </a:rPr>
              <a:t>Read Src Op</a:t>
            </a:r>
          </a:p>
        </p:txBody>
      </p:sp>
      <p:sp>
        <p:nvSpPr>
          <p:cNvPr id="102402" name="Shape 499"/>
          <p:cNvSpPr>
            <a:spLocks noGrp="1"/>
          </p:cNvSpPr>
          <p:nvPr>
            <p:ph type="body" idx="1"/>
          </p:nvPr>
        </p:nvSpPr>
        <p:spPr>
          <a:xfrm>
            <a:off x="273050" y="993775"/>
            <a:ext cx="3100388" cy="1262063"/>
          </a:xfrm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000" smtClean="0">
                <a:latin typeface="Arial" charset="0"/>
                <a:cs typeface="Arial" charset="0"/>
              </a:rPr>
              <a:t>Program Address: Inst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000" smtClean="0">
                <a:latin typeface="Arial" charset="0"/>
                <a:cs typeface="Arial" charset="0"/>
              </a:rPr>
              <a:t>0x0004: add r0, </a:t>
            </a:r>
            <a:r>
              <a:rPr lang="en-US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r1</a:t>
            </a:r>
            <a:r>
              <a:rPr lang="en-US" sz="2000" smtClean="0">
                <a:latin typeface="Arial" charset="0"/>
                <a:cs typeface="Arial" charset="0"/>
              </a:rPr>
              <a:t>, r2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000" smtClean="0">
                <a:latin typeface="Arial" charset="0"/>
                <a:cs typeface="Arial" charset="0"/>
              </a:rPr>
              <a:t>0x0008: sub r3, </a:t>
            </a:r>
            <a:r>
              <a:rPr lang="en-US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r4</a:t>
            </a:r>
            <a:r>
              <a:rPr lang="en-US" sz="2000" smtClean="0">
                <a:latin typeface="Arial" charset="0"/>
                <a:cs typeface="Arial" charset="0"/>
              </a:rPr>
              <a:t>, r5</a:t>
            </a:r>
          </a:p>
        </p:txBody>
      </p:sp>
      <p:sp>
        <p:nvSpPr>
          <p:cNvPr id="102403" name="Shape 500"/>
          <p:cNvSpPr>
            <a:spLocks noChangeArrowheads="1"/>
          </p:cNvSpPr>
          <p:nvPr/>
        </p:nvSpPr>
        <p:spPr bwMode="auto">
          <a:xfrm>
            <a:off x="3565525" y="365125"/>
            <a:ext cx="5535613" cy="6172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04" name="Shape 501"/>
          <p:cNvSpPr>
            <a:spLocks noChangeArrowheads="1"/>
          </p:cNvSpPr>
          <p:nvPr/>
        </p:nvSpPr>
        <p:spPr bwMode="auto">
          <a:xfrm>
            <a:off x="269875" y="2466975"/>
            <a:ext cx="3132138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2000"/>
              <a:t>Read source operands:</a:t>
            </a:r>
          </a:p>
          <a:p>
            <a:r>
              <a:rPr lang="en-US" sz="2000">
                <a:solidFill>
                  <a:srgbClr val="FF0000"/>
                </a:solidFill>
              </a:rPr>
              <a:t>r1</a:t>
            </a:r>
            <a:r>
              <a:rPr lang="en-US" sz="2000"/>
              <a:t> for warp 0</a:t>
            </a:r>
          </a:p>
          <a:p>
            <a:r>
              <a:rPr lang="en-US" sz="2000">
                <a:solidFill>
                  <a:srgbClr val="FF0000"/>
                </a:solidFill>
              </a:rPr>
              <a:t>r4</a:t>
            </a:r>
            <a:r>
              <a:rPr lang="en-US" sz="2000"/>
              <a:t> for warp 1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hape 506"/>
          <p:cNvSpPr>
            <a:spLocks noGrp="1"/>
          </p:cNvSpPr>
          <p:nvPr>
            <p:ph type="title"/>
          </p:nvPr>
        </p:nvSpPr>
        <p:spPr>
          <a:xfrm>
            <a:off x="274638" y="274638"/>
            <a:ext cx="8594725" cy="822325"/>
          </a:xfrm>
        </p:spPr>
        <p:txBody>
          <a:bodyPr anchor="t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z="3200" smtClean="0">
                <a:latin typeface="Arial" charset="0"/>
                <a:cs typeface="Arial" charset="0"/>
                <a:sym typeface="Arial" charset="0"/>
              </a:rPr>
              <a:t>Buffer Src Op</a:t>
            </a:r>
          </a:p>
        </p:txBody>
      </p:sp>
      <p:sp>
        <p:nvSpPr>
          <p:cNvPr id="104450" name="Shape 507"/>
          <p:cNvSpPr>
            <a:spLocks noGrp="1"/>
          </p:cNvSpPr>
          <p:nvPr>
            <p:ph type="body" idx="1"/>
          </p:nvPr>
        </p:nvSpPr>
        <p:spPr>
          <a:xfrm>
            <a:off x="273050" y="993775"/>
            <a:ext cx="3100388" cy="1262063"/>
          </a:xfrm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000" smtClean="0">
                <a:latin typeface="Arial" charset="0"/>
                <a:cs typeface="Arial" charset="0"/>
              </a:rPr>
              <a:t>Program Address: Inst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000" smtClean="0">
                <a:latin typeface="Arial" charset="0"/>
                <a:cs typeface="Arial" charset="0"/>
              </a:rPr>
              <a:t>0x0004: add r0, </a:t>
            </a:r>
            <a:r>
              <a:rPr lang="en-US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r1</a:t>
            </a:r>
            <a:r>
              <a:rPr lang="en-US" sz="2000" smtClean="0">
                <a:latin typeface="Arial" charset="0"/>
                <a:cs typeface="Arial" charset="0"/>
              </a:rPr>
              <a:t>, r2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000" smtClean="0">
                <a:latin typeface="Arial" charset="0"/>
                <a:cs typeface="Arial" charset="0"/>
              </a:rPr>
              <a:t>0x0008: sub r3, </a:t>
            </a:r>
            <a:r>
              <a:rPr lang="en-US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r4</a:t>
            </a:r>
            <a:r>
              <a:rPr lang="en-US" sz="2000" smtClean="0">
                <a:latin typeface="Arial" charset="0"/>
                <a:cs typeface="Arial" charset="0"/>
              </a:rPr>
              <a:t>, r5</a:t>
            </a:r>
          </a:p>
        </p:txBody>
      </p:sp>
      <p:sp>
        <p:nvSpPr>
          <p:cNvPr id="104451" name="Shape 508"/>
          <p:cNvSpPr>
            <a:spLocks noChangeArrowheads="1"/>
          </p:cNvSpPr>
          <p:nvPr/>
        </p:nvSpPr>
        <p:spPr bwMode="auto">
          <a:xfrm>
            <a:off x="3565525" y="365125"/>
            <a:ext cx="5535613" cy="6172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52" name="Shape 509"/>
          <p:cNvSpPr>
            <a:spLocks noChangeArrowheads="1"/>
          </p:cNvSpPr>
          <p:nvPr/>
        </p:nvSpPr>
        <p:spPr bwMode="auto">
          <a:xfrm>
            <a:off x="182563" y="3749675"/>
            <a:ext cx="33337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2000"/>
              <a:t>Push ops to op collector:</a:t>
            </a:r>
          </a:p>
          <a:p>
            <a:r>
              <a:rPr lang="en-US" sz="2000">
                <a:solidFill>
                  <a:srgbClr val="FF0000"/>
                </a:solidFill>
              </a:rPr>
              <a:t>r1</a:t>
            </a:r>
            <a:r>
              <a:rPr lang="en-US" sz="2000"/>
              <a:t> for warp 0</a:t>
            </a:r>
          </a:p>
          <a:p>
            <a:r>
              <a:rPr lang="en-US" sz="2000">
                <a:solidFill>
                  <a:srgbClr val="FF0000"/>
                </a:solidFill>
              </a:rPr>
              <a:t>r4</a:t>
            </a:r>
            <a:r>
              <a:rPr lang="en-US" sz="2000"/>
              <a:t> for warp 1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hape 514"/>
          <p:cNvSpPr>
            <a:spLocks noGrp="1"/>
          </p:cNvSpPr>
          <p:nvPr>
            <p:ph type="title"/>
          </p:nvPr>
        </p:nvSpPr>
        <p:spPr>
          <a:xfrm>
            <a:off x="274638" y="274638"/>
            <a:ext cx="8594725" cy="822325"/>
          </a:xfrm>
        </p:spPr>
        <p:txBody>
          <a:bodyPr anchor="t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z="3200" smtClean="0">
                <a:latin typeface="Arial" charset="0"/>
                <a:cs typeface="Arial" charset="0"/>
                <a:sym typeface="Arial" charset="0"/>
              </a:rPr>
              <a:t>Read Src Op</a:t>
            </a:r>
          </a:p>
        </p:txBody>
      </p:sp>
      <p:sp>
        <p:nvSpPr>
          <p:cNvPr id="106498" name="Shape 515"/>
          <p:cNvSpPr>
            <a:spLocks noGrp="1"/>
          </p:cNvSpPr>
          <p:nvPr>
            <p:ph type="body" idx="1"/>
          </p:nvPr>
        </p:nvSpPr>
        <p:spPr>
          <a:xfrm>
            <a:off x="273050" y="993775"/>
            <a:ext cx="3100388" cy="1262063"/>
          </a:xfrm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000" smtClean="0">
                <a:latin typeface="Arial" charset="0"/>
                <a:cs typeface="Arial" charset="0"/>
              </a:rPr>
              <a:t>Program Address: Inst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000" smtClean="0">
                <a:latin typeface="Arial" charset="0"/>
                <a:cs typeface="Arial" charset="0"/>
              </a:rPr>
              <a:t>0x0004: add r0, r1, </a:t>
            </a:r>
            <a:r>
              <a:rPr lang="en-US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r2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000" smtClean="0">
                <a:latin typeface="Arial" charset="0"/>
                <a:cs typeface="Arial" charset="0"/>
              </a:rPr>
              <a:t>0x0008: sub r3, r4, </a:t>
            </a:r>
            <a:r>
              <a:rPr lang="en-US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r5</a:t>
            </a:r>
          </a:p>
        </p:txBody>
      </p:sp>
      <p:sp>
        <p:nvSpPr>
          <p:cNvPr id="106499" name="Shape 516"/>
          <p:cNvSpPr>
            <a:spLocks noChangeArrowheads="1"/>
          </p:cNvSpPr>
          <p:nvPr/>
        </p:nvSpPr>
        <p:spPr bwMode="auto">
          <a:xfrm>
            <a:off x="3565525" y="365125"/>
            <a:ext cx="5535613" cy="6172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0" name="Shape 517"/>
          <p:cNvSpPr>
            <a:spLocks noChangeArrowheads="1"/>
          </p:cNvSpPr>
          <p:nvPr/>
        </p:nvSpPr>
        <p:spPr bwMode="auto">
          <a:xfrm>
            <a:off x="182563" y="2560638"/>
            <a:ext cx="31321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2000"/>
              <a:t>Read source operands:</a:t>
            </a:r>
          </a:p>
          <a:p>
            <a:r>
              <a:rPr lang="en-US" sz="2000">
                <a:solidFill>
                  <a:srgbClr val="FF0000"/>
                </a:solidFill>
              </a:rPr>
              <a:t>r2</a:t>
            </a:r>
            <a:r>
              <a:rPr lang="en-US" sz="2000"/>
              <a:t> for warp 0</a:t>
            </a:r>
          </a:p>
          <a:p>
            <a:r>
              <a:rPr lang="en-US" sz="2000">
                <a:solidFill>
                  <a:srgbClr val="FF0000"/>
                </a:solidFill>
              </a:rPr>
              <a:t>r5</a:t>
            </a:r>
            <a:r>
              <a:rPr lang="en-US" sz="2000"/>
              <a:t> for warp 1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hape 522"/>
          <p:cNvSpPr>
            <a:spLocks noGrp="1"/>
          </p:cNvSpPr>
          <p:nvPr>
            <p:ph type="title"/>
          </p:nvPr>
        </p:nvSpPr>
        <p:spPr>
          <a:xfrm>
            <a:off x="274638" y="274638"/>
            <a:ext cx="8594725" cy="822325"/>
          </a:xfrm>
        </p:spPr>
        <p:txBody>
          <a:bodyPr anchor="t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z="3200" smtClean="0">
                <a:latin typeface="Arial" charset="0"/>
                <a:cs typeface="Arial" charset="0"/>
                <a:sym typeface="Arial" charset="0"/>
              </a:rPr>
              <a:t>Buffer Src Op</a:t>
            </a:r>
          </a:p>
        </p:txBody>
      </p:sp>
      <p:sp>
        <p:nvSpPr>
          <p:cNvPr id="108546" name="Shape 523"/>
          <p:cNvSpPr>
            <a:spLocks noGrp="1"/>
          </p:cNvSpPr>
          <p:nvPr>
            <p:ph type="body" idx="1"/>
          </p:nvPr>
        </p:nvSpPr>
        <p:spPr>
          <a:xfrm>
            <a:off x="273050" y="993775"/>
            <a:ext cx="3100388" cy="1262063"/>
          </a:xfrm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000" smtClean="0">
                <a:latin typeface="Arial" charset="0"/>
                <a:cs typeface="Arial" charset="0"/>
              </a:rPr>
              <a:t>Program Address: Inst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000" smtClean="0">
                <a:latin typeface="Arial" charset="0"/>
                <a:cs typeface="Arial" charset="0"/>
              </a:rPr>
              <a:t>0x0004: add r0, r1, </a:t>
            </a:r>
            <a:r>
              <a:rPr lang="en-US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r2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000" smtClean="0">
                <a:latin typeface="Arial" charset="0"/>
                <a:cs typeface="Arial" charset="0"/>
              </a:rPr>
              <a:t>0x0008: sub r3, r4, </a:t>
            </a:r>
            <a:r>
              <a:rPr lang="en-US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r5</a:t>
            </a:r>
          </a:p>
        </p:txBody>
      </p:sp>
      <p:sp>
        <p:nvSpPr>
          <p:cNvPr id="108547" name="Shape 524"/>
          <p:cNvSpPr>
            <a:spLocks noChangeArrowheads="1"/>
          </p:cNvSpPr>
          <p:nvPr/>
        </p:nvSpPr>
        <p:spPr bwMode="auto">
          <a:xfrm>
            <a:off x="3565525" y="365125"/>
            <a:ext cx="5535613" cy="6172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48" name="Shape 525"/>
          <p:cNvSpPr>
            <a:spLocks noChangeArrowheads="1"/>
          </p:cNvSpPr>
          <p:nvPr/>
        </p:nvSpPr>
        <p:spPr bwMode="auto">
          <a:xfrm>
            <a:off x="182563" y="3932238"/>
            <a:ext cx="3321050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2000"/>
              <a:t>Push ops to op collector:</a:t>
            </a:r>
          </a:p>
          <a:p>
            <a:r>
              <a:rPr lang="en-US" sz="2000">
                <a:solidFill>
                  <a:srgbClr val="FF0000"/>
                </a:solidFill>
              </a:rPr>
              <a:t>r2</a:t>
            </a:r>
            <a:r>
              <a:rPr lang="en-US" sz="2000"/>
              <a:t> for warp 0</a:t>
            </a:r>
          </a:p>
          <a:p>
            <a:r>
              <a:rPr lang="en-US" sz="2000">
                <a:solidFill>
                  <a:srgbClr val="FF0000"/>
                </a:solidFill>
              </a:rPr>
              <a:t>r5</a:t>
            </a:r>
            <a:r>
              <a:rPr lang="en-US" sz="2000"/>
              <a:t> for warp 1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hape 530"/>
          <p:cNvSpPr>
            <a:spLocks noGrp="1"/>
          </p:cNvSpPr>
          <p:nvPr>
            <p:ph type="title"/>
          </p:nvPr>
        </p:nvSpPr>
        <p:spPr>
          <a:xfrm>
            <a:off x="274638" y="274638"/>
            <a:ext cx="8594725" cy="822325"/>
          </a:xfrm>
        </p:spPr>
        <p:txBody>
          <a:bodyPr anchor="t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z="3200" smtClean="0">
                <a:latin typeface="Arial" charset="0"/>
                <a:cs typeface="Arial" charset="0"/>
                <a:sym typeface="Arial" charset="0"/>
              </a:rPr>
              <a:t>Execute</a:t>
            </a:r>
          </a:p>
        </p:txBody>
      </p:sp>
      <p:sp>
        <p:nvSpPr>
          <p:cNvPr id="110594" name="Shape 531"/>
          <p:cNvSpPr>
            <a:spLocks noGrp="1"/>
          </p:cNvSpPr>
          <p:nvPr>
            <p:ph type="body" idx="1"/>
          </p:nvPr>
        </p:nvSpPr>
        <p:spPr>
          <a:xfrm>
            <a:off x="273050" y="993775"/>
            <a:ext cx="3100388" cy="1262063"/>
          </a:xfrm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000" smtClean="0">
                <a:latin typeface="Arial" charset="0"/>
                <a:cs typeface="Arial" charset="0"/>
              </a:rPr>
              <a:t>Program Address: Inst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000" smtClean="0">
                <a:latin typeface="Arial" charset="0"/>
                <a:cs typeface="Arial" charset="0"/>
              </a:rPr>
              <a:t>0x0004: </a:t>
            </a:r>
            <a:r>
              <a:rPr lang="en-US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add</a:t>
            </a:r>
            <a:r>
              <a:rPr lang="en-US" sz="2000" smtClean="0">
                <a:latin typeface="Arial" charset="0"/>
                <a:cs typeface="Arial" charset="0"/>
              </a:rPr>
              <a:t> r0, r1, r2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000" smtClean="0">
                <a:latin typeface="Arial" charset="0"/>
                <a:cs typeface="Arial" charset="0"/>
              </a:rPr>
              <a:t>0x0008: </a:t>
            </a:r>
            <a:r>
              <a:rPr lang="en-US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sub</a:t>
            </a:r>
            <a:r>
              <a:rPr lang="en-US" sz="2000" smtClean="0">
                <a:latin typeface="Arial" charset="0"/>
                <a:cs typeface="Arial" charset="0"/>
              </a:rPr>
              <a:t> r3, r4, r5</a:t>
            </a:r>
          </a:p>
        </p:txBody>
      </p:sp>
      <p:sp>
        <p:nvSpPr>
          <p:cNvPr id="110595" name="Shape 532"/>
          <p:cNvSpPr>
            <a:spLocks noChangeArrowheads="1"/>
          </p:cNvSpPr>
          <p:nvPr/>
        </p:nvSpPr>
        <p:spPr bwMode="auto">
          <a:xfrm>
            <a:off x="3565525" y="365125"/>
            <a:ext cx="5535613" cy="6172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596" name="Shape 533"/>
          <p:cNvSpPr>
            <a:spLocks noChangeArrowheads="1"/>
          </p:cNvSpPr>
          <p:nvPr/>
        </p:nvSpPr>
        <p:spPr bwMode="auto">
          <a:xfrm>
            <a:off x="274638" y="5668963"/>
            <a:ext cx="3143250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2000"/>
              <a:t>Compute the </a:t>
            </a:r>
            <a:r>
              <a:rPr lang="en-US" sz="2000">
                <a:solidFill>
                  <a:srgbClr val="FF0000"/>
                </a:solidFill>
              </a:rPr>
              <a:t>first 16 threads</a:t>
            </a:r>
            <a:r>
              <a:rPr lang="en-US" sz="2000"/>
              <a:t> in the warp.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hape 538"/>
          <p:cNvSpPr>
            <a:spLocks noGrp="1"/>
          </p:cNvSpPr>
          <p:nvPr>
            <p:ph type="title"/>
          </p:nvPr>
        </p:nvSpPr>
        <p:spPr>
          <a:xfrm>
            <a:off x="274638" y="274638"/>
            <a:ext cx="8594725" cy="822325"/>
          </a:xfrm>
        </p:spPr>
        <p:txBody>
          <a:bodyPr anchor="t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z="3200" smtClean="0">
                <a:latin typeface="Arial" charset="0"/>
                <a:cs typeface="Arial" charset="0"/>
                <a:sym typeface="Arial" charset="0"/>
              </a:rPr>
              <a:t>Execute</a:t>
            </a:r>
          </a:p>
        </p:txBody>
      </p:sp>
      <p:sp>
        <p:nvSpPr>
          <p:cNvPr id="112642" name="Shape 539"/>
          <p:cNvSpPr>
            <a:spLocks noGrp="1"/>
          </p:cNvSpPr>
          <p:nvPr>
            <p:ph type="body" idx="1"/>
          </p:nvPr>
        </p:nvSpPr>
        <p:spPr>
          <a:xfrm>
            <a:off x="273050" y="993775"/>
            <a:ext cx="3100388" cy="1262063"/>
          </a:xfrm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000" smtClean="0">
                <a:latin typeface="Arial" charset="0"/>
                <a:cs typeface="Arial" charset="0"/>
              </a:rPr>
              <a:t>Program Address: Inst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000" smtClean="0">
                <a:latin typeface="Arial" charset="0"/>
                <a:cs typeface="Arial" charset="0"/>
              </a:rPr>
              <a:t>0x0004: </a:t>
            </a:r>
            <a:r>
              <a:rPr lang="en-US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add</a:t>
            </a:r>
            <a:r>
              <a:rPr lang="en-US" sz="2000" smtClean="0">
                <a:latin typeface="Arial" charset="0"/>
                <a:cs typeface="Arial" charset="0"/>
              </a:rPr>
              <a:t> r0, r1, r2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000" smtClean="0">
                <a:latin typeface="Arial" charset="0"/>
                <a:cs typeface="Arial" charset="0"/>
              </a:rPr>
              <a:t>0x0008: </a:t>
            </a:r>
            <a:r>
              <a:rPr lang="en-US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sub</a:t>
            </a:r>
            <a:r>
              <a:rPr lang="en-US" sz="2000" smtClean="0">
                <a:latin typeface="Arial" charset="0"/>
                <a:cs typeface="Arial" charset="0"/>
              </a:rPr>
              <a:t> r3, r4, r5</a:t>
            </a:r>
          </a:p>
        </p:txBody>
      </p:sp>
      <p:sp>
        <p:nvSpPr>
          <p:cNvPr id="112643" name="Shape 540"/>
          <p:cNvSpPr>
            <a:spLocks noChangeArrowheads="1"/>
          </p:cNvSpPr>
          <p:nvPr/>
        </p:nvSpPr>
        <p:spPr bwMode="auto">
          <a:xfrm>
            <a:off x="3565525" y="365125"/>
            <a:ext cx="5535613" cy="6172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44" name="Shape 541"/>
          <p:cNvSpPr>
            <a:spLocks noChangeArrowheads="1"/>
          </p:cNvSpPr>
          <p:nvPr/>
        </p:nvSpPr>
        <p:spPr bwMode="auto">
          <a:xfrm>
            <a:off x="274638" y="5668963"/>
            <a:ext cx="3143250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2000"/>
              <a:t>Compute the </a:t>
            </a:r>
            <a:r>
              <a:rPr lang="en-US" sz="2000">
                <a:solidFill>
                  <a:srgbClr val="FF0000"/>
                </a:solidFill>
              </a:rPr>
              <a:t>last 16 threads</a:t>
            </a:r>
            <a:r>
              <a:rPr lang="en-US" sz="2000"/>
              <a:t> in the warp.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66"/>
          <p:cNvSpPr>
            <a:spLocks noChangeArrowheads="1"/>
          </p:cNvSpPr>
          <p:nvPr/>
        </p:nvSpPr>
        <p:spPr bwMode="auto">
          <a:xfrm>
            <a:off x="5211763" y="549275"/>
            <a:ext cx="360045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1000"/>
              <a:t>ref: </a:t>
            </a:r>
            <a:r>
              <a:rPr lang="en-US" sz="1000" u="sng">
                <a:solidFill>
                  <a:srgbClr val="0000FF"/>
                </a:solidFill>
                <a:hlinkClick r:id="rId3"/>
              </a:rPr>
              <a:t>http://www.llnl.gov/str/JanFeb05/Seager.html</a:t>
            </a:r>
          </a:p>
        </p:txBody>
      </p:sp>
      <p:sp>
        <p:nvSpPr>
          <p:cNvPr id="22530" name="Shape 67"/>
          <p:cNvSpPr>
            <a:spLocks noGrp="1"/>
          </p:cNvSpPr>
          <p:nvPr>
            <p:ph type="title"/>
          </p:nvPr>
        </p:nvSpPr>
        <p:spPr>
          <a:xfrm>
            <a:off x="190500" y="0"/>
            <a:ext cx="8601075" cy="582613"/>
          </a:xfrm>
        </p:spPr>
        <p:txBody>
          <a:bodyPr anchor="t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z="2600" smtClean="0">
                <a:latin typeface="Arial" charset="0"/>
                <a:cs typeface="Arial" charset="0"/>
                <a:sym typeface="Arial" charset="0"/>
              </a:rPr>
              <a:t>Single-Chip GPU v.s. Fastest Super Computers</a:t>
            </a:r>
          </a:p>
        </p:txBody>
      </p:sp>
      <p:sp>
        <p:nvSpPr>
          <p:cNvPr id="22531" name="Shape 68"/>
          <p:cNvSpPr>
            <a:spLocks noChangeArrowheads="1"/>
          </p:cNvSpPr>
          <p:nvPr/>
        </p:nvSpPr>
        <p:spPr bwMode="auto">
          <a:xfrm>
            <a:off x="55563" y="582613"/>
            <a:ext cx="9032875" cy="5588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hape 546"/>
          <p:cNvSpPr>
            <a:spLocks noGrp="1"/>
          </p:cNvSpPr>
          <p:nvPr>
            <p:ph type="title"/>
          </p:nvPr>
        </p:nvSpPr>
        <p:spPr>
          <a:xfrm>
            <a:off x="274638" y="274638"/>
            <a:ext cx="8594725" cy="822325"/>
          </a:xfrm>
        </p:spPr>
        <p:txBody>
          <a:bodyPr anchor="t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z="3200" smtClean="0">
                <a:latin typeface="Arial" charset="0"/>
                <a:cs typeface="Arial" charset="0"/>
                <a:sym typeface="Arial" charset="0"/>
              </a:rPr>
              <a:t>Write back</a:t>
            </a:r>
          </a:p>
        </p:txBody>
      </p:sp>
      <p:sp>
        <p:nvSpPr>
          <p:cNvPr id="114690" name="Shape 547"/>
          <p:cNvSpPr>
            <a:spLocks noGrp="1"/>
          </p:cNvSpPr>
          <p:nvPr>
            <p:ph type="body" idx="1"/>
          </p:nvPr>
        </p:nvSpPr>
        <p:spPr>
          <a:xfrm>
            <a:off x="273050" y="993775"/>
            <a:ext cx="3100388" cy="1262063"/>
          </a:xfrm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000" smtClean="0">
                <a:latin typeface="Arial" charset="0"/>
                <a:cs typeface="Arial" charset="0"/>
              </a:rPr>
              <a:t>Program Address: Inst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000" smtClean="0">
                <a:latin typeface="Arial" charset="0"/>
                <a:cs typeface="Arial" charset="0"/>
              </a:rPr>
              <a:t>0x0004: add </a:t>
            </a:r>
            <a:r>
              <a:rPr lang="en-US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r0</a:t>
            </a:r>
            <a:r>
              <a:rPr lang="en-US" sz="2000" smtClean="0">
                <a:latin typeface="Arial" charset="0"/>
                <a:cs typeface="Arial" charset="0"/>
              </a:rPr>
              <a:t>, r1, r2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US" sz="2000" smtClean="0">
                <a:latin typeface="Arial" charset="0"/>
                <a:cs typeface="Arial" charset="0"/>
              </a:rPr>
              <a:t>0x0008: sub </a:t>
            </a:r>
            <a:r>
              <a:rPr lang="en-US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r3</a:t>
            </a:r>
            <a:r>
              <a:rPr lang="en-US" sz="2000" smtClean="0">
                <a:latin typeface="Arial" charset="0"/>
                <a:cs typeface="Arial" charset="0"/>
              </a:rPr>
              <a:t>, r4, r5</a:t>
            </a:r>
          </a:p>
        </p:txBody>
      </p:sp>
      <p:sp>
        <p:nvSpPr>
          <p:cNvPr id="114691" name="Shape 548"/>
          <p:cNvSpPr>
            <a:spLocks noChangeArrowheads="1"/>
          </p:cNvSpPr>
          <p:nvPr/>
        </p:nvSpPr>
        <p:spPr bwMode="auto">
          <a:xfrm>
            <a:off x="3565525" y="365125"/>
            <a:ext cx="5535613" cy="6172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692" name="Shape 549"/>
          <p:cNvSpPr>
            <a:spLocks noChangeArrowheads="1"/>
          </p:cNvSpPr>
          <p:nvPr/>
        </p:nvSpPr>
        <p:spPr bwMode="auto">
          <a:xfrm>
            <a:off x="365125" y="2286000"/>
            <a:ext cx="314325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2000"/>
              <a:t>Write back:</a:t>
            </a:r>
          </a:p>
          <a:p>
            <a:r>
              <a:rPr lang="en-US" sz="2000">
                <a:solidFill>
                  <a:srgbClr val="FF0000"/>
                </a:solidFill>
              </a:rPr>
              <a:t>r0</a:t>
            </a:r>
            <a:r>
              <a:rPr lang="en-US" sz="2000"/>
              <a:t> for warp 0</a:t>
            </a:r>
          </a:p>
          <a:p>
            <a:r>
              <a:rPr lang="en-US" sz="2000">
                <a:solidFill>
                  <a:srgbClr val="FF0000"/>
                </a:solidFill>
              </a:rPr>
              <a:t>r3</a:t>
            </a:r>
            <a:r>
              <a:rPr lang="en-US" sz="2000"/>
              <a:t> for warp 1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GB" smtClean="0">
                <a:latin typeface="Arial" charset="0"/>
                <a:cs typeface="Arial" charset="0"/>
                <a:sym typeface="Arial" charset="0"/>
              </a:rPr>
              <a:t>A Brief Recap of SIMT Architecture</a:t>
            </a:r>
          </a:p>
        </p:txBody>
      </p:sp>
      <p:sp>
        <p:nvSpPr>
          <p:cNvPr id="11673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288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  <a:buFontTx/>
              <a:buChar char="•"/>
            </a:pPr>
            <a:r>
              <a:rPr lang="en-GB" sz="3000" smtClean="0">
                <a:latin typeface="Arial" charset="0"/>
                <a:cs typeface="Arial" charset="0"/>
              </a:rPr>
              <a:t>Threads in the same warp are scheduled together to execute the same instruction.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  <a:buFontTx/>
              <a:buChar char="•"/>
            </a:pPr>
            <a:r>
              <a:rPr lang="en-GB" sz="3000" smtClean="0">
                <a:latin typeface="Arial" charset="0"/>
                <a:cs typeface="Arial" charset="0"/>
              </a:rPr>
              <a:t>A warp of 32 threads can be executed on 16 (8) PEs in 2 (4) cycles by time-multiplexing.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hape 55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Summary</a:t>
            </a:r>
          </a:p>
        </p:txBody>
      </p:sp>
      <p:sp>
        <p:nvSpPr>
          <p:cNvPr id="117762" name="Shape 555"/>
          <p:cNvSpPr>
            <a:spLocks noGrp="1"/>
          </p:cNvSpPr>
          <p:nvPr>
            <p:ph type="body" idx="1"/>
          </p:nvPr>
        </p:nvSpPr>
        <p:spPr>
          <a:xfrm>
            <a:off x="468313" y="1484313"/>
            <a:ext cx="8218487" cy="1185862"/>
          </a:xfrm>
        </p:spPr>
        <p:txBody>
          <a:bodyPr anchor="ctr">
            <a:spAutoFit/>
          </a:bodyPr>
          <a:lstStyle/>
          <a:p>
            <a:pPr marL="457200" indent="-419100" eaLnBrk="1" hangingPunct="1">
              <a:spcBef>
                <a:spcPts val="600"/>
              </a:spcBef>
              <a:buClr>
                <a:srgbClr val="000000"/>
              </a:buClr>
              <a:buSzPct val="167000"/>
              <a:buFontTx/>
              <a:buChar char="•"/>
            </a:pPr>
            <a:r>
              <a:rPr lang="en-US" sz="3000" smtClean="0">
                <a:latin typeface="Arial" charset="0"/>
                <a:cs typeface="Arial" charset="0"/>
              </a:rPr>
              <a:t>The CUDA </a:t>
            </a:r>
            <a:r>
              <a:rPr lang="en-US" sz="3000" smtClean="0">
                <a:solidFill>
                  <a:srgbClr val="980000"/>
                </a:solidFill>
                <a:latin typeface="Arial" charset="0"/>
                <a:cs typeface="Arial" charset="0"/>
              </a:rPr>
              <a:t>programming model</a:t>
            </a:r>
            <a:r>
              <a:rPr lang="en-US" sz="3000" smtClean="0">
                <a:latin typeface="Arial" charset="0"/>
                <a:cs typeface="Arial" charset="0"/>
              </a:rPr>
              <a:t>.</a:t>
            </a:r>
          </a:p>
          <a:p>
            <a:pPr marL="457200" indent="-419100" eaLnBrk="1" hangingPunct="1">
              <a:spcBef>
                <a:spcPts val="600"/>
              </a:spcBef>
              <a:buClr>
                <a:srgbClr val="000000"/>
              </a:buClr>
              <a:buSzPct val="167000"/>
              <a:buFontTx/>
              <a:buChar char="•"/>
            </a:pPr>
            <a:r>
              <a:rPr lang="en-US" sz="3000" smtClean="0">
                <a:latin typeface="Arial" charset="0"/>
                <a:cs typeface="Arial" charset="0"/>
              </a:rPr>
              <a:t>The SIMT </a:t>
            </a:r>
            <a:r>
              <a:rPr lang="en-US" sz="3000" smtClean="0">
                <a:solidFill>
                  <a:srgbClr val="980000"/>
                </a:solidFill>
                <a:latin typeface="Arial" charset="0"/>
                <a:cs typeface="Arial" charset="0"/>
              </a:rPr>
              <a:t>architecture</a:t>
            </a:r>
            <a:r>
              <a:rPr lang="en-US" sz="3000" smtClean="0">
                <a:latin typeface="Arial" charset="0"/>
                <a:cs typeface="Arial" charset="0"/>
              </a:rPr>
              <a:t>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hape 560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739775"/>
          </a:xfrm>
        </p:spPr>
        <p:txBody>
          <a:bodyPr anchor="ctr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GB" smtClean="0">
                <a:latin typeface="Arial" charset="0"/>
                <a:cs typeface="Arial" charset="0"/>
                <a:sym typeface="Arial" charset="0"/>
              </a:rPr>
              <a:t>Reference</a:t>
            </a:r>
            <a:endParaRPr lang="en-US" smtClean="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19810" name="Shape 561"/>
          <p:cNvSpPr>
            <a:spLocks noGrp="1"/>
          </p:cNvSpPr>
          <p:nvPr>
            <p:ph type="body" idx="1"/>
          </p:nvPr>
        </p:nvSpPr>
        <p:spPr>
          <a:xfrm>
            <a:off x="539750" y="1714500"/>
            <a:ext cx="8280400" cy="2876550"/>
          </a:xfrm>
        </p:spPr>
        <p:txBody>
          <a:bodyPr anchor="ctr">
            <a:spAutoFit/>
          </a:bodyPr>
          <a:lstStyle/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  <a:buFontTx/>
              <a:buChar char="•"/>
            </a:pPr>
            <a:r>
              <a:rPr lang="en-GB" sz="2000" smtClean="0">
                <a:latin typeface="Arial" charset="0"/>
                <a:cs typeface="Arial" charset="0"/>
              </a:rPr>
              <a:t>NVIDIA Tesla: A Unified Graphics and Computing Architecture, IEEE Micro 2008, link: </a:t>
            </a:r>
            <a:r>
              <a:rPr lang="en-GB" sz="2000" smtClean="0">
                <a:latin typeface="Arial" charset="0"/>
                <a:cs typeface="Arial" charset="0"/>
                <a:hlinkClick r:id="rId3"/>
              </a:rPr>
              <a:t>http://dx.doi.org/10.1109/MM.2008.31</a:t>
            </a:r>
            <a:endParaRPr lang="en-GB" sz="20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  <a:buFontTx/>
              <a:buChar char="•"/>
            </a:pPr>
            <a:r>
              <a:rPr lang="en-US" sz="2000" smtClean="0">
                <a:latin typeface="Arial" charset="0"/>
                <a:cs typeface="Arial" charset="0"/>
              </a:rPr>
              <a:t>Understanding throughput-oriented architectures, Communications of the ACM  2010, link: </a:t>
            </a:r>
            <a:r>
              <a:rPr lang="en-US" sz="2000" smtClean="0">
                <a:latin typeface="Arial" charset="0"/>
                <a:cs typeface="Arial" charset="0"/>
                <a:hlinkClick r:id="rId4"/>
              </a:rPr>
              <a:t>http://dx.doi.org/10.1145/1839676.1839694</a:t>
            </a:r>
            <a:endParaRPr lang="en-US" sz="20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  <a:buFontTx/>
              <a:buChar char="•"/>
            </a:pPr>
            <a:r>
              <a:rPr lang="en-GB" sz="2000" smtClean="0">
                <a:latin typeface="Arial" charset="0"/>
                <a:cs typeface="Arial" charset="0"/>
              </a:rPr>
              <a:t>GPUs and the Future of Parallel Computing, IEEE Micro 2011, link: </a:t>
            </a:r>
            <a:r>
              <a:rPr lang="en-GB" sz="2000" smtClean="0">
                <a:latin typeface="Arial" charset="0"/>
                <a:cs typeface="Arial" charset="0"/>
                <a:hlinkClick r:id="rId5"/>
              </a:rPr>
              <a:t>http://dx.doi.org/10.1109/MM.2011.89</a:t>
            </a:r>
            <a:endParaRPr lang="en-GB" sz="20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  <a:buFontTx/>
              <a:buChar char="•"/>
            </a:pPr>
            <a:r>
              <a:rPr lang="en-GB" sz="2000" smtClean="0">
                <a:latin typeface="Arial" charset="0"/>
                <a:cs typeface="Arial" charset="0"/>
              </a:rPr>
              <a:t>An extended list of learning materials in the assignment website: </a:t>
            </a:r>
            <a:r>
              <a:rPr lang="en-GB" sz="2000" smtClean="0">
                <a:latin typeface="Arial" charset="0"/>
                <a:cs typeface="Arial" charset="0"/>
                <a:hlinkClick r:id="rId6"/>
              </a:rPr>
              <a:t>http://sites.google.com/site/5kk73gpu2011/materials</a:t>
            </a:r>
            <a:endParaRPr lang="en-GB" sz="2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73"/>
          <p:cNvSpPr>
            <a:spLocks noGrp="1"/>
          </p:cNvSpPr>
          <p:nvPr>
            <p:ph type="title"/>
          </p:nvPr>
        </p:nvSpPr>
        <p:spPr>
          <a:xfrm>
            <a:off x="274638" y="274638"/>
            <a:ext cx="8594725" cy="822325"/>
          </a:xfrm>
        </p:spPr>
        <p:txBody>
          <a:bodyPr anchor="t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z="3200" smtClean="0">
                <a:latin typeface="Arial" charset="0"/>
                <a:cs typeface="Arial" charset="0"/>
                <a:sym typeface="Arial" charset="0"/>
              </a:rPr>
              <a:t>GPUs Are In Top Supercomputers</a:t>
            </a:r>
          </a:p>
        </p:txBody>
      </p:sp>
      <p:sp>
        <p:nvSpPr>
          <p:cNvPr id="24578" name="Shape 74"/>
          <p:cNvSpPr>
            <a:spLocks noChangeArrowheads="1"/>
          </p:cNvSpPr>
          <p:nvPr/>
        </p:nvSpPr>
        <p:spPr bwMode="auto">
          <a:xfrm>
            <a:off x="249238" y="1820863"/>
            <a:ext cx="8645525" cy="3829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79" name="Shape 75"/>
          <p:cNvSpPr>
            <a:spLocks noChangeArrowheads="1"/>
          </p:cNvSpPr>
          <p:nvPr/>
        </p:nvSpPr>
        <p:spPr bwMode="auto">
          <a:xfrm>
            <a:off x="274638" y="1096963"/>
            <a:ext cx="82772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2400"/>
              <a:t>The Top500 supersomputer ranking in June 2011.</a:t>
            </a:r>
          </a:p>
        </p:txBody>
      </p:sp>
      <p:sp>
        <p:nvSpPr>
          <p:cNvPr id="24580" name="Shape 76"/>
          <p:cNvSpPr>
            <a:spLocks noChangeArrowheads="1"/>
          </p:cNvSpPr>
          <p:nvPr/>
        </p:nvSpPr>
        <p:spPr bwMode="auto">
          <a:xfrm>
            <a:off x="400050" y="6381750"/>
            <a:ext cx="7010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1000"/>
              <a:t>ref: </a:t>
            </a:r>
            <a:r>
              <a:rPr lang="en-US" sz="1000" u="sng">
                <a:solidFill>
                  <a:schemeClr val="hlink"/>
                </a:solidFill>
                <a:hlinkClick r:id="rId4"/>
              </a:rPr>
              <a:t>http://top500.org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81"/>
          <p:cNvSpPr>
            <a:spLocks noGrp="1"/>
          </p:cNvSpPr>
          <p:nvPr>
            <p:ph type="title"/>
          </p:nvPr>
        </p:nvSpPr>
        <p:spPr>
          <a:xfrm>
            <a:off x="274638" y="274638"/>
            <a:ext cx="8594725" cy="822325"/>
          </a:xfrm>
        </p:spPr>
        <p:txBody>
          <a:bodyPr anchor="t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z="3200" smtClean="0">
                <a:latin typeface="Arial" charset="0"/>
                <a:cs typeface="Arial" charset="0"/>
                <a:sym typeface="Arial" charset="0"/>
              </a:rPr>
              <a:t>GPUs Are Also </a:t>
            </a:r>
            <a:r>
              <a:rPr lang="en-US" sz="3200" smtClean="0">
                <a:solidFill>
                  <a:srgbClr val="6AA84F"/>
                </a:solidFill>
                <a:latin typeface="Arial" charset="0"/>
                <a:cs typeface="Arial" charset="0"/>
                <a:sym typeface="Arial" charset="0"/>
              </a:rPr>
              <a:t>Green</a:t>
            </a:r>
          </a:p>
        </p:txBody>
      </p:sp>
      <p:sp>
        <p:nvSpPr>
          <p:cNvPr id="26626" name="Shape 82"/>
          <p:cNvSpPr>
            <a:spLocks noChangeArrowheads="1"/>
          </p:cNvSpPr>
          <p:nvPr/>
        </p:nvSpPr>
        <p:spPr bwMode="auto">
          <a:xfrm>
            <a:off x="274638" y="1096963"/>
            <a:ext cx="82772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2400"/>
              <a:t>The Green500 supersomputer ranking in June 2011.</a:t>
            </a:r>
          </a:p>
        </p:txBody>
      </p:sp>
      <p:sp>
        <p:nvSpPr>
          <p:cNvPr id="26627" name="Shape 83"/>
          <p:cNvSpPr>
            <a:spLocks noChangeArrowheads="1"/>
          </p:cNvSpPr>
          <p:nvPr/>
        </p:nvSpPr>
        <p:spPr bwMode="auto">
          <a:xfrm>
            <a:off x="400050" y="6381750"/>
            <a:ext cx="7010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1000"/>
              <a:t>ref: </a:t>
            </a:r>
            <a:r>
              <a:rPr lang="en-US" sz="1000" u="sng">
                <a:solidFill>
                  <a:schemeClr val="hlink"/>
                </a:solidFill>
                <a:hlinkClick r:id="rId3"/>
              </a:rPr>
              <a:t>http://www.green500.org</a:t>
            </a:r>
          </a:p>
        </p:txBody>
      </p:sp>
      <p:sp>
        <p:nvSpPr>
          <p:cNvPr id="26628" name="Shape 84"/>
          <p:cNvSpPr>
            <a:spLocks noChangeArrowheads="1"/>
          </p:cNvSpPr>
          <p:nvPr/>
        </p:nvSpPr>
        <p:spPr bwMode="auto">
          <a:xfrm>
            <a:off x="52388" y="2743200"/>
            <a:ext cx="9039225" cy="28606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hape 89"/>
          <p:cNvSpPr>
            <a:spLocks noGrp="1"/>
          </p:cNvSpPr>
          <p:nvPr>
            <p:ph type="title"/>
          </p:nvPr>
        </p:nvSpPr>
        <p:spPr>
          <a:xfrm>
            <a:off x="274638" y="274638"/>
            <a:ext cx="8594725" cy="822325"/>
          </a:xfrm>
        </p:spPr>
        <p:txBody>
          <a:bodyPr anchor="t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z="3200" smtClean="0">
                <a:latin typeface="Arial" charset="0"/>
                <a:cs typeface="Arial" charset="0"/>
                <a:sym typeface="Arial" charset="0"/>
              </a:rPr>
              <a:t>The Gap Between CPU and GPU</a:t>
            </a:r>
          </a:p>
        </p:txBody>
      </p:sp>
      <p:sp>
        <p:nvSpPr>
          <p:cNvPr id="28674" name="Shape 90"/>
          <p:cNvSpPr>
            <a:spLocks noChangeArrowheads="1"/>
          </p:cNvSpPr>
          <p:nvPr/>
        </p:nvSpPr>
        <p:spPr bwMode="auto">
          <a:xfrm>
            <a:off x="92075" y="1006475"/>
            <a:ext cx="9053513" cy="53562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5" name="Shape 91"/>
          <p:cNvSpPr>
            <a:spLocks noChangeArrowheads="1"/>
          </p:cNvSpPr>
          <p:nvPr/>
        </p:nvSpPr>
        <p:spPr bwMode="auto">
          <a:xfrm>
            <a:off x="92075" y="6583363"/>
            <a:ext cx="420687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1000"/>
              <a:t>ref: </a:t>
            </a:r>
            <a:r>
              <a:rPr lang="en-US" sz="1000" u="sng">
                <a:solidFill>
                  <a:srgbClr val="0000FF"/>
                </a:solidFill>
                <a:hlinkClick r:id="rId4"/>
              </a:rPr>
              <a:t>Tesla GPU Computing Brochure</a:t>
            </a:r>
          </a:p>
        </p:txBody>
      </p:sp>
      <p:sp>
        <p:nvSpPr>
          <p:cNvPr id="28676" name="Shape 92"/>
          <p:cNvSpPr>
            <a:spLocks noChangeArrowheads="1"/>
          </p:cNvSpPr>
          <p:nvPr/>
        </p:nvSpPr>
        <p:spPr bwMode="auto">
          <a:xfrm>
            <a:off x="417513" y="1233488"/>
            <a:ext cx="487521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1800"/>
              <a:t>Note: This is from the perspective of </a:t>
            </a:r>
            <a:r>
              <a:rPr lang="en-US" sz="1800" b="1">
                <a:solidFill>
                  <a:srgbClr val="38761D"/>
                </a:solidFill>
              </a:rPr>
              <a:t>NVIDIA</a:t>
            </a:r>
            <a:r>
              <a:rPr lang="en-US" sz="1800"/>
              <a:t>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9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47063" cy="750887"/>
          </a:xfrm>
        </p:spPr>
        <p:txBody>
          <a:bodyPr anchor="ctr">
            <a:spAutoFit/>
          </a:bodyPr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sz="3200" smtClean="0">
                <a:latin typeface="Arial" charset="0"/>
                <a:cs typeface="Arial" charset="0"/>
                <a:sym typeface="Arial" charset="0"/>
              </a:rPr>
              <a:t>The Gap Between CPU and GPU</a:t>
            </a:r>
          </a:p>
        </p:txBody>
      </p:sp>
      <p:sp>
        <p:nvSpPr>
          <p:cNvPr id="30722" name="Shape 98"/>
          <p:cNvSpPr>
            <a:spLocks noGrp="1"/>
          </p:cNvSpPr>
          <p:nvPr>
            <p:ph type="body" idx="1"/>
          </p:nvPr>
        </p:nvSpPr>
        <p:spPr>
          <a:xfrm>
            <a:off x="530225" y="1192213"/>
            <a:ext cx="8194675" cy="500062"/>
          </a:xfrm>
        </p:spPr>
        <p:txBody>
          <a:bodyPr anchor="ctr">
            <a:spAutoFit/>
          </a:bodyPr>
          <a:lstStyle/>
          <a:p>
            <a:pPr eaLnBrk="1" hangingPunct="1">
              <a:spcBef>
                <a:spcPts val="600"/>
              </a:spcBef>
              <a:buClr>
                <a:srgbClr val="000000"/>
              </a:buClr>
              <a:buSzPct val="167000"/>
              <a:buFontTx/>
              <a:buChar char="•"/>
            </a:pPr>
            <a:r>
              <a:rPr lang="en-US" sz="1800" smtClean="0">
                <a:latin typeface="Arial" charset="0"/>
                <a:cs typeface="Arial" charset="0"/>
              </a:rPr>
              <a:t>Application performance benchmarked by </a:t>
            </a:r>
            <a:r>
              <a:rPr lang="en-US" sz="1800" b="1" smtClean="0">
                <a:solidFill>
                  <a:srgbClr val="3D85C6"/>
                </a:solidFill>
                <a:latin typeface="Arial" charset="0"/>
                <a:cs typeface="Arial" charset="0"/>
              </a:rPr>
              <a:t>Intel</a:t>
            </a:r>
            <a:r>
              <a:rPr lang="en-US" sz="180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30723" name="Shape 99"/>
          <p:cNvSpPr>
            <a:spLocks noChangeArrowheads="1"/>
          </p:cNvSpPr>
          <p:nvPr/>
        </p:nvSpPr>
        <p:spPr bwMode="auto">
          <a:xfrm>
            <a:off x="690563" y="1963738"/>
            <a:ext cx="7932737" cy="42227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4" name="Shape 100"/>
          <p:cNvSpPr>
            <a:spLocks noChangeArrowheads="1"/>
          </p:cNvSpPr>
          <p:nvPr/>
        </p:nvSpPr>
        <p:spPr bwMode="auto">
          <a:xfrm>
            <a:off x="365125" y="6440488"/>
            <a:ext cx="79390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en-US" sz="1000"/>
              <a:t>ref: "Debunking the 100X GPU vs. CPU myth", </a:t>
            </a:r>
            <a:r>
              <a:rPr lang="en-US" sz="1000" u="sng">
                <a:solidFill>
                  <a:schemeClr val="hlink"/>
                </a:solidFill>
                <a:hlinkClick r:id="rId4"/>
              </a:rPr>
              <a:t>http://dx.doi.org/10.1145/1815961.1816021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1773</Words>
  <Application>Microsoft Office PowerPoint</Application>
  <PresentationFormat>On-screen Show (4:3)</PresentationFormat>
  <Paragraphs>468</Paragraphs>
  <Slides>53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Arial Unicode MS</vt:lpstr>
      <vt:lpstr>Default Design</vt:lpstr>
      <vt:lpstr>Default Design</vt:lpstr>
      <vt:lpstr>Graphics Processing Unit (GPU) Architecture and Programming</vt:lpstr>
      <vt:lpstr>System Architecture</vt:lpstr>
      <vt:lpstr>GPU Architecture</vt:lpstr>
      <vt:lpstr>What Can It Do?</vt:lpstr>
      <vt:lpstr>Single-Chip GPU v.s. Fastest Super Computers</vt:lpstr>
      <vt:lpstr>GPUs Are In Top Supercomputers</vt:lpstr>
      <vt:lpstr>GPUs Are Also Green</vt:lpstr>
      <vt:lpstr>The Gap Between CPU and GPU</vt:lpstr>
      <vt:lpstr>The Gap Between CPU and GPU</vt:lpstr>
      <vt:lpstr>In This Lecture, We Will Find Out...</vt:lpstr>
      <vt:lpstr>Let's Start with Examples</vt:lpstr>
      <vt:lpstr>Let's Start with C and RISC</vt:lpstr>
      <vt:lpstr>Most CPUs Have Vector SIMD Units</vt:lpstr>
      <vt:lpstr>Let's Program the Vector SIMD</vt:lpstr>
      <vt:lpstr>How Do Vector Programs Run?</vt:lpstr>
      <vt:lpstr>CUDA Programmer's View of GPUs</vt:lpstr>
      <vt:lpstr>CUDA Programmer's View of GPUs</vt:lpstr>
      <vt:lpstr>What Are the Differences?</vt:lpstr>
      <vt:lpstr>Thread Hierarchy in CUDA</vt:lpstr>
      <vt:lpstr>Let's Start Again from C</vt:lpstr>
      <vt:lpstr>What Is the Thread Hierarchy?</vt:lpstr>
      <vt:lpstr>How Are Threads Scheduled?</vt:lpstr>
      <vt:lpstr>How Are Threads Executed?</vt:lpstr>
      <vt:lpstr>Utilizing Memory Hierarchy</vt:lpstr>
      <vt:lpstr>Example: Average Filters</vt:lpstr>
      <vt:lpstr>Utilizing the Shared Memory</vt:lpstr>
      <vt:lpstr>Utilizing the Shared Memory</vt:lpstr>
      <vt:lpstr>However, the Program Is Incorrect</vt:lpstr>
      <vt:lpstr>Let's See What's Wrong</vt:lpstr>
      <vt:lpstr>Let's See What's Wrong</vt:lpstr>
      <vt:lpstr>Let's See What's Wrong</vt:lpstr>
      <vt:lpstr>How To Solve It?</vt:lpstr>
      <vt:lpstr>Use a "SYNC" barrier!</vt:lpstr>
      <vt:lpstr>Use a "SYNC" barrier!</vt:lpstr>
      <vt:lpstr>Use a "SYNC" barrier!</vt:lpstr>
      <vt:lpstr>Review What We Have Learned</vt:lpstr>
      <vt:lpstr>Take the Same Example Again</vt:lpstr>
      <vt:lpstr>Vector SIMD v.s. SIMT</vt:lpstr>
      <vt:lpstr>Vector SIMD v.s. SIMT</vt:lpstr>
      <vt:lpstr>Review What We Have Learned</vt:lpstr>
      <vt:lpstr>HW Groups Threads Into Warps</vt:lpstr>
      <vt:lpstr>Example of Implementation</vt:lpstr>
      <vt:lpstr>Example</vt:lpstr>
      <vt:lpstr>Read Src Op</vt:lpstr>
      <vt:lpstr>Buffer Src Op</vt:lpstr>
      <vt:lpstr>Read Src Op</vt:lpstr>
      <vt:lpstr>Buffer Src Op</vt:lpstr>
      <vt:lpstr>Execute</vt:lpstr>
      <vt:lpstr>Execute</vt:lpstr>
      <vt:lpstr>Write back</vt:lpstr>
      <vt:lpstr>A Brief Recap of SIMT Architecture</vt:lpstr>
      <vt:lpstr>Summary</vt:lpstr>
      <vt:lpstr>Reference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Graphics Processing Unit (GPU) Architecture and Programming</dc:title>
  <cp:lastModifiedBy>Henk Corporaal</cp:lastModifiedBy>
  <cp:revision>12</cp:revision>
  <dcterms:modified xsi:type="dcterms:W3CDTF">2011-11-28T11:52:57Z</dcterms:modified>
</cp:coreProperties>
</file>