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9" r:id="rId9"/>
    <p:sldId id="262" r:id="rId10"/>
    <p:sldId id="265" r:id="rId11"/>
    <p:sldId id="266" r:id="rId12"/>
    <p:sldId id="267" r:id="rId13"/>
    <p:sldId id="268" r:id="rId14"/>
    <p:sldId id="276" r:id="rId15"/>
    <p:sldId id="270" r:id="rId16"/>
    <p:sldId id="271" r:id="rId17"/>
    <p:sldId id="261" r:id="rId18"/>
    <p:sldId id="272" r:id="rId19"/>
    <p:sldId id="277" r:id="rId20"/>
    <p:sldId id="274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howGuides="1">
      <p:cViewPr>
        <p:scale>
          <a:sx n="66" d="100"/>
          <a:sy n="66" d="100"/>
        </p:scale>
        <p:origin x="-224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402" y="-24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8"/>
  <c:chart>
    <c:plotArea>
      <c:layout>
        <c:manualLayout>
          <c:layoutTarget val="inner"/>
          <c:xMode val="edge"/>
          <c:yMode val="edge"/>
          <c:x val="0.10155328455571022"/>
          <c:y val="6.7532553181505292E-2"/>
          <c:w val="0.78016817429269136"/>
          <c:h val="0.76883214391252019"/>
        </c:manualLayout>
      </c:layout>
      <c:barChart>
        <c:barDir val="col"/>
        <c:grouping val="clustered"/>
        <c:ser>
          <c:idx val="0"/>
          <c:order val="0"/>
          <c:tx>
            <c:strRef>
              <c:f>wipo_pat_appl_from_1883!$A$10</c:f>
              <c:strCache>
                <c:ptCount val="1"/>
                <c:pt idx="0">
                  <c:v>Japan</c:v>
                </c:pt>
              </c:strCache>
            </c:strRef>
          </c:tx>
          <c:cat>
            <c:strRef>
              <c:f>wipo_pat_appl_from_1883!$C$9:$U$9</c:f>
              <c:strCache>
                <c:ptCount val="19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</c:strCache>
            </c:strRef>
          </c:cat>
          <c:val>
            <c:numRef>
              <c:f>wipo_pat_appl_from_1883!$C$10:$U$10</c:f>
              <c:numCache>
                <c:formatCode>#,##0</c:formatCode>
                <c:ptCount val="19"/>
                <c:pt idx="0">
                  <c:v>362197</c:v>
                </c:pt>
                <c:pt idx="1">
                  <c:v>355500</c:v>
                </c:pt>
                <c:pt idx="2">
                  <c:v>341201</c:v>
                </c:pt>
                <c:pt idx="3">
                  <c:v>368831</c:v>
                </c:pt>
                <c:pt idx="4">
                  <c:v>376674</c:v>
                </c:pt>
                <c:pt idx="5">
                  <c:v>401618</c:v>
                </c:pt>
                <c:pt idx="6">
                  <c:v>402095</c:v>
                </c:pt>
                <c:pt idx="7">
                  <c:v>404457</c:v>
                </c:pt>
                <c:pt idx="8">
                  <c:v>419543</c:v>
                </c:pt>
                <c:pt idx="9">
                  <c:v>440248</c:v>
                </c:pt>
                <c:pt idx="10">
                  <c:v>421805</c:v>
                </c:pt>
                <c:pt idx="11">
                  <c:v>413093</c:v>
                </c:pt>
                <c:pt idx="12">
                  <c:v>423081</c:v>
                </c:pt>
                <c:pt idx="13">
                  <c:v>427078</c:v>
                </c:pt>
                <c:pt idx="14">
                  <c:v>408674</c:v>
                </c:pt>
                <c:pt idx="15">
                  <c:v>396291</c:v>
                </c:pt>
                <c:pt idx="16">
                  <c:v>391002</c:v>
                </c:pt>
                <c:pt idx="17">
                  <c:v>348596</c:v>
                </c:pt>
                <c:pt idx="18">
                  <c:v>345000</c:v>
                </c:pt>
              </c:numCache>
            </c:numRef>
          </c:val>
        </c:ser>
        <c:axId val="157906816"/>
        <c:axId val="157908352"/>
      </c:barChart>
      <c:lineChart>
        <c:grouping val="standard"/>
        <c:ser>
          <c:idx val="1"/>
          <c:order val="1"/>
          <c:tx>
            <c:strRef>
              <c:f>wipo_pat_appl_from_1883!$A$11</c:f>
              <c:strCache>
                <c:ptCount val="1"/>
                <c:pt idx="0">
                  <c:v>China</c:v>
                </c:pt>
              </c:strCache>
            </c:strRef>
          </c:tx>
          <c:cat>
            <c:strRef>
              <c:f>wipo_pat_appl_from_1883!$C$9:$U$9</c:f>
              <c:strCache>
                <c:ptCount val="19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</c:strCache>
            </c:strRef>
          </c:cat>
          <c:val>
            <c:numRef>
              <c:f>wipo_pat_appl_from_1883!$C$11:$U$11</c:f>
              <c:numCache>
                <c:formatCode>#,##0</c:formatCode>
                <c:ptCount val="19"/>
                <c:pt idx="0">
                  <c:v>14409</c:v>
                </c:pt>
                <c:pt idx="1">
                  <c:v>19618</c:v>
                </c:pt>
                <c:pt idx="2">
                  <c:v>19067</c:v>
                </c:pt>
                <c:pt idx="3">
                  <c:v>18699</c:v>
                </c:pt>
                <c:pt idx="4">
                  <c:v>22742</c:v>
                </c:pt>
                <c:pt idx="5">
                  <c:v>24774</c:v>
                </c:pt>
                <c:pt idx="6">
                  <c:v>47396</c:v>
                </c:pt>
                <c:pt idx="7">
                  <c:v>50044</c:v>
                </c:pt>
                <c:pt idx="8">
                  <c:v>51906</c:v>
                </c:pt>
                <c:pt idx="9">
                  <c:v>63450</c:v>
                </c:pt>
                <c:pt idx="10">
                  <c:v>80232</c:v>
                </c:pt>
                <c:pt idx="11">
                  <c:v>105317</c:v>
                </c:pt>
                <c:pt idx="12">
                  <c:v>130384</c:v>
                </c:pt>
                <c:pt idx="13">
                  <c:v>173327</c:v>
                </c:pt>
                <c:pt idx="14">
                  <c:v>210501</c:v>
                </c:pt>
                <c:pt idx="15">
                  <c:v>245161</c:v>
                </c:pt>
                <c:pt idx="16">
                  <c:v>289838</c:v>
                </c:pt>
                <c:pt idx="17">
                  <c:v>314573</c:v>
                </c:pt>
                <c:pt idx="18">
                  <c:v>391000</c:v>
                </c:pt>
              </c:numCache>
            </c:numRef>
          </c:val>
        </c:ser>
        <c:ser>
          <c:idx val="2"/>
          <c:order val="2"/>
          <c:tx>
            <c:strRef>
              <c:f>wipo_pat_appl_from_1883!$A$12</c:f>
              <c:strCache>
                <c:ptCount val="1"/>
                <c:pt idx="0">
                  <c:v>EPO</c:v>
                </c:pt>
              </c:strCache>
            </c:strRef>
          </c:tx>
          <c:cat>
            <c:strRef>
              <c:f>wipo_pat_appl_from_1883!$C$9:$U$9</c:f>
              <c:strCache>
                <c:ptCount val="19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</c:strCache>
            </c:strRef>
          </c:cat>
          <c:val>
            <c:numRef>
              <c:f>wipo_pat_appl_from_1883!$C$12:$U$12</c:f>
              <c:numCache>
                <c:formatCode>#,##0</c:formatCode>
                <c:ptCount val="19"/>
                <c:pt idx="0">
                  <c:v>58896</c:v>
                </c:pt>
                <c:pt idx="1">
                  <c:v>56974</c:v>
                </c:pt>
                <c:pt idx="2">
                  <c:v>57842</c:v>
                </c:pt>
                <c:pt idx="3">
                  <c:v>60559</c:v>
                </c:pt>
                <c:pt idx="4">
                  <c:v>64035</c:v>
                </c:pt>
                <c:pt idx="5">
                  <c:v>72904</c:v>
                </c:pt>
                <c:pt idx="6">
                  <c:v>82087</c:v>
                </c:pt>
                <c:pt idx="7">
                  <c:v>89359</c:v>
                </c:pt>
                <c:pt idx="8">
                  <c:v>100692</c:v>
                </c:pt>
                <c:pt idx="9">
                  <c:v>110027</c:v>
                </c:pt>
                <c:pt idx="10">
                  <c:v>106243</c:v>
                </c:pt>
                <c:pt idx="11">
                  <c:v>116604</c:v>
                </c:pt>
                <c:pt idx="12">
                  <c:v>123701</c:v>
                </c:pt>
                <c:pt idx="13">
                  <c:v>128713</c:v>
                </c:pt>
                <c:pt idx="14">
                  <c:v>135231</c:v>
                </c:pt>
                <c:pt idx="15">
                  <c:v>140763</c:v>
                </c:pt>
                <c:pt idx="16">
                  <c:v>146150</c:v>
                </c:pt>
                <c:pt idx="17">
                  <c:v>134580</c:v>
                </c:pt>
                <c:pt idx="18">
                  <c:v>151000</c:v>
                </c:pt>
              </c:numCache>
            </c:numRef>
          </c:val>
        </c:ser>
        <c:ser>
          <c:idx val="3"/>
          <c:order val="3"/>
          <c:tx>
            <c:strRef>
              <c:f>wipo_pat_appl_from_1883!$A$13</c:f>
              <c:strCache>
                <c:ptCount val="1"/>
                <c:pt idx="0">
                  <c:v>Korea</c:v>
                </c:pt>
              </c:strCache>
            </c:strRef>
          </c:tx>
          <c:marker>
            <c:symbol val="circle"/>
            <c:size val="9"/>
          </c:marker>
          <c:cat>
            <c:strRef>
              <c:f>wipo_pat_appl_from_1883!$C$9:$U$9</c:f>
              <c:strCache>
                <c:ptCount val="19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</c:strCache>
            </c:strRef>
          </c:cat>
          <c:val>
            <c:numRef>
              <c:f>wipo_pat_appl_from_1883!$C$13:$U$13</c:f>
              <c:numCache>
                <c:formatCode>#,##0</c:formatCode>
                <c:ptCount val="19"/>
                <c:pt idx="0">
                  <c:v>31073</c:v>
                </c:pt>
                <c:pt idx="1">
                  <c:v>36493</c:v>
                </c:pt>
                <c:pt idx="2">
                  <c:v>45712</c:v>
                </c:pt>
                <c:pt idx="3">
                  <c:v>78499</c:v>
                </c:pt>
                <c:pt idx="4">
                  <c:v>90326</c:v>
                </c:pt>
                <c:pt idx="5">
                  <c:v>92684</c:v>
                </c:pt>
                <c:pt idx="6">
                  <c:v>75233</c:v>
                </c:pt>
                <c:pt idx="7">
                  <c:v>80642</c:v>
                </c:pt>
                <c:pt idx="8">
                  <c:v>102010</c:v>
                </c:pt>
                <c:pt idx="9">
                  <c:v>104612</c:v>
                </c:pt>
                <c:pt idx="10">
                  <c:v>106136</c:v>
                </c:pt>
                <c:pt idx="11">
                  <c:v>118651</c:v>
                </c:pt>
                <c:pt idx="12">
                  <c:v>140115</c:v>
                </c:pt>
                <c:pt idx="13">
                  <c:v>160921</c:v>
                </c:pt>
                <c:pt idx="14">
                  <c:v>166189</c:v>
                </c:pt>
                <c:pt idx="15">
                  <c:v>172469</c:v>
                </c:pt>
                <c:pt idx="16">
                  <c:v>170632</c:v>
                </c:pt>
                <c:pt idx="17">
                  <c:v>163523</c:v>
                </c:pt>
                <c:pt idx="18">
                  <c:v>168000</c:v>
                </c:pt>
              </c:numCache>
            </c:numRef>
          </c:val>
        </c:ser>
        <c:ser>
          <c:idx val="4"/>
          <c:order val="4"/>
          <c:tx>
            <c:strRef>
              <c:f>wipo_pat_appl_from_1883!$A$14</c:f>
              <c:strCache>
                <c:ptCount val="1"/>
                <c:pt idx="0">
                  <c:v>USA</c:v>
                </c:pt>
              </c:strCache>
            </c:strRef>
          </c:tx>
          <c:marker>
            <c:symbol val="diamond"/>
            <c:size val="9"/>
          </c:marker>
          <c:cat>
            <c:strRef>
              <c:f>wipo_pat_appl_from_1883!$C$9:$U$9</c:f>
              <c:strCache>
                <c:ptCount val="19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</c:strCache>
            </c:strRef>
          </c:cat>
          <c:val>
            <c:numRef>
              <c:f>wipo_pat_appl_from_1883!$C$14:$U$14</c:f>
              <c:numCache>
                <c:formatCode>#,##0</c:formatCode>
                <c:ptCount val="19"/>
                <c:pt idx="0">
                  <c:v>183347</c:v>
                </c:pt>
                <c:pt idx="1">
                  <c:v>184196</c:v>
                </c:pt>
                <c:pt idx="2">
                  <c:v>202755</c:v>
                </c:pt>
                <c:pt idx="3">
                  <c:v>228142</c:v>
                </c:pt>
                <c:pt idx="4">
                  <c:v>211946</c:v>
                </c:pt>
                <c:pt idx="5">
                  <c:v>220496</c:v>
                </c:pt>
                <c:pt idx="6">
                  <c:v>236979</c:v>
                </c:pt>
                <c:pt idx="7">
                  <c:v>265763</c:v>
                </c:pt>
                <c:pt idx="8">
                  <c:v>295895</c:v>
                </c:pt>
                <c:pt idx="9">
                  <c:v>326471</c:v>
                </c:pt>
                <c:pt idx="10">
                  <c:v>334445</c:v>
                </c:pt>
                <c:pt idx="11">
                  <c:v>342441</c:v>
                </c:pt>
                <c:pt idx="12">
                  <c:v>356943</c:v>
                </c:pt>
                <c:pt idx="13">
                  <c:v>390733</c:v>
                </c:pt>
                <c:pt idx="14">
                  <c:v>425966</c:v>
                </c:pt>
                <c:pt idx="15">
                  <c:v>456154</c:v>
                </c:pt>
                <c:pt idx="16">
                  <c:v>456321</c:v>
                </c:pt>
                <c:pt idx="17">
                  <c:v>456106</c:v>
                </c:pt>
                <c:pt idx="18">
                  <c:v>490000</c:v>
                </c:pt>
              </c:numCache>
            </c:numRef>
          </c:val>
        </c:ser>
        <c:marker val="1"/>
        <c:axId val="157906816"/>
        <c:axId val="157908352"/>
      </c:lineChart>
      <c:catAx>
        <c:axId val="157906816"/>
        <c:scaling>
          <c:orientation val="minMax"/>
        </c:scaling>
        <c:axPos val="b"/>
        <c:numFmt formatCode="@" sourceLinked="1"/>
        <c:majorTickMark val="in"/>
        <c:tickLblPos val="nextTo"/>
        <c:txPr>
          <a:bodyPr rot="0" vert="horz"/>
          <a:lstStyle/>
          <a:p>
            <a:pPr>
              <a:defRPr sz="1400"/>
            </a:pPr>
            <a:endParaRPr lang="ja-JP"/>
          </a:p>
        </c:txPr>
        <c:crossAx val="157908352"/>
        <c:crosses val="autoZero"/>
        <c:auto val="1"/>
        <c:lblAlgn val="ctr"/>
        <c:lblOffset val="100"/>
        <c:tickLblSkip val="1"/>
        <c:tickMarkSkip val="1"/>
      </c:catAx>
      <c:valAx>
        <c:axId val="157908352"/>
        <c:scaling>
          <c:orientation val="minMax"/>
        </c:scaling>
        <c:axPos val="l"/>
        <c:majorGridlines/>
        <c:numFmt formatCode="#,##0" sourceLinked="1"/>
        <c:majorTickMark val="in"/>
        <c:tickLblPos val="nextTo"/>
        <c:txPr>
          <a:bodyPr rot="0" vert="horz"/>
          <a:lstStyle/>
          <a:p>
            <a:pPr>
              <a:defRPr/>
            </a:pPr>
            <a:endParaRPr lang="ja-JP"/>
          </a:p>
        </c:txPr>
        <c:crossAx val="15790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60354650790595"/>
          <c:y val="0.28398295667587092"/>
          <c:w val="0.11951219512195141"/>
          <c:h val="0.35134199134199195"/>
        </c:manualLayout>
      </c:layout>
      <c:txPr>
        <a:bodyPr/>
        <a:lstStyle/>
        <a:p>
          <a:pPr>
            <a:defRPr sz="1200"/>
          </a:pPr>
          <a:endParaRPr lang="ja-JP"/>
        </a:p>
      </c:txPr>
    </c:legend>
    <c:plotVisOnly val="1"/>
    <c:dispBlanksAs val="gap"/>
  </c:chart>
  <c:externalData r:id="rId1"/>
</c:chartSpac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28EAF-9071-4173-B399-A5BB1B77F87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F32EEC7-D3D9-411C-89A8-8F04E0A20786}">
      <dgm:prSet phldrT="[テキスト]" custT="1"/>
      <dgm:spPr/>
      <dgm:t>
        <a:bodyPr/>
        <a:lstStyle/>
        <a:p>
          <a:r>
            <a:rPr kumimoji="1" lang="en-US" altLang="ja-JP" sz="1400" dirty="0" smtClean="0"/>
            <a:t>KW</a:t>
          </a:r>
          <a:endParaRPr kumimoji="1" lang="ja-JP" altLang="en-US" sz="1400" dirty="0"/>
        </a:p>
      </dgm:t>
    </dgm:pt>
    <dgm:pt modelId="{CAB82FB1-24C7-452E-9186-1BF3FCDA041A}" type="parTrans" cxnId="{AD92DF19-79AB-4B4E-BD62-E3C647B37D5D}">
      <dgm:prSet/>
      <dgm:spPr/>
      <dgm:t>
        <a:bodyPr/>
        <a:lstStyle/>
        <a:p>
          <a:endParaRPr kumimoji="1" lang="ja-JP" altLang="en-US"/>
        </a:p>
      </dgm:t>
    </dgm:pt>
    <dgm:pt modelId="{AE3B4593-9DAA-4758-8235-0748913626D5}" type="sibTrans" cxnId="{AD92DF19-79AB-4B4E-BD62-E3C647B37D5D}">
      <dgm:prSet/>
      <dgm:spPr/>
      <dgm:t>
        <a:bodyPr/>
        <a:lstStyle/>
        <a:p>
          <a:endParaRPr kumimoji="1" lang="ja-JP" altLang="en-US"/>
        </a:p>
      </dgm:t>
    </dgm:pt>
    <dgm:pt modelId="{4F0125DD-A9D3-48AE-8073-E2CF73EA6AA0}">
      <dgm:prSet phldrT="[テキスト]" custT="1"/>
      <dgm:spPr/>
      <dgm:t>
        <a:bodyPr/>
        <a:lstStyle/>
        <a:p>
          <a:r>
            <a:rPr kumimoji="1" lang="en-US" altLang="ja-JP" sz="1400" dirty="0" smtClean="0"/>
            <a:t>code</a:t>
          </a:r>
          <a:endParaRPr kumimoji="1" lang="ja-JP" altLang="en-US" sz="1400" dirty="0"/>
        </a:p>
      </dgm:t>
    </dgm:pt>
    <dgm:pt modelId="{323DD45F-1FD1-4B25-9A3B-BBDC5876CC08}" type="parTrans" cxnId="{784D6CA5-B237-499A-9E5D-BC4B570407DF}">
      <dgm:prSet/>
      <dgm:spPr/>
      <dgm:t>
        <a:bodyPr/>
        <a:lstStyle/>
        <a:p>
          <a:endParaRPr kumimoji="1" lang="ja-JP" altLang="en-US"/>
        </a:p>
      </dgm:t>
    </dgm:pt>
    <dgm:pt modelId="{6D393F61-7CC9-48B9-9AA4-05C8678DAEB3}" type="sibTrans" cxnId="{784D6CA5-B237-499A-9E5D-BC4B570407DF}">
      <dgm:prSet/>
      <dgm:spPr/>
      <dgm:t>
        <a:bodyPr/>
        <a:lstStyle/>
        <a:p>
          <a:endParaRPr kumimoji="1" lang="ja-JP" altLang="en-US"/>
        </a:p>
      </dgm:t>
    </dgm:pt>
    <dgm:pt modelId="{0928D4F1-4DFE-48DC-8F66-C1E8B0A15D44}">
      <dgm:prSet phldrT="[テキスト]" custT="1"/>
      <dgm:spPr/>
      <dgm:t>
        <a:bodyPr/>
        <a:lstStyle/>
        <a:p>
          <a:r>
            <a:rPr kumimoji="1" lang="en-US" altLang="ja-JP" sz="1600" dirty="0" smtClean="0"/>
            <a:t>CL</a:t>
          </a:r>
          <a:endParaRPr kumimoji="1" lang="ja-JP" altLang="en-US" sz="1600" dirty="0"/>
        </a:p>
      </dgm:t>
    </dgm:pt>
    <dgm:pt modelId="{C936BE0E-1AB4-46CD-A95F-18278D110662}" type="parTrans" cxnId="{3BC24624-198C-4E7B-83E4-3932BA216604}">
      <dgm:prSet/>
      <dgm:spPr/>
      <dgm:t>
        <a:bodyPr/>
        <a:lstStyle/>
        <a:p>
          <a:endParaRPr kumimoji="1" lang="ja-JP" altLang="en-US"/>
        </a:p>
      </dgm:t>
    </dgm:pt>
    <dgm:pt modelId="{FBADC5B8-A10D-4521-80FF-0BDA2D3EA6F0}" type="sibTrans" cxnId="{3BC24624-198C-4E7B-83E4-3932BA216604}">
      <dgm:prSet/>
      <dgm:spPr/>
      <dgm:t>
        <a:bodyPr/>
        <a:lstStyle/>
        <a:p>
          <a:endParaRPr kumimoji="1" lang="ja-JP" altLang="en-US"/>
        </a:p>
      </dgm:t>
    </dgm:pt>
    <dgm:pt modelId="{82213D71-DD0B-4D18-A65B-40F6B0E853E6}" type="pres">
      <dgm:prSet presAssocID="{49728EAF-9071-4173-B399-A5BB1B77F876}" presName="compositeShape" presStyleCnt="0">
        <dgm:presLayoutVars>
          <dgm:chMax val="7"/>
          <dgm:dir/>
          <dgm:resizeHandles val="exact"/>
        </dgm:presLayoutVars>
      </dgm:prSet>
      <dgm:spPr/>
    </dgm:pt>
    <dgm:pt modelId="{D614DEE4-9FD9-413A-9384-4B76EBD4847F}" type="pres">
      <dgm:prSet presAssocID="{5F32EEC7-D3D9-411C-89A8-8F04E0A20786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A49F0D3D-BECC-41F2-8C9C-EE6537A52F7C}" type="pres">
      <dgm:prSet presAssocID="{5F32EEC7-D3D9-411C-89A8-8F04E0A207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A1B4478-2F98-4C52-825F-9024ECFFA4EA}" type="pres">
      <dgm:prSet presAssocID="{4F0125DD-A9D3-48AE-8073-E2CF73EA6AA0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FA8603FF-7C42-410C-9440-80B5D72CF077}" type="pres">
      <dgm:prSet presAssocID="{4F0125DD-A9D3-48AE-8073-E2CF73EA6A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9A70E8-ECFC-419D-8715-C935ECE98CFC}" type="pres">
      <dgm:prSet presAssocID="{0928D4F1-4DFE-48DC-8F66-C1E8B0A15D44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9DC812A5-1F89-4591-B539-59F48E9FE1BE}" type="pres">
      <dgm:prSet presAssocID="{0928D4F1-4DFE-48DC-8F66-C1E8B0A15D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3C94D4E-D3D7-42C9-97D8-4E44D9C29472}" type="presOf" srcId="{4F0125DD-A9D3-48AE-8073-E2CF73EA6AA0}" destId="{FA8603FF-7C42-410C-9440-80B5D72CF077}" srcOrd="1" destOrd="0" presId="urn:microsoft.com/office/officeart/2005/8/layout/venn1"/>
    <dgm:cxn modelId="{2C086518-EE42-476D-99DD-70475D6D62CB}" type="presOf" srcId="{49728EAF-9071-4173-B399-A5BB1B77F876}" destId="{82213D71-DD0B-4D18-A65B-40F6B0E853E6}" srcOrd="0" destOrd="0" presId="urn:microsoft.com/office/officeart/2005/8/layout/venn1"/>
    <dgm:cxn modelId="{784D6CA5-B237-499A-9E5D-BC4B570407DF}" srcId="{49728EAF-9071-4173-B399-A5BB1B77F876}" destId="{4F0125DD-A9D3-48AE-8073-E2CF73EA6AA0}" srcOrd="1" destOrd="0" parTransId="{323DD45F-1FD1-4B25-9A3B-BBDC5876CC08}" sibTransId="{6D393F61-7CC9-48B9-9AA4-05C8678DAEB3}"/>
    <dgm:cxn modelId="{2DADFD2A-8D27-4824-91EA-C435A35C76A9}" type="presOf" srcId="{5F32EEC7-D3D9-411C-89A8-8F04E0A20786}" destId="{D614DEE4-9FD9-413A-9384-4B76EBD4847F}" srcOrd="0" destOrd="0" presId="urn:microsoft.com/office/officeart/2005/8/layout/venn1"/>
    <dgm:cxn modelId="{AD92DF19-79AB-4B4E-BD62-E3C647B37D5D}" srcId="{49728EAF-9071-4173-B399-A5BB1B77F876}" destId="{5F32EEC7-D3D9-411C-89A8-8F04E0A20786}" srcOrd="0" destOrd="0" parTransId="{CAB82FB1-24C7-452E-9186-1BF3FCDA041A}" sibTransId="{AE3B4593-9DAA-4758-8235-0748913626D5}"/>
    <dgm:cxn modelId="{BB791ABB-9B23-41DF-954E-F35B036F5BB4}" type="presOf" srcId="{0928D4F1-4DFE-48DC-8F66-C1E8B0A15D44}" destId="{9DC812A5-1F89-4591-B539-59F48E9FE1BE}" srcOrd="1" destOrd="0" presId="urn:microsoft.com/office/officeart/2005/8/layout/venn1"/>
    <dgm:cxn modelId="{6E7982D0-BE25-4FC9-8159-FD5313EA3836}" type="presOf" srcId="{4F0125DD-A9D3-48AE-8073-E2CF73EA6AA0}" destId="{CA1B4478-2F98-4C52-825F-9024ECFFA4EA}" srcOrd="0" destOrd="0" presId="urn:microsoft.com/office/officeart/2005/8/layout/venn1"/>
    <dgm:cxn modelId="{77A8E64A-B8B4-47A3-9166-CFFECE024291}" type="presOf" srcId="{0928D4F1-4DFE-48DC-8F66-C1E8B0A15D44}" destId="{8D9A70E8-ECFC-419D-8715-C935ECE98CFC}" srcOrd="0" destOrd="0" presId="urn:microsoft.com/office/officeart/2005/8/layout/venn1"/>
    <dgm:cxn modelId="{3BC24624-198C-4E7B-83E4-3932BA216604}" srcId="{49728EAF-9071-4173-B399-A5BB1B77F876}" destId="{0928D4F1-4DFE-48DC-8F66-C1E8B0A15D44}" srcOrd="2" destOrd="0" parTransId="{C936BE0E-1AB4-46CD-A95F-18278D110662}" sibTransId="{FBADC5B8-A10D-4521-80FF-0BDA2D3EA6F0}"/>
    <dgm:cxn modelId="{04C81D61-0A98-4ECA-856C-48B49A51032C}" type="presOf" srcId="{5F32EEC7-D3D9-411C-89A8-8F04E0A20786}" destId="{A49F0D3D-BECC-41F2-8C9C-EE6537A52F7C}" srcOrd="1" destOrd="0" presId="urn:microsoft.com/office/officeart/2005/8/layout/venn1"/>
    <dgm:cxn modelId="{7B710D38-1F2B-4A1D-A530-B0F2F7C239FB}" type="presParOf" srcId="{82213D71-DD0B-4D18-A65B-40F6B0E853E6}" destId="{D614DEE4-9FD9-413A-9384-4B76EBD4847F}" srcOrd="0" destOrd="0" presId="urn:microsoft.com/office/officeart/2005/8/layout/venn1"/>
    <dgm:cxn modelId="{DBC537C0-E12D-4E02-A7D9-6EAD68EFAE53}" type="presParOf" srcId="{82213D71-DD0B-4D18-A65B-40F6B0E853E6}" destId="{A49F0D3D-BECC-41F2-8C9C-EE6537A52F7C}" srcOrd="1" destOrd="0" presId="urn:microsoft.com/office/officeart/2005/8/layout/venn1"/>
    <dgm:cxn modelId="{6596FAD9-D72B-4C04-A88E-06BD57D37022}" type="presParOf" srcId="{82213D71-DD0B-4D18-A65B-40F6B0E853E6}" destId="{CA1B4478-2F98-4C52-825F-9024ECFFA4EA}" srcOrd="2" destOrd="0" presId="urn:microsoft.com/office/officeart/2005/8/layout/venn1"/>
    <dgm:cxn modelId="{AF716389-8FC5-4773-AA8D-227B8A0CD73A}" type="presParOf" srcId="{82213D71-DD0B-4D18-A65B-40F6B0E853E6}" destId="{FA8603FF-7C42-410C-9440-80B5D72CF077}" srcOrd="3" destOrd="0" presId="urn:microsoft.com/office/officeart/2005/8/layout/venn1"/>
    <dgm:cxn modelId="{5C8DC4F1-3DCC-4B7B-A8B5-365F43B0B957}" type="presParOf" srcId="{82213D71-DD0B-4D18-A65B-40F6B0E853E6}" destId="{8D9A70E8-ECFC-419D-8715-C935ECE98CFC}" srcOrd="4" destOrd="0" presId="urn:microsoft.com/office/officeart/2005/8/layout/venn1"/>
    <dgm:cxn modelId="{5CBA5E47-584C-443B-AB0E-1025CE69A92D}" type="presParOf" srcId="{82213D71-DD0B-4D18-A65B-40F6B0E853E6}" destId="{9DC812A5-1F89-4591-B539-59F48E9FE1B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72EF1-4A84-4B88-A60F-CAE754DB6A5D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EA22733B-5FF2-4665-9D7D-F83A48685F85}">
      <dgm:prSet phldrT="[テキスト]" custT="1"/>
      <dgm:spPr/>
      <dgm:t>
        <a:bodyPr lIns="36000"/>
        <a:lstStyle/>
        <a:p>
          <a:r>
            <a:rPr kumimoji="1" lang="en-US" altLang="ja-JP" sz="1400" dirty="0" smtClean="0"/>
            <a:t> Irrelevant</a:t>
          </a:r>
        </a:p>
      </dgm:t>
    </dgm:pt>
    <dgm:pt modelId="{8A6F4DF0-E7C5-4C9F-80B3-C8E4E8E233B9}" type="parTrans" cxnId="{7A9F57B8-62DB-456D-B3E1-3D28339F51B8}">
      <dgm:prSet/>
      <dgm:spPr/>
      <dgm:t>
        <a:bodyPr/>
        <a:lstStyle/>
        <a:p>
          <a:endParaRPr kumimoji="1" lang="ja-JP" altLang="en-US"/>
        </a:p>
      </dgm:t>
    </dgm:pt>
    <dgm:pt modelId="{03B60EDC-8627-4045-AA86-C6FE1D07A4AC}" type="sibTrans" cxnId="{7A9F57B8-62DB-456D-B3E1-3D28339F51B8}">
      <dgm:prSet/>
      <dgm:spPr/>
      <dgm:t>
        <a:bodyPr/>
        <a:lstStyle/>
        <a:p>
          <a:endParaRPr kumimoji="1" lang="ja-JP" altLang="en-US"/>
        </a:p>
      </dgm:t>
    </dgm:pt>
    <dgm:pt modelId="{AE9E6A09-AE72-4B67-A019-CD8271C3E9E7}">
      <dgm:prSet phldrT="[テキスト]" custT="1"/>
      <dgm:spPr>
        <a:gradFill flip="none" rotWithShape="1">
          <a:gsLst>
            <a:gs pos="0">
              <a:schemeClr val="accent1">
                <a:tint val="66000"/>
                <a:satMod val="160000"/>
                <a:lumMod val="72000"/>
                <a:lumOff val="2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kumimoji="1" lang="en-US" altLang="ja-JP" sz="1400" dirty="0" smtClean="0"/>
            <a:t>Relevant</a:t>
          </a:r>
          <a:endParaRPr kumimoji="1" lang="ja-JP" altLang="en-US" sz="1400" dirty="0"/>
        </a:p>
      </dgm:t>
    </dgm:pt>
    <dgm:pt modelId="{B2FC45D5-F07F-4B28-8C60-DBAEC05D4A02}" type="parTrans" cxnId="{B53E2C19-1C7B-45F2-ABB9-899560CE598A}">
      <dgm:prSet/>
      <dgm:spPr/>
      <dgm:t>
        <a:bodyPr/>
        <a:lstStyle/>
        <a:p>
          <a:endParaRPr kumimoji="1" lang="ja-JP" altLang="en-US"/>
        </a:p>
      </dgm:t>
    </dgm:pt>
    <dgm:pt modelId="{03AAEB8C-7316-4BA2-97EC-C2A3E2D8ECDA}" type="sibTrans" cxnId="{B53E2C19-1C7B-45F2-ABB9-899560CE598A}">
      <dgm:prSet/>
      <dgm:spPr/>
      <dgm:t>
        <a:bodyPr/>
        <a:lstStyle/>
        <a:p>
          <a:endParaRPr kumimoji="1" lang="ja-JP" altLang="en-US"/>
        </a:p>
      </dgm:t>
    </dgm:pt>
    <dgm:pt modelId="{77660714-4C0D-4B3D-9720-7B8559674EF3}" type="pres">
      <dgm:prSet presAssocID="{EDF72EF1-4A84-4B88-A60F-CAE754DB6A5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C15EE64-808E-47B8-B3CD-4314B93A29E9}" type="pres">
      <dgm:prSet presAssocID="{EDF72EF1-4A84-4B88-A60F-CAE754DB6A5D}" presName="comp1" presStyleCnt="0"/>
      <dgm:spPr/>
    </dgm:pt>
    <dgm:pt modelId="{86D4D007-E8A9-45CF-93AF-897D7FB5F9E5}" type="pres">
      <dgm:prSet presAssocID="{EDF72EF1-4A84-4B88-A60F-CAE754DB6A5D}" presName="circle1" presStyleLbl="node1" presStyleIdx="0" presStyleCnt="2" custScaleX="103352"/>
      <dgm:spPr/>
      <dgm:t>
        <a:bodyPr/>
        <a:lstStyle/>
        <a:p>
          <a:endParaRPr kumimoji="1" lang="ja-JP" altLang="en-US"/>
        </a:p>
      </dgm:t>
    </dgm:pt>
    <dgm:pt modelId="{DCC31D2D-6A0C-4ED9-8AC6-7F061182BBB8}" type="pres">
      <dgm:prSet presAssocID="{EDF72EF1-4A84-4B88-A60F-CAE754DB6A5D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7F6A8A-FFB1-41BB-8001-B8C19D58821E}" type="pres">
      <dgm:prSet presAssocID="{EDF72EF1-4A84-4B88-A60F-CAE754DB6A5D}" presName="comp2" presStyleCnt="0"/>
      <dgm:spPr/>
    </dgm:pt>
    <dgm:pt modelId="{A32E0E93-94B0-47F5-B658-32331D93DE64}" type="pres">
      <dgm:prSet presAssocID="{EDF72EF1-4A84-4B88-A60F-CAE754DB6A5D}" presName="circle2" presStyleLbl="node1" presStyleIdx="1" presStyleCnt="2" custScaleX="93765" custScaleY="86609"/>
      <dgm:spPr/>
      <dgm:t>
        <a:bodyPr/>
        <a:lstStyle/>
        <a:p>
          <a:endParaRPr kumimoji="1" lang="ja-JP" altLang="en-US"/>
        </a:p>
      </dgm:t>
    </dgm:pt>
    <dgm:pt modelId="{77962CD2-002A-4200-B19D-03D9A6D5B91A}" type="pres">
      <dgm:prSet presAssocID="{EDF72EF1-4A84-4B88-A60F-CAE754DB6A5D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454364C-F44E-4173-9F5D-5D477FB8EBF8}" type="presOf" srcId="{AE9E6A09-AE72-4B67-A019-CD8271C3E9E7}" destId="{A32E0E93-94B0-47F5-B658-32331D93DE64}" srcOrd="0" destOrd="0" presId="urn:microsoft.com/office/officeart/2005/8/layout/venn2"/>
    <dgm:cxn modelId="{923614A7-594C-4252-A5B3-8148D2976C52}" type="presOf" srcId="{EA22733B-5FF2-4665-9D7D-F83A48685F85}" destId="{DCC31D2D-6A0C-4ED9-8AC6-7F061182BBB8}" srcOrd="1" destOrd="0" presId="urn:microsoft.com/office/officeart/2005/8/layout/venn2"/>
    <dgm:cxn modelId="{29BA160E-32C7-4208-A915-EC42CF9A2CEA}" type="presOf" srcId="{AE9E6A09-AE72-4B67-A019-CD8271C3E9E7}" destId="{77962CD2-002A-4200-B19D-03D9A6D5B91A}" srcOrd="1" destOrd="0" presId="urn:microsoft.com/office/officeart/2005/8/layout/venn2"/>
    <dgm:cxn modelId="{B53E2C19-1C7B-45F2-ABB9-899560CE598A}" srcId="{EDF72EF1-4A84-4B88-A60F-CAE754DB6A5D}" destId="{AE9E6A09-AE72-4B67-A019-CD8271C3E9E7}" srcOrd="1" destOrd="0" parTransId="{B2FC45D5-F07F-4B28-8C60-DBAEC05D4A02}" sibTransId="{03AAEB8C-7316-4BA2-97EC-C2A3E2D8ECDA}"/>
    <dgm:cxn modelId="{7A9F57B8-62DB-456D-B3E1-3D28339F51B8}" srcId="{EDF72EF1-4A84-4B88-A60F-CAE754DB6A5D}" destId="{EA22733B-5FF2-4665-9D7D-F83A48685F85}" srcOrd="0" destOrd="0" parTransId="{8A6F4DF0-E7C5-4C9F-80B3-C8E4E8E233B9}" sibTransId="{03B60EDC-8627-4045-AA86-C6FE1D07A4AC}"/>
    <dgm:cxn modelId="{88262916-747B-4E59-A273-EAB82DA120E7}" type="presOf" srcId="{EDF72EF1-4A84-4B88-A60F-CAE754DB6A5D}" destId="{77660714-4C0D-4B3D-9720-7B8559674EF3}" srcOrd="0" destOrd="0" presId="urn:microsoft.com/office/officeart/2005/8/layout/venn2"/>
    <dgm:cxn modelId="{D815A11A-87E7-4EA1-831B-E07877FFFD09}" type="presOf" srcId="{EA22733B-5FF2-4665-9D7D-F83A48685F85}" destId="{86D4D007-E8A9-45CF-93AF-897D7FB5F9E5}" srcOrd="0" destOrd="0" presId="urn:microsoft.com/office/officeart/2005/8/layout/venn2"/>
    <dgm:cxn modelId="{21962BA3-5A98-45E9-8428-B7790F2D43F3}" type="presParOf" srcId="{77660714-4C0D-4B3D-9720-7B8559674EF3}" destId="{3C15EE64-808E-47B8-B3CD-4314B93A29E9}" srcOrd="0" destOrd="0" presId="urn:microsoft.com/office/officeart/2005/8/layout/venn2"/>
    <dgm:cxn modelId="{A3F0D94B-6A57-49A1-A371-2E00D6BE25FD}" type="presParOf" srcId="{3C15EE64-808E-47B8-B3CD-4314B93A29E9}" destId="{86D4D007-E8A9-45CF-93AF-897D7FB5F9E5}" srcOrd="0" destOrd="0" presId="urn:microsoft.com/office/officeart/2005/8/layout/venn2"/>
    <dgm:cxn modelId="{6E2DCB6A-4931-4320-9082-F6EB8BE3C884}" type="presParOf" srcId="{3C15EE64-808E-47B8-B3CD-4314B93A29E9}" destId="{DCC31D2D-6A0C-4ED9-8AC6-7F061182BBB8}" srcOrd="1" destOrd="0" presId="urn:microsoft.com/office/officeart/2005/8/layout/venn2"/>
    <dgm:cxn modelId="{63C3951B-BE5E-4ACF-B3B5-BEFAB330EFFC}" type="presParOf" srcId="{77660714-4C0D-4B3D-9720-7B8559674EF3}" destId="{347F6A8A-FFB1-41BB-8001-B8C19D58821E}" srcOrd="1" destOrd="0" presId="urn:microsoft.com/office/officeart/2005/8/layout/venn2"/>
    <dgm:cxn modelId="{02B89AF2-4DA7-465B-9D8D-3AA7E3BC00DA}" type="presParOf" srcId="{347F6A8A-FFB1-41BB-8001-B8C19D58821E}" destId="{A32E0E93-94B0-47F5-B658-32331D93DE64}" srcOrd="0" destOrd="0" presId="urn:microsoft.com/office/officeart/2005/8/layout/venn2"/>
    <dgm:cxn modelId="{0541D28A-615B-4EA7-B3BA-B31E05E0D231}" type="presParOf" srcId="{347F6A8A-FFB1-41BB-8001-B8C19D58821E}" destId="{77962CD2-002A-4200-B19D-03D9A6D5B91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BE549-5901-4158-8470-E8DEA23676A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3C9D21D-9222-448E-AFCC-9AC85A37F1B9}">
      <dgm:prSet phldrT="[テキスト]" custT="1"/>
      <dgm:spPr/>
      <dgm:t>
        <a:bodyPr anchor="ctr" anchorCtr="1"/>
        <a:lstStyle/>
        <a:p>
          <a:endParaRPr kumimoji="1" lang="en-US" altLang="ja-JP" sz="2800" dirty="0" smtClean="0"/>
        </a:p>
        <a:p>
          <a:r>
            <a:rPr kumimoji="1" lang="en-US" altLang="ja-JP" sz="2800" dirty="0" smtClean="0"/>
            <a:t>Purpose</a:t>
          </a:r>
        </a:p>
        <a:p>
          <a:endParaRPr kumimoji="1" lang="ja-JP" altLang="en-US" sz="2800" dirty="0"/>
        </a:p>
      </dgm:t>
    </dgm:pt>
    <dgm:pt modelId="{707D9F9A-05E5-4B59-B576-86E04F0398F3}" type="parTrans" cxnId="{7A68A7EC-BA28-42E1-B0B0-C3A9C9B375CB}">
      <dgm:prSet/>
      <dgm:spPr/>
      <dgm:t>
        <a:bodyPr/>
        <a:lstStyle/>
        <a:p>
          <a:endParaRPr kumimoji="1" lang="ja-JP" altLang="en-US"/>
        </a:p>
      </dgm:t>
    </dgm:pt>
    <dgm:pt modelId="{C42C38CC-E6F3-4907-BE5E-5A7A74E7E407}" type="sibTrans" cxnId="{7A68A7EC-BA28-42E1-B0B0-C3A9C9B375CB}">
      <dgm:prSet/>
      <dgm:spPr/>
      <dgm:t>
        <a:bodyPr/>
        <a:lstStyle/>
        <a:p>
          <a:endParaRPr kumimoji="1" lang="ja-JP" altLang="en-US"/>
        </a:p>
      </dgm:t>
    </dgm:pt>
    <dgm:pt modelId="{C9E7BE41-00F1-4951-94B1-DD856058ECCE}">
      <dgm:prSet phldrT="[テキスト]"/>
      <dgm:spPr/>
      <dgm:t>
        <a:bodyPr/>
        <a:lstStyle/>
        <a:p>
          <a:r>
            <a:rPr kumimoji="1" lang="en-US" altLang="ja-JP" dirty="0" smtClean="0"/>
            <a:t>To find prior art for invalidation</a:t>
          </a:r>
          <a:endParaRPr kumimoji="1" lang="ja-JP" altLang="en-US" dirty="0"/>
        </a:p>
      </dgm:t>
    </dgm:pt>
    <dgm:pt modelId="{28518D84-6346-4A24-AA30-29876006790D}" type="parTrans" cxnId="{DB9DA6B8-DB04-4700-A0F1-27B22B524D30}">
      <dgm:prSet/>
      <dgm:spPr/>
      <dgm:t>
        <a:bodyPr/>
        <a:lstStyle/>
        <a:p>
          <a:endParaRPr kumimoji="1" lang="ja-JP" altLang="en-US"/>
        </a:p>
      </dgm:t>
    </dgm:pt>
    <dgm:pt modelId="{A00565A6-AE53-459A-B888-E5157B2C7CDA}" type="sibTrans" cxnId="{DB9DA6B8-DB04-4700-A0F1-27B22B524D30}">
      <dgm:prSet/>
      <dgm:spPr/>
      <dgm:t>
        <a:bodyPr/>
        <a:lstStyle/>
        <a:p>
          <a:endParaRPr kumimoji="1" lang="ja-JP" altLang="en-US"/>
        </a:p>
      </dgm:t>
    </dgm:pt>
    <dgm:pt modelId="{C9AAF7A1-2840-4662-8E5C-28CA75758B6C}">
      <dgm:prSet phldrT="[テキスト]" custT="1"/>
      <dgm:spPr/>
      <dgm:t>
        <a:bodyPr/>
        <a:lstStyle/>
        <a:p>
          <a:r>
            <a:rPr kumimoji="1" lang="en-US" altLang="ja-JP" sz="2800" dirty="0" smtClean="0"/>
            <a:t>Period</a:t>
          </a:r>
          <a:endParaRPr kumimoji="1" lang="ja-JP" altLang="en-US" sz="2800" dirty="0"/>
        </a:p>
      </dgm:t>
    </dgm:pt>
    <dgm:pt modelId="{50E5ECD9-70DB-4F60-A424-1EDA45A478E3}" type="parTrans" cxnId="{F3058F67-E4F5-4CD5-8D2D-CA330C9025F9}">
      <dgm:prSet/>
      <dgm:spPr/>
      <dgm:t>
        <a:bodyPr/>
        <a:lstStyle/>
        <a:p>
          <a:endParaRPr kumimoji="1" lang="ja-JP" altLang="en-US"/>
        </a:p>
      </dgm:t>
    </dgm:pt>
    <dgm:pt modelId="{D59CDD85-82BD-4ABB-95A9-273990C7648D}" type="sibTrans" cxnId="{F3058F67-E4F5-4CD5-8D2D-CA330C9025F9}">
      <dgm:prSet/>
      <dgm:spPr/>
      <dgm:t>
        <a:bodyPr/>
        <a:lstStyle/>
        <a:p>
          <a:endParaRPr kumimoji="1" lang="ja-JP" altLang="en-US"/>
        </a:p>
      </dgm:t>
    </dgm:pt>
    <dgm:pt modelId="{E29388EA-7D17-4645-AD7B-7EBD8A1F600C}">
      <dgm:prSet phldrT="[テキスト]"/>
      <dgm:spPr/>
      <dgm:t>
        <a:bodyPr/>
        <a:lstStyle/>
        <a:p>
          <a:r>
            <a:rPr kumimoji="1" lang="en-US" altLang="ja-JP" dirty="0" smtClean="0"/>
            <a:t>Prior to Application Date</a:t>
          </a:r>
          <a:endParaRPr kumimoji="1" lang="ja-JP" altLang="en-US" dirty="0"/>
        </a:p>
      </dgm:t>
    </dgm:pt>
    <dgm:pt modelId="{50E9A0BE-DF79-4B88-9608-BC09EE2B87D5}" type="parTrans" cxnId="{BF93D1B7-2BE6-438C-8020-379BD3336C3C}">
      <dgm:prSet/>
      <dgm:spPr/>
      <dgm:t>
        <a:bodyPr/>
        <a:lstStyle/>
        <a:p>
          <a:endParaRPr kumimoji="1" lang="ja-JP" altLang="en-US"/>
        </a:p>
      </dgm:t>
    </dgm:pt>
    <dgm:pt modelId="{2DC3E098-56A1-4F6A-9909-376DA9D7888A}" type="sibTrans" cxnId="{BF93D1B7-2BE6-438C-8020-379BD3336C3C}">
      <dgm:prSet/>
      <dgm:spPr/>
      <dgm:t>
        <a:bodyPr/>
        <a:lstStyle/>
        <a:p>
          <a:endParaRPr kumimoji="1" lang="ja-JP" altLang="en-US"/>
        </a:p>
      </dgm:t>
    </dgm:pt>
    <dgm:pt modelId="{B59CE3AD-1337-4F63-99CB-A7FD0EAFC1EA}">
      <dgm:prSet phldrT="[テキスト]" custT="1"/>
      <dgm:spPr/>
      <dgm:t>
        <a:bodyPr/>
        <a:lstStyle/>
        <a:p>
          <a:r>
            <a:rPr kumimoji="1" lang="en-US" altLang="ja-JP" sz="2800" dirty="0" smtClean="0"/>
            <a:t>Materials</a:t>
          </a:r>
          <a:endParaRPr kumimoji="1" lang="ja-JP" altLang="en-US" sz="2800" dirty="0"/>
        </a:p>
      </dgm:t>
    </dgm:pt>
    <dgm:pt modelId="{4F34F4DA-55B7-4014-909D-A13E00F8C15B}" type="parTrans" cxnId="{29518A5C-6D4D-42AC-86F2-231C7C05C3A5}">
      <dgm:prSet/>
      <dgm:spPr/>
      <dgm:t>
        <a:bodyPr/>
        <a:lstStyle/>
        <a:p>
          <a:endParaRPr kumimoji="1" lang="ja-JP" altLang="en-US"/>
        </a:p>
      </dgm:t>
    </dgm:pt>
    <dgm:pt modelId="{9E49E646-576D-4169-98C7-B083EC2D298E}" type="sibTrans" cxnId="{29518A5C-6D4D-42AC-86F2-231C7C05C3A5}">
      <dgm:prSet/>
      <dgm:spPr/>
      <dgm:t>
        <a:bodyPr/>
        <a:lstStyle/>
        <a:p>
          <a:endParaRPr kumimoji="1" lang="ja-JP" altLang="en-US"/>
        </a:p>
      </dgm:t>
    </dgm:pt>
    <dgm:pt modelId="{6A195DD1-96D6-4E2E-890B-4E6B8C44AB08}">
      <dgm:prSet phldrT="[テキスト]"/>
      <dgm:spPr/>
      <dgm:t>
        <a:bodyPr/>
        <a:lstStyle/>
        <a:p>
          <a:r>
            <a:rPr kumimoji="1" lang="en-US" altLang="ja-JP" dirty="0" smtClean="0"/>
            <a:t>Patents and/or Non-patent literature  (World wide)</a:t>
          </a:r>
          <a:endParaRPr kumimoji="1" lang="ja-JP" altLang="en-US" dirty="0"/>
        </a:p>
      </dgm:t>
    </dgm:pt>
    <dgm:pt modelId="{307B5E4C-9ED9-4DEF-93D3-957AC08A123A}" type="parTrans" cxnId="{05714113-A930-44D7-8937-433E7F0903D4}">
      <dgm:prSet/>
      <dgm:spPr/>
      <dgm:t>
        <a:bodyPr/>
        <a:lstStyle/>
        <a:p>
          <a:endParaRPr kumimoji="1" lang="ja-JP" altLang="en-US"/>
        </a:p>
      </dgm:t>
    </dgm:pt>
    <dgm:pt modelId="{7CD59728-AFB0-469F-9371-6BFA3EEEA6A5}" type="sibTrans" cxnId="{05714113-A930-44D7-8937-433E7F0903D4}">
      <dgm:prSet/>
      <dgm:spPr/>
      <dgm:t>
        <a:bodyPr/>
        <a:lstStyle/>
        <a:p>
          <a:endParaRPr kumimoji="1" lang="ja-JP" altLang="en-US"/>
        </a:p>
      </dgm:t>
    </dgm:pt>
    <dgm:pt modelId="{F0073D96-1FE2-4316-8770-C3CDD2EDEB3D}">
      <dgm:prSet phldrT="[テキスト]"/>
      <dgm:spPr/>
      <dgm:t>
        <a:bodyPr/>
        <a:lstStyle/>
        <a:p>
          <a:r>
            <a:rPr kumimoji="1" lang="en-US" altLang="ja-JP" dirty="0" smtClean="0"/>
            <a:t>Subject Claims </a:t>
          </a:r>
          <a:r>
            <a:rPr kumimoji="1" lang="ja-JP" altLang="en-US" dirty="0" smtClean="0"/>
            <a:t>⇔</a:t>
          </a:r>
          <a:r>
            <a:rPr kumimoji="1" lang="en-US" altLang="ja-JP" dirty="0" smtClean="0"/>
            <a:t> Full text </a:t>
          </a:r>
          <a:endParaRPr kumimoji="1" lang="ja-JP" altLang="en-US" dirty="0"/>
        </a:p>
      </dgm:t>
    </dgm:pt>
    <dgm:pt modelId="{2D2E24F4-F9BB-4F1A-A6EF-81E255D44A4A}">
      <dgm:prSet phldrT="[テキスト]" custT="1"/>
      <dgm:spPr/>
      <dgm:t>
        <a:bodyPr anchor="ctr" anchorCtr="1"/>
        <a:lstStyle/>
        <a:p>
          <a:endParaRPr kumimoji="1" lang="en-US" altLang="ja-JP" sz="1100" dirty="0" smtClean="0"/>
        </a:p>
        <a:p>
          <a:r>
            <a:rPr kumimoji="1" lang="en-US" altLang="ja-JP" sz="2800" dirty="0" smtClean="0"/>
            <a:t>Comparison</a:t>
          </a:r>
        </a:p>
        <a:p>
          <a:endParaRPr kumimoji="1" lang="ja-JP" altLang="en-US" sz="1100" dirty="0"/>
        </a:p>
      </dgm:t>
    </dgm:pt>
    <dgm:pt modelId="{A867A831-C5DF-42DF-83FD-938A58D7DE36}" type="sibTrans" cxnId="{9ACA7B10-82EA-4561-82BB-2510F033154F}">
      <dgm:prSet/>
      <dgm:spPr/>
      <dgm:t>
        <a:bodyPr/>
        <a:lstStyle/>
        <a:p>
          <a:endParaRPr kumimoji="1" lang="ja-JP" altLang="en-US"/>
        </a:p>
      </dgm:t>
    </dgm:pt>
    <dgm:pt modelId="{4BA93522-CF8A-4752-8317-12A96E54D2BA}" type="parTrans" cxnId="{9ACA7B10-82EA-4561-82BB-2510F033154F}">
      <dgm:prSet/>
      <dgm:spPr/>
      <dgm:t>
        <a:bodyPr/>
        <a:lstStyle/>
        <a:p>
          <a:endParaRPr kumimoji="1" lang="ja-JP" altLang="en-US"/>
        </a:p>
      </dgm:t>
    </dgm:pt>
    <dgm:pt modelId="{AB3CA54C-E166-4B82-803F-F2B57636EC7D}" type="sibTrans" cxnId="{168CAD2C-95DE-4124-8D64-EFD595D928ED}">
      <dgm:prSet/>
      <dgm:spPr/>
      <dgm:t>
        <a:bodyPr/>
        <a:lstStyle/>
        <a:p>
          <a:endParaRPr kumimoji="1" lang="ja-JP" altLang="en-US"/>
        </a:p>
      </dgm:t>
    </dgm:pt>
    <dgm:pt modelId="{ABBF5F1F-0717-491E-B041-06456012C014}" type="parTrans" cxnId="{168CAD2C-95DE-4124-8D64-EFD595D928ED}">
      <dgm:prSet/>
      <dgm:spPr/>
      <dgm:t>
        <a:bodyPr/>
        <a:lstStyle/>
        <a:p>
          <a:endParaRPr kumimoji="1" lang="ja-JP" altLang="en-US"/>
        </a:p>
      </dgm:t>
    </dgm:pt>
    <dgm:pt modelId="{C0849586-AE96-4C34-8FAB-1EC3D9F0A55E}" type="pres">
      <dgm:prSet presAssocID="{DEEBE549-5901-4158-8470-E8DEA23676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ED974DB-AE55-41A3-B796-3D83A2CA84CA}" type="pres">
      <dgm:prSet presAssocID="{B3C9D21D-9222-448E-AFCC-9AC85A37F1B9}" presName="linNode" presStyleCnt="0"/>
      <dgm:spPr/>
    </dgm:pt>
    <dgm:pt modelId="{12FC64F7-5EA6-456F-AE5B-135F706FD4C9}" type="pres">
      <dgm:prSet presAssocID="{B3C9D21D-9222-448E-AFCC-9AC85A37F1B9}" presName="parentText" presStyleLbl="node1" presStyleIdx="0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F9DF45-F7B2-454A-B4F6-7284249D7A70}" type="pres">
      <dgm:prSet presAssocID="{B3C9D21D-9222-448E-AFCC-9AC85A37F1B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458D6B7-F885-4997-898C-50E1E7622242}" type="pres">
      <dgm:prSet presAssocID="{C42C38CC-E6F3-4907-BE5E-5A7A74E7E407}" presName="sp" presStyleCnt="0"/>
      <dgm:spPr/>
    </dgm:pt>
    <dgm:pt modelId="{07D3DB06-D8A5-472B-9185-534C29114E20}" type="pres">
      <dgm:prSet presAssocID="{C9AAF7A1-2840-4662-8E5C-28CA75758B6C}" presName="linNode" presStyleCnt="0"/>
      <dgm:spPr/>
    </dgm:pt>
    <dgm:pt modelId="{AD71954C-FF22-4A27-A1B8-27F7A2E2B4F9}" type="pres">
      <dgm:prSet presAssocID="{C9AAF7A1-2840-4662-8E5C-28CA75758B6C}" presName="parentText" presStyleLbl="node1" presStyleIdx="1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B84013B-CE75-4DAF-AD6B-11C59864AAE6}" type="pres">
      <dgm:prSet presAssocID="{C9AAF7A1-2840-4662-8E5C-28CA75758B6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B9131-1B4F-4031-9A5C-CE09186F179B}" type="pres">
      <dgm:prSet presAssocID="{D59CDD85-82BD-4ABB-95A9-273990C7648D}" presName="sp" presStyleCnt="0"/>
      <dgm:spPr/>
    </dgm:pt>
    <dgm:pt modelId="{BF0045A3-9124-4EB2-B6ED-B2523876BCAE}" type="pres">
      <dgm:prSet presAssocID="{B59CE3AD-1337-4F63-99CB-A7FD0EAFC1EA}" presName="linNode" presStyleCnt="0"/>
      <dgm:spPr/>
    </dgm:pt>
    <dgm:pt modelId="{134E1657-3A7D-4041-9D7A-74275948E44D}" type="pres">
      <dgm:prSet presAssocID="{B59CE3AD-1337-4F63-99CB-A7FD0EAFC1EA}" presName="parentText" presStyleLbl="node1" presStyleIdx="2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A32533-4B8C-446B-A8A4-C673DD062DC1}" type="pres">
      <dgm:prSet presAssocID="{B59CE3AD-1337-4F63-99CB-A7FD0EAFC1E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3C7EAE-CCFC-4F2C-9ADE-04C84CDF3FA5}" type="pres">
      <dgm:prSet presAssocID="{9E49E646-576D-4169-98C7-B083EC2D298E}" presName="sp" presStyleCnt="0"/>
      <dgm:spPr/>
    </dgm:pt>
    <dgm:pt modelId="{E7EEA0FC-59D8-4213-A603-01FAF5461B86}" type="pres">
      <dgm:prSet presAssocID="{2D2E24F4-F9BB-4F1A-A6EF-81E255D44A4A}" presName="linNode" presStyleCnt="0"/>
      <dgm:spPr/>
    </dgm:pt>
    <dgm:pt modelId="{4E2FFB3F-C6C7-4A69-8B86-D09841A71F4B}" type="pres">
      <dgm:prSet presAssocID="{2D2E24F4-F9BB-4F1A-A6EF-81E255D44A4A}" presName="parentText" presStyleLbl="node1" presStyleIdx="3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4FBAFBE-950E-4FA4-89F0-3C932B3226A5}" type="pres">
      <dgm:prSet presAssocID="{2D2E24F4-F9BB-4F1A-A6EF-81E255D44A4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D729A62-18DC-471B-BAB3-5D90463B6FD5}" type="presOf" srcId="{6A195DD1-96D6-4E2E-890B-4E6B8C44AB08}" destId="{1CA32533-4B8C-446B-A8A4-C673DD062DC1}" srcOrd="0" destOrd="0" presId="urn:microsoft.com/office/officeart/2005/8/layout/vList5"/>
    <dgm:cxn modelId="{1C582287-08B5-41C3-91C9-E6FC2F362AF2}" type="presOf" srcId="{B3C9D21D-9222-448E-AFCC-9AC85A37F1B9}" destId="{12FC64F7-5EA6-456F-AE5B-135F706FD4C9}" srcOrd="0" destOrd="0" presId="urn:microsoft.com/office/officeart/2005/8/layout/vList5"/>
    <dgm:cxn modelId="{9ACA7B10-82EA-4561-82BB-2510F033154F}" srcId="{DEEBE549-5901-4158-8470-E8DEA23676AD}" destId="{2D2E24F4-F9BB-4F1A-A6EF-81E255D44A4A}" srcOrd="3" destOrd="0" parTransId="{4BA93522-CF8A-4752-8317-12A96E54D2BA}" sibTransId="{A867A831-C5DF-42DF-83FD-938A58D7DE36}"/>
    <dgm:cxn modelId="{1D61A05D-5A9C-4273-A48C-B4FC47703941}" type="presOf" srcId="{DEEBE549-5901-4158-8470-E8DEA23676AD}" destId="{C0849586-AE96-4C34-8FAB-1EC3D9F0A55E}" srcOrd="0" destOrd="0" presId="urn:microsoft.com/office/officeart/2005/8/layout/vList5"/>
    <dgm:cxn modelId="{E8A8D487-D52E-4700-820B-C38B44BA6B64}" type="presOf" srcId="{F0073D96-1FE2-4316-8770-C3CDD2EDEB3D}" destId="{74FBAFBE-950E-4FA4-89F0-3C932B3226A5}" srcOrd="0" destOrd="0" presId="urn:microsoft.com/office/officeart/2005/8/layout/vList5"/>
    <dgm:cxn modelId="{168CAD2C-95DE-4124-8D64-EFD595D928ED}" srcId="{2D2E24F4-F9BB-4F1A-A6EF-81E255D44A4A}" destId="{F0073D96-1FE2-4316-8770-C3CDD2EDEB3D}" srcOrd="0" destOrd="0" parTransId="{ABBF5F1F-0717-491E-B041-06456012C014}" sibTransId="{AB3CA54C-E166-4B82-803F-F2B57636EC7D}"/>
    <dgm:cxn modelId="{DB9DA6B8-DB04-4700-A0F1-27B22B524D30}" srcId="{B3C9D21D-9222-448E-AFCC-9AC85A37F1B9}" destId="{C9E7BE41-00F1-4951-94B1-DD856058ECCE}" srcOrd="0" destOrd="0" parTransId="{28518D84-6346-4A24-AA30-29876006790D}" sibTransId="{A00565A6-AE53-459A-B888-E5157B2C7CDA}"/>
    <dgm:cxn modelId="{F3058F67-E4F5-4CD5-8D2D-CA330C9025F9}" srcId="{DEEBE549-5901-4158-8470-E8DEA23676AD}" destId="{C9AAF7A1-2840-4662-8E5C-28CA75758B6C}" srcOrd="1" destOrd="0" parTransId="{50E5ECD9-70DB-4F60-A424-1EDA45A478E3}" sibTransId="{D59CDD85-82BD-4ABB-95A9-273990C7648D}"/>
    <dgm:cxn modelId="{29518A5C-6D4D-42AC-86F2-231C7C05C3A5}" srcId="{DEEBE549-5901-4158-8470-E8DEA23676AD}" destId="{B59CE3AD-1337-4F63-99CB-A7FD0EAFC1EA}" srcOrd="2" destOrd="0" parTransId="{4F34F4DA-55B7-4014-909D-A13E00F8C15B}" sibTransId="{9E49E646-576D-4169-98C7-B083EC2D298E}"/>
    <dgm:cxn modelId="{BF93D1B7-2BE6-438C-8020-379BD3336C3C}" srcId="{C9AAF7A1-2840-4662-8E5C-28CA75758B6C}" destId="{E29388EA-7D17-4645-AD7B-7EBD8A1F600C}" srcOrd="0" destOrd="0" parTransId="{50E9A0BE-DF79-4B88-9608-BC09EE2B87D5}" sibTransId="{2DC3E098-56A1-4F6A-9909-376DA9D7888A}"/>
    <dgm:cxn modelId="{7A68A7EC-BA28-42E1-B0B0-C3A9C9B375CB}" srcId="{DEEBE549-5901-4158-8470-E8DEA23676AD}" destId="{B3C9D21D-9222-448E-AFCC-9AC85A37F1B9}" srcOrd="0" destOrd="0" parTransId="{707D9F9A-05E5-4B59-B576-86E04F0398F3}" sibTransId="{C42C38CC-E6F3-4907-BE5E-5A7A74E7E407}"/>
    <dgm:cxn modelId="{35B96BED-0CFB-494B-84D4-DAA4C6B228F9}" type="presOf" srcId="{E29388EA-7D17-4645-AD7B-7EBD8A1F600C}" destId="{CB84013B-CE75-4DAF-AD6B-11C59864AAE6}" srcOrd="0" destOrd="0" presId="urn:microsoft.com/office/officeart/2005/8/layout/vList5"/>
    <dgm:cxn modelId="{010388CC-9C84-4F7D-B32D-BAFC99455FE9}" type="presOf" srcId="{B59CE3AD-1337-4F63-99CB-A7FD0EAFC1EA}" destId="{134E1657-3A7D-4041-9D7A-74275948E44D}" srcOrd="0" destOrd="0" presId="urn:microsoft.com/office/officeart/2005/8/layout/vList5"/>
    <dgm:cxn modelId="{06089382-B77A-4FE6-B817-EF81FAD87858}" type="presOf" srcId="{2D2E24F4-F9BB-4F1A-A6EF-81E255D44A4A}" destId="{4E2FFB3F-C6C7-4A69-8B86-D09841A71F4B}" srcOrd="0" destOrd="0" presId="urn:microsoft.com/office/officeart/2005/8/layout/vList5"/>
    <dgm:cxn modelId="{A567D7EF-CCD1-472D-BACF-53D962E7A4AB}" type="presOf" srcId="{C9E7BE41-00F1-4951-94B1-DD856058ECCE}" destId="{B7F9DF45-F7B2-454A-B4F6-7284249D7A70}" srcOrd="0" destOrd="0" presId="urn:microsoft.com/office/officeart/2005/8/layout/vList5"/>
    <dgm:cxn modelId="{05714113-A930-44D7-8937-433E7F0903D4}" srcId="{B59CE3AD-1337-4F63-99CB-A7FD0EAFC1EA}" destId="{6A195DD1-96D6-4E2E-890B-4E6B8C44AB08}" srcOrd="0" destOrd="0" parTransId="{307B5E4C-9ED9-4DEF-93D3-957AC08A123A}" sibTransId="{7CD59728-AFB0-469F-9371-6BFA3EEEA6A5}"/>
    <dgm:cxn modelId="{E5BCFA53-F15D-49A0-8F6B-770D7601266D}" type="presOf" srcId="{C9AAF7A1-2840-4662-8E5C-28CA75758B6C}" destId="{AD71954C-FF22-4A27-A1B8-27F7A2E2B4F9}" srcOrd="0" destOrd="0" presId="urn:microsoft.com/office/officeart/2005/8/layout/vList5"/>
    <dgm:cxn modelId="{D661F072-32CE-4557-9FC0-BEA352751BD9}" type="presParOf" srcId="{C0849586-AE96-4C34-8FAB-1EC3D9F0A55E}" destId="{2ED974DB-AE55-41A3-B796-3D83A2CA84CA}" srcOrd="0" destOrd="0" presId="urn:microsoft.com/office/officeart/2005/8/layout/vList5"/>
    <dgm:cxn modelId="{B1E51474-D76E-46BE-B2EF-3A5380F3DB2D}" type="presParOf" srcId="{2ED974DB-AE55-41A3-B796-3D83A2CA84CA}" destId="{12FC64F7-5EA6-456F-AE5B-135F706FD4C9}" srcOrd="0" destOrd="0" presId="urn:microsoft.com/office/officeart/2005/8/layout/vList5"/>
    <dgm:cxn modelId="{A42F4BC7-ACA3-4F85-A42D-0BC9396B4E1E}" type="presParOf" srcId="{2ED974DB-AE55-41A3-B796-3D83A2CA84CA}" destId="{B7F9DF45-F7B2-454A-B4F6-7284249D7A70}" srcOrd="1" destOrd="0" presId="urn:microsoft.com/office/officeart/2005/8/layout/vList5"/>
    <dgm:cxn modelId="{60D17E93-752B-4478-8A14-04D7E5B8B93C}" type="presParOf" srcId="{C0849586-AE96-4C34-8FAB-1EC3D9F0A55E}" destId="{4458D6B7-F885-4997-898C-50E1E7622242}" srcOrd="1" destOrd="0" presId="urn:microsoft.com/office/officeart/2005/8/layout/vList5"/>
    <dgm:cxn modelId="{E59D713D-A2E5-4CB0-9AF7-DA91CF60E894}" type="presParOf" srcId="{C0849586-AE96-4C34-8FAB-1EC3D9F0A55E}" destId="{07D3DB06-D8A5-472B-9185-534C29114E20}" srcOrd="2" destOrd="0" presId="urn:microsoft.com/office/officeart/2005/8/layout/vList5"/>
    <dgm:cxn modelId="{32A3B83E-AAA4-43BC-AA6D-BF9AE6BFA7B8}" type="presParOf" srcId="{07D3DB06-D8A5-472B-9185-534C29114E20}" destId="{AD71954C-FF22-4A27-A1B8-27F7A2E2B4F9}" srcOrd="0" destOrd="0" presId="urn:microsoft.com/office/officeart/2005/8/layout/vList5"/>
    <dgm:cxn modelId="{A9BF743B-70DE-49F2-8360-C873FA8F1D3A}" type="presParOf" srcId="{07D3DB06-D8A5-472B-9185-534C29114E20}" destId="{CB84013B-CE75-4DAF-AD6B-11C59864AAE6}" srcOrd="1" destOrd="0" presId="urn:microsoft.com/office/officeart/2005/8/layout/vList5"/>
    <dgm:cxn modelId="{B0E89EA7-BB5D-4478-AC65-4D1BEBA96CE2}" type="presParOf" srcId="{C0849586-AE96-4C34-8FAB-1EC3D9F0A55E}" destId="{BA2B9131-1B4F-4031-9A5C-CE09186F179B}" srcOrd="3" destOrd="0" presId="urn:microsoft.com/office/officeart/2005/8/layout/vList5"/>
    <dgm:cxn modelId="{054B5D3A-2833-4855-A328-DEAB115AA1FE}" type="presParOf" srcId="{C0849586-AE96-4C34-8FAB-1EC3D9F0A55E}" destId="{BF0045A3-9124-4EB2-B6ED-B2523876BCAE}" srcOrd="4" destOrd="0" presId="urn:microsoft.com/office/officeart/2005/8/layout/vList5"/>
    <dgm:cxn modelId="{FD32C4E8-694B-4F1C-BC31-FFCF00F801F1}" type="presParOf" srcId="{BF0045A3-9124-4EB2-B6ED-B2523876BCAE}" destId="{134E1657-3A7D-4041-9D7A-74275948E44D}" srcOrd="0" destOrd="0" presId="urn:microsoft.com/office/officeart/2005/8/layout/vList5"/>
    <dgm:cxn modelId="{1DA80C2E-0B54-40FA-B525-A8B3B4A99646}" type="presParOf" srcId="{BF0045A3-9124-4EB2-B6ED-B2523876BCAE}" destId="{1CA32533-4B8C-446B-A8A4-C673DD062DC1}" srcOrd="1" destOrd="0" presId="urn:microsoft.com/office/officeart/2005/8/layout/vList5"/>
    <dgm:cxn modelId="{A7526E3C-5B45-4601-AE9D-E8EE49AA3E00}" type="presParOf" srcId="{C0849586-AE96-4C34-8FAB-1EC3D9F0A55E}" destId="{0B3C7EAE-CCFC-4F2C-9ADE-04C84CDF3FA5}" srcOrd="5" destOrd="0" presId="urn:microsoft.com/office/officeart/2005/8/layout/vList5"/>
    <dgm:cxn modelId="{77EA033C-3367-427D-864A-6EAB358B1CF7}" type="presParOf" srcId="{C0849586-AE96-4C34-8FAB-1EC3D9F0A55E}" destId="{E7EEA0FC-59D8-4213-A603-01FAF5461B86}" srcOrd="6" destOrd="0" presId="urn:microsoft.com/office/officeart/2005/8/layout/vList5"/>
    <dgm:cxn modelId="{715130D7-65FE-4A34-9041-B4CA5B2FB2E6}" type="presParOf" srcId="{E7EEA0FC-59D8-4213-A603-01FAF5461B86}" destId="{4E2FFB3F-C6C7-4A69-8B86-D09841A71F4B}" srcOrd="0" destOrd="0" presId="urn:microsoft.com/office/officeart/2005/8/layout/vList5"/>
    <dgm:cxn modelId="{566D7DA1-457A-4991-A742-F7AB48CB7DF7}" type="presParOf" srcId="{E7EEA0FC-59D8-4213-A603-01FAF5461B86}" destId="{74FBAFBE-950E-4FA4-89F0-3C932B3226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E10B0-57EF-4D30-948B-AFB0A1F0378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E58E8B1-1F61-4444-83FA-81E60C791F44}">
      <dgm:prSet phldrT="[テキスト]" custT="1"/>
      <dgm:spPr/>
      <dgm:t>
        <a:bodyPr/>
        <a:lstStyle/>
        <a:p>
          <a:r>
            <a:rPr kumimoji="1" lang="en-US" altLang="ja-JP" sz="1800" b="1" dirty="0" smtClean="0"/>
            <a:t>US</a:t>
          </a:r>
          <a:endParaRPr kumimoji="1" lang="ja-JP" altLang="en-US" sz="1800" b="1" dirty="0"/>
        </a:p>
      </dgm:t>
    </dgm:pt>
    <dgm:pt modelId="{375640CF-F921-4266-9C30-E35FCEBB0406}" type="parTrans" cxnId="{1C8D2FE3-F26D-4B7C-87DC-556EBBEB341E}">
      <dgm:prSet/>
      <dgm:spPr/>
      <dgm:t>
        <a:bodyPr/>
        <a:lstStyle/>
        <a:p>
          <a:endParaRPr kumimoji="1" lang="ja-JP" altLang="en-US"/>
        </a:p>
      </dgm:t>
    </dgm:pt>
    <dgm:pt modelId="{442EC9AE-4115-45C2-BF85-3EDC697109D1}" type="sibTrans" cxnId="{1C8D2FE3-F26D-4B7C-87DC-556EBBEB341E}">
      <dgm:prSet/>
      <dgm:spPr/>
      <dgm:t>
        <a:bodyPr/>
        <a:lstStyle/>
        <a:p>
          <a:endParaRPr kumimoji="1" lang="ja-JP" altLang="en-US"/>
        </a:p>
      </dgm:t>
    </dgm:pt>
    <dgm:pt modelId="{2230DC07-091F-470A-BA1D-31FFD77BB0C8}">
      <dgm:prSet phldrT="[テキスト]" custT="1"/>
      <dgm:spPr/>
      <dgm:t>
        <a:bodyPr/>
        <a:lstStyle/>
        <a:p>
          <a:r>
            <a:rPr kumimoji="1" lang="en-US" altLang="ja-JP" sz="1800" b="1" dirty="0" smtClean="0"/>
            <a:t>EP</a:t>
          </a:r>
          <a:endParaRPr kumimoji="1" lang="ja-JP" altLang="en-US" sz="1800" b="1" dirty="0"/>
        </a:p>
      </dgm:t>
    </dgm:pt>
    <dgm:pt modelId="{DCFAC381-BB93-46C0-BFE1-589202A8E2F2}" type="parTrans" cxnId="{3E31EC93-DE8E-43B1-BE07-27F810477B97}">
      <dgm:prSet/>
      <dgm:spPr/>
      <dgm:t>
        <a:bodyPr/>
        <a:lstStyle/>
        <a:p>
          <a:endParaRPr kumimoji="1" lang="ja-JP" altLang="en-US"/>
        </a:p>
      </dgm:t>
    </dgm:pt>
    <dgm:pt modelId="{744A6E0C-A8EB-4261-B458-723CD4215D79}" type="sibTrans" cxnId="{3E31EC93-DE8E-43B1-BE07-27F810477B97}">
      <dgm:prSet/>
      <dgm:spPr/>
      <dgm:t>
        <a:bodyPr/>
        <a:lstStyle/>
        <a:p>
          <a:endParaRPr kumimoji="1" lang="ja-JP" altLang="en-US"/>
        </a:p>
      </dgm:t>
    </dgm:pt>
    <dgm:pt modelId="{DC2439D5-51CD-4C9F-B2B1-EEF52700DB06}">
      <dgm:prSet phldrT="[テキスト]" custT="1"/>
      <dgm:spPr/>
      <dgm:t>
        <a:bodyPr/>
        <a:lstStyle/>
        <a:p>
          <a:r>
            <a:rPr kumimoji="1" lang="en-US" altLang="ja-JP" sz="1800" b="1" dirty="0" smtClean="0"/>
            <a:t>JP</a:t>
          </a:r>
          <a:endParaRPr kumimoji="1" lang="ja-JP" altLang="en-US" sz="1800" b="1" dirty="0"/>
        </a:p>
      </dgm:t>
    </dgm:pt>
    <dgm:pt modelId="{2601D605-8541-4FC5-8736-1436E3B90221}" type="parTrans" cxnId="{3BF7B02B-1340-407C-8F0F-55A0362F2734}">
      <dgm:prSet/>
      <dgm:spPr/>
      <dgm:t>
        <a:bodyPr/>
        <a:lstStyle/>
        <a:p>
          <a:endParaRPr kumimoji="1" lang="ja-JP" altLang="en-US"/>
        </a:p>
      </dgm:t>
    </dgm:pt>
    <dgm:pt modelId="{0B5EBCC4-D8ED-42B2-A460-8FEC7C8C8D70}" type="sibTrans" cxnId="{3BF7B02B-1340-407C-8F0F-55A0362F2734}">
      <dgm:prSet/>
      <dgm:spPr/>
      <dgm:t>
        <a:bodyPr/>
        <a:lstStyle/>
        <a:p>
          <a:endParaRPr kumimoji="1" lang="ja-JP" altLang="en-US"/>
        </a:p>
      </dgm:t>
    </dgm:pt>
    <dgm:pt modelId="{BD6FEA8E-E60E-433B-AE03-C155734A9039}" type="pres">
      <dgm:prSet presAssocID="{70AE10B0-57EF-4D30-948B-AFB0A1F037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B2AB04A-A5AF-415F-B9F8-97E3E73ADD18}" type="pres">
      <dgm:prSet presAssocID="{0E58E8B1-1F61-4444-83FA-81E60C791F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D52BB8-5919-410D-9639-49DDC9C8678C}" type="pres">
      <dgm:prSet presAssocID="{442EC9AE-4115-45C2-BF85-3EDC697109D1}" presName="sibTrans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6EDA3CE2-2775-4659-AA84-F455C1D25A5F}" type="pres">
      <dgm:prSet presAssocID="{442EC9AE-4115-45C2-BF85-3EDC697109D1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F5D90B1-7F3A-4026-B797-58642242EEF0}" type="pres">
      <dgm:prSet presAssocID="{2230DC07-091F-470A-BA1D-31FFD77BB0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794FDE-BE42-4ABE-B878-A1FA0719C436}" type="pres">
      <dgm:prSet presAssocID="{744A6E0C-A8EB-4261-B458-723CD4215D79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2D897601-2135-48CC-AC5A-156EED305628}" type="pres">
      <dgm:prSet presAssocID="{744A6E0C-A8EB-4261-B458-723CD4215D79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CB1B3C8D-530E-485D-AC2F-072ECD4A4371}" type="pres">
      <dgm:prSet presAssocID="{DC2439D5-51CD-4C9F-B2B1-EEF52700DB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3086B86-3ED7-4356-AB60-8438707E1EB2}" type="pres">
      <dgm:prSet presAssocID="{0B5EBCC4-D8ED-42B2-A460-8FEC7C8C8D70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EEB324C5-2649-4B8B-A6A2-27E3520A339A}" type="pres">
      <dgm:prSet presAssocID="{0B5EBCC4-D8ED-42B2-A460-8FEC7C8C8D70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24B1EF92-6B7A-4C87-BD4C-F52F9304E866}" type="presOf" srcId="{442EC9AE-4115-45C2-BF85-3EDC697109D1}" destId="{6EDA3CE2-2775-4659-AA84-F455C1D25A5F}" srcOrd="1" destOrd="0" presId="urn:microsoft.com/office/officeart/2005/8/layout/cycle7"/>
    <dgm:cxn modelId="{1C8D2FE3-F26D-4B7C-87DC-556EBBEB341E}" srcId="{70AE10B0-57EF-4D30-948B-AFB0A1F03789}" destId="{0E58E8B1-1F61-4444-83FA-81E60C791F44}" srcOrd="0" destOrd="0" parTransId="{375640CF-F921-4266-9C30-E35FCEBB0406}" sibTransId="{442EC9AE-4115-45C2-BF85-3EDC697109D1}"/>
    <dgm:cxn modelId="{3E31EC93-DE8E-43B1-BE07-27F810477B97}" srcId="{70AE10B0-57EF-4D30-948B-AFB0A1F03789}" destId="{2230DC07-091F-470A-BA1D-31FFD77BB0C8}" srcOrd="1" destOrd="0" parTransId="{DCFAC381-BB93-46C0-BFE1-589202A8E2F2}" sibTransId="{744A6E0C-A8EB-4261-B458-723CD4215D79}"/>
    <dgm:cxn modelId="{36CE8194-AA40-45AB-90E7-1F2C4202B212}" type="presOf" srcId="{442EC9AE-4115-45C2-BF85-3EDC697109D1}" destId="{C2D52BB8-5919-410D-9639-49DDC9C8678C}" srcOrd="0" destOrd="0" presId="urn:microsoft.com/office/officeart/2005/8/layout/cycle7"/>
    <dgm:cxn modelId="{B3B2FFBF-A1F8-4054-9C8D-949D08920833}" type="presOf" srcId="{744A6E0C-A8EB-4261-B458-723CD4215D79}" destId="{1B794FDE-BE42-4ABE-B878-A1FA0719C436}" srcOrd="0" destOrd="0" presId="urn:microsoft.com/office/officeart/2005/8/layout/cycle7"/>
    <dgm:cxn modelId="{EA25E85A-3A4C-4738-A4F4-46594D48B071}" type="presOf" srcId="{0B5EBCC4-D8ED-42B2-A460-8FEC7C8C8D70}" destId="{EEB324C5-2649-4B8B-A6A2-27E3520A339A}" srcOrd="1" destOrd="0" presId="urn:microsoft.com/office/officeart/2005/8/layout/cycle7"/>
    <dgm:cxn modelId="{16B757F5-1F8D-442C-8F95-469ABEB8B512}" type="presOf" srcId="{2230DC07-091F-470A-BA1D-31FFD77BB0C8}" destId="{AF5D90B1-7F3A-4026-B797-58642242EEF0}" srcOrd="0" destOrd="0" presId="urn:microsoft.com/office/officeart/2005/8/layout/cycle7"/>
    <dgm:cxn modelId="{6F0DCEAA-2099-434A-AA1A-310472ADA211}" type="presOf" srcId="{DC2439D5-51CD-4C9F-B2B1-EEF52700DB06}" destId="{CB1B3C8D-530E-485D-AC2F-072ECD4A4371}" srcOrd="0" destOrd="0" presId="urn:microsoft.com/office/officeart/2005/8/layout/cycle7"/>
    <dgm:cxn modelId="{3BF7B02B-1340-407C-8F0F-55A0362F2734}" srcId="{70AE10B0-57EF-4D30-948B-AFB0A1F03789}" destId="{DC2439D5-51CD-4C9F-B2B1-EEF52700DB06}" srcOrd="2" destOrd="0" parTransId="{2601D605-8541-4FC5-8736-1436E3B90221}" sibTransId="{0B5EBCC4-D8ED-42B2-A460-8FEC7C8C8D70}"/>
    <dgm:cxn modelId="{A10B318C-1796-4923-91CE-5CC4B8198192}" type="presOf" srcId="{744A6E0C-A8EB-4261-B458-723CD4215D79}" destId="{2D897601-2135-48CC-AC5A-156EED305628}" srcOrd="1" destOrd="0" presId="urn:microsoft.com/office/officeart/2005/8/layout/cycle7"/>
    <dgm:cxn modelId="{45158D4A-B9E2-415B-860C-BD6B17B3087E}" type="presOf" srcId="{0B5EBCC4-D8ED-42B2-A460-8FEC7C8C8D70}" destId="{B3086B86-3ED7-4356-AB60-8438707E1EB2}" srcOrd="0" destOrd="0" presId="urn:microsoft.com/office/officeart/2005/8/layout/cycle7"/>
    <dgm:cxn modelId="{D30AA5B1-B270-4BD2-89C1-8C339A32C2DB}" type="presOf" srcId="{0E58E8B1-1F61-4444-83FA-81E60C791F44}" destId="{3B2AB04A-A5AF-415F-B9F8-97E3E73ADD18}" srcOrd="0" destOrd="0" presId="urn:microsoft.com/office/officeart/2005/8/layout/cycle7"/>
    <dgm:cxn modelId="{3DBB43D8-1928-4C8F-9B97-8F81FDB90EFF}" type="presOf" srcId="{70AE10B0-57EF-4D30-948B-AFB0A1F03789}" destId="{BD6FEA8E-E60E-433B-AE03-C155734A9039}" srcOrd="0" destOrd="0" presId="urn:microsoft.com/office/officeart/2005/8/layout/cycle7"/>
    <dgm:cxn modelId="{BC4AAFE0-73F9-47BF-BA47-174A263D168A}" type="presParOf" srcId="{BD6FEA8E-E60E-433B-AE03-C155734A9039}" destId="{3B2AB04A-A5AF-415F-B9F8-97E3E73ADD18}" srcOrd="0" destOrd="0" presId="urn:microsoft.com/office/officeart/2005/8/layout/cycle7"/>
    <dgm:cxn modelId="{A92D7C17-2686-4FAD-94E9-764D974B312A}" type="presParOf" srcId="{BD6FEA8E-E60E-433B-AE03-C155734A9039}" destId="{C2D52BB8-5919-410D-9639-49DDC9C8678C}" srcOrd="1" destOrd="0" presId="urn:microsoft.com/office/officeart/2005/8/layout/cycle7"/>
    <dgm:cxn modelId="{C7487563-A09F-4AD4-8501-13E212BE6964}" type="presParOf" srcId="{C2D52BB8-5919-410D-9639-49DDC9C8678C}" destId="{6EDA3CE2-2775-4659-AA84-F455C1D25A5F}" srcOrd="0" destOrd="0" presId="urn:microsoft.com/office/officeart/2005/8/layout/cycle7"/>
    <dgm:cxn modelId="{C6F625A8-0892-4D37-964B-6048FC0A5F3F}" type="presParOf" srcId="{BD6FEA8E-E60E-433B-AE03-C155734A9039}" destId="{AF5D90B1-7F3A-4026-B797-58642242EEF0}" srcOrd="2" destOrd="0" presId="urn:microsoft.com/office/officeart/2005/8/layout/cycle7"/>
    <dgm:cxn modelId="{7B48F7AA-4968-4DE9-9236-8E9E0CC92AD1}" type="presParOf" srcId="{BD6FEA8E-E60E-433B-AE03-C155734A9039}" destId="{1B794FDE-BE42-4ABE-B878-A1FA0719C436}" srcOrd="3" destOrd="0" presId="urn:microsoft.com/office/officeart/2005/8/layout/cycle7"/>
    <dgm:cxn modelId="{A4C26C04-3B6D-43E0-A5EF-CCD4FA0F8E97}" type="presParOf" srcId="{1B794FDE-BE42-4ABE-B878-A1FA0719C436}" destId="{2D897601-2135-48CC-AC5A-156EED305628}" srcOrd="0" destOrd="0" presId="urn:microsoft.com/office/officeart/2005/8/layout/cycle7"/>
    <dgm:cxn modelId="{9C4245C4-0CF3-4638-851C-CD720735AB97}" type="presParOf" srcId="{BD6FEA8E-E60E-433B-AE03-C155734A9039}" destId="{CB1B3C8D-530E-485D-AC2F-072ECD4A4371}" srcOrd="4" destOrd="0" presId="urn:microsoft.com/office/officeart/2005/8/layout/cycle7"/>
    <dgm:cxn modelId="{602B3E92-A316-44C8-A6C2-6425C269B248}" type="presParOf" srcId="{BD6FEA8E-E60E-433B-AE03-C155734A9039}" destId="{B3086B86-3ED7-4356-AB60-8438707E1EB2}" srcOrd="5" destOrd="0" presId="urn:microsoft.com/office/officeart/2005/8/layout/cycle7"/>
    <dgm:cxn modelId="{460D8659-68FF-4D0E-9067-0744FB3E78F3}" type="presParOf" srcId="{B3086B86-3ED7-4356-AB60-8438707E1EB2}" destId="{EEB324C5-2649-4B8B-A6A2-27E3520A339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E10B0-57EF-4D30-948B-AFB0A1F0378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E58E8B1-1F61-4444-83FA-81E60C791F44}">
      <dgm:prSet phldrT="[テキスト]" custT="1"/>
      <dgm:spPr/>
      <dgm:t>
        <a:bodyPr/>
        <a:lstStyle/>
        <a:p>
          <a:r>
            <a:rPr kumimoji="1" lang="en-US" altLang="ja-JP" sz="1600" b="1" dirty="0" smtClean="0"/>
            <a:t>US</a:t>
          </a:r>
          <a:endParaRPr kumimoji="1" lang="ja-JP" altLang="en-US" sz="1600" b="1" dirty="0"/>
        </a:p>
      </dgm:t>
    </dgm:pt>
    <dgm:pt modelId="{375640CF-F921-4266-9C30-E35FCEBB0406}" type="parTrans" cxnId="{1C8D2FE3-F26D-4B7C-87DC-556EBBEB341E}">
      <dgm:prSet/>
      <dgm:spPr/>
      <dgm:t>
        <a:bodyPr/>
        <a:lstStyle/>
        <a:p>
          <a:endParaRPr kumimoji="1" lang="ja-JP" altLang="en-US"/>
        </a:p>
      </dgm:t>
    </dgm:pt>
    <dgm:pt modelId="{442EC9AE-4115-45C2-BF85-3EDC697109D1}" type="sibTrans" cxnId="{1C8D2FE3-F26D-4B7C-87DC-556EBBEB341E}">
      <dgm:prSet/>
      <dgm:spPr/>
      <dgm:t>
        <a:bodyPr/>
        <a:lstStyle/>
        <a:p>
          <a:endParaRPr kumimoji="1" lang="ja-JP" altLang="en-US"/>
        </a:p>
      </dgm:t>
    </dgm:pt>
    <dgm:pt modelId="{2230DC07-091F-470A-BA1D-31FFD77BB0C8}">
      <dgm:prSet phldrT="[テキスト]" custT="1"/>
      <dgm:spPr/>
      <dgm:t>
        <a:bodyPr/>
        <a:lstStyle/>
        <a:p>
          <a:r>
            <a:rPr kumimoji="1" lang="en-US" altLang="ja-JP" sz="1600" b="1" dirty="0" smtClean="0"/>
            <a:t>EP</a:t>
          </a:r>
          <a:endParaRPr kumimoji="1" lang="ja-JP" altLang="en-US" sz="1600" b="1" dirty="0"/>
        </a:p>
      </dgm:t>
    </dgm:pt>
    <dgm:pt modelId="{DCFAC381-BB93-46C0-BFE1-589202A8E2F2}" type="parTrans" cxnId="{3E31EC93-DE8E-43B1-BE07-27F810477B97}">
      <dgm:prSet/>
      <dgm:spPr/>
      <dgm:t>
        <a:bodyPr/>
        <a:lstStyle/>
        <a:p>
          <a:endParaRPr kumimoji="1" lang="ja-JP" altLang="en-US"/>
        </a:p>
      </dgm:t>
    </dgm:pt>
    <dgm:pt modelId="{744A6E0C-A8EB-4261-B458-723CD4215D79}" type="sibTrans" cxnId="{3E31EC93-DE8E-43B1-BE07-27F810477B97}">
      <dgm:prSet/>
      <dgm:spPr/>
      <dgm:t>
        <a:bodyPr/>
        <a:lstStyle/>
        <a:p>
          <a:endParaRPr kumimoji="1" lang="ja-JP" altLang="en-US"/>
        </a:p>
      </dgm:t>
    </dgm:pt>
    <dgm:pt modelId="{DC2439D5-51CD-4C9F-B2B1-EEF52700DB06}">
      <dgm:prSet phldrT="[テキスト]" custT="1"/>
      <dgm:spPr/>
      <dgm:t>
        <a:bodyPr/>
        <a:lstStyle/>
        <a:p>
          <a:r>
            <a:rPr kumimoji="1" lang="en-US" altLang="ja-JP" sz="1600" b="1" dirty="0" smtClean="0"/>
            <a:t>CN</a:t>
          </a:r>
          <a:endParaRPr kumimoji="1" lang="ja-JP" altLang="en-US" sz="1600" b="1" dirty="0"/>
        </a:p>
      </dgm:t>
    </dgm:pt>
    <dgm:pt modelId="{2601D605-8541-4FC5-8736-1436E3B90221}" type="parTrans" cxnId="{3BF7B02B-1340-407C-8F0F-55A0362F2734}">
      <dgm:prSet/>
      <dgm:spPr/>
      <dgm:t>
        <a:bodyPr/>
        <a:lstStyle/>
        <a:p>
          <a:endParaRPr kumimoji="1" lang="ja-JP" altLang="en-US"/>
        </a:p>
      </dgm:t>
    </dgm:pt>
    <dgm:pt modelId="{0B5EBCC4-D8ED-42B2-A460-8FEC7C8C8D70}" type="sibTrans" cxnId="{3BF7B02B-1340-407C-8F0F-55A0362F2734}">
      <dgm:prSet/>
      <dgm:spPr/>
      <dgm:t>
        <a:bodyPr/>
        <a:lstStyle/>
        <a:p>
          <a:endParaRPr kumimoji="1" lang="ja-JP" altLang="en-US"/>
        </a:p>
      </dgm:t>
    </dgm:pt>
    <dgm:pt modelId="{AC3B9832-5C14-4414-A160-4B31B2FA92BA}">
      <dgm:prSet phldrT="[テキスト]" custT="1"/>
      <dgm:spPr/>
      <dgm:t>
        <a:bodyPr/>
        <a:lstStyle/>
        <a:p>
          <a:r>
            <a:rPr kumimoji="1" lang="en-US" altLang="ja-JP" sz="1600" b="1" dirty="0" smtClean="0"/>
            <a:t>KR</a:t>
          </a:r>
          <a:endParaRPr kumimoji="1" lang="ja-JP" altLang="en-US" sz="1600" b="1" dirty="0"/>
        </a:p>
      </dgm:t>
    </dgm:pt>
    <dgm:pt modelId="{692CC7C2-B0EF-4EE8-9AC6-DDB6BD62262A}" type="parTrans" cxnId="{DDE84BF6-F2BE-4937-B03F-0B9A9AD47608}">
      <dgm:prSet/>
      <dgm:spPr/>
      <dgm:t>
        <a:bodyPr/>
        <a:lstStyle/>
        <a:p>
          <a:endParaRPr kumimoji="1" lang="ja-JP" altLang="en-US"/>
        </a:p>
      </dgm:t>
    </dgm:pt>
    <dgm:pt modelId="{FE8007BE-B5AD-4BD5-9C91-C8678F979FC3}" type="sibTrans" cxnId="{DDE84BF6-F2BE-4937-B03F-0B9A9AD47608}">
      <dgm:prSet/>
      <dgm:spPr/>
      <dgm:t>
        <a:bodyPr/>
        <a:lstStyle/>
        <a:p>
          <a:endParaRPr kumimoji="1" lang="ja-JP" altLang="en-US"/>
        </a:p>
      </dgm:t>
    </dgm:pt>
    <dgm:pt modelId="{DE336705-4CBF-4679-96E0-1BD4B6611FEB}">
      <dgm:prSet phldrT="[テキスト]" custT="1"/>
      <dgm:spPr/>
      <dgm:t>
        <a:bodyPr/>
        <a:lstStyle/>
        <a:p>
          <a:r>
            <a:rPr kumimoji="1" lang="en-US" altLang="ja-JP" sz="1600" b="1" dirty="0" smtClean="0"/>
            <a:t>JP</a:t>
          </a:r>
          <a:endParaRPr kumimoji="1" lang="ja-JP" altLang="en-US" sz="1600" b="1" dirty="0"/>
        </a:p>
      </dgm:t>
    </dgm:pt>
    <dgm:pt modelId="{1AEC149E-BB53-4E01-ADE5-739655D5F32A}" type="parTrans" cxnId="{4D2CBED2-9D43-4CDA-923C-CC0FEB2BEE78}">
      <dgm:prSet/>
      <dgm:spPr/>
      <dgm:t>
        <a:bodyPr/>
        <a:lstStyle/>
        <a:p>
          <a:endParaRPr kumimoji="1" lang="ja-JP" altLang="en-US"/>
        </a:p>
      </dgm:t>
    </dgm:pt>
    <dgm:pt modelId="{56D36A2E-EB30-4038-A393-D24A9025D3E1}" type="sibTrans" cxnId="{4D2CBED2-9D43-4CDA-923C-CC0FEB2BEE78}">
      <dgm:prSet/>
      <dgm:spPr/>
      <dgm:t>
        <a:bodyPr/>
        <a:lstStyle/>
        <a:p>
          <a:endParaRPr kumimoji="1" lang="ja-JP" altLang="en-US"/>
        </a:p>
      </dgm:t>
    </dgm:pt>
    <dgm:pt modelId="{BD6FEA8E-E60E-433B-AE03-C155734A9039}" type="pres">
      <dgm:prSet presAssocID="{70AE10B0-57EF-4D30-948B-AFB0A1F037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B2AB04A-A5AF-415F-B9F8-97E3E73ADD18}" type="pres">
      <dgm:prSet presAssocID="{0E58E8B1-1F61-4444-83FA-81E60C791F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D52BB8-5919-410D-9639-49DDC9C8678C}" type="pres">
      <dgm:prSet presAssocID="{442EC9AE-4115-45C2-BF85-3EDC697109D1}" presName="sibTrans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6EDA3CE2-2775-4659-AA84-F455C1D25A5F}" type="pres">
      <dgm:prSet presAssocID="{442EC9AE-4115-45C2-BF85-3EDC697109D1}" presName="connectorText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AF5D90B1-7F3A-4026-B797-58642242EEF0}" type="pres">
      <dgm:prSet presAssocID="{2230DC07-091F-470A-BA1D-31FFD77BB0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794FDE-BE42-4ABE-B878-A1FA0719C436}" type="pres">
      <dgm:prSet presAssocID="{744A6E0C-A8EB-4261-B458-723CD4215D79}" presName="sibTrans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2D897601-2135-48CC-AC5A-156EED305628}" type="pres">
      <dgm:prSet presAssocID="{744A6E0C-A8EB-4261-B458-723CD4215D79}" presName="connectorText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CB1B3C8D-530E-485D-AC2F-072ECD4A4371}" type="pres">
      <dgm:prSet presAssocID="{DC2439D5-51CD-4C9F-B2B1-EEF52700DB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3086B86-3ED7-4356-AB60-8438707E1EB2}" type="pres">
      <dgm:prSet presAssocID="{0B5EBCC4-D8ED-42B2-A460-8FEC7C8C8D70}" presName="sibTrans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EEB324C5-2649-4B8B-A6A2-27E3520A339A}" type="pres">
      <dgm:prSet presAssocID="{0B5EBCC4-D8ED-42B2-A460-8FEC7C8C8D70}" presName="connectorText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FE8C1C34-3A5F-41AC-8EFD-AFD305DD0FA3}" type="pres">
      <dgm:prSet presAssocID="{AC3B9832-5C14-4414-A160-4B31B2FA92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78723F-0D69-43ED-99A0-3B2068B1276F}" type="pres">
      <dgm:prSet presAssocID="{FE8007BE-B5AD-4BD5-9C91-C8678F979FC3}" presName="sibTrans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47C71EB3-7123-4FD0-905B-40C3085E5A00}" type="pres">
      <dgm:prSet presAssocID="{FE8007BE-B5AD-4BD5-9C91-C8678F979FC3}" presName="connectorText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C5AFBEC6-FC1B-45DA-912D-EBA49BCCA2A1}" type="pres">
      <dgm:prSet presAssocID="{DE336705-4CBF-4679-96E0-1BD4B6611F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71CFC57-7CB1-477A-BBD2-9D3DD8804115}" type="pres">
      <dgm:prSet presAssocID="{56D36A2E-EB30-4038-A393-D24A9025D3E1}" presName="sibTrans" presStyleLbl="sibTrans2D1" presStyleIdx="4" presStyleCnt="5"/>
      <dgm:spPr/>
      <dgm:t>
        <a:bodyPr/>
        <a:lstStyle/>
        <a:p>
          <a:endParaRPr kumimoji="1" lang="ja-JP" altLang="en-US"/>
        </a:p>
      </dgm:t>
    </dgm:pt>
    <dgm:pt modelId="{3F174403-79F2-4842-9858-9E9B177A6845}" type="pres">
      <dgm:prSet presAssocID="{56D36A2E-EB30-4038-A393-D24A9025D3E1}" presName="connectorText" presStyleLbl="sibTrans2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E5C19C9F-F770-4F8E-84B7-008BFFF8A000}" type="presOf" srcId="{FE8007BE-B5AD-4BD5-9C91-C8678F979FC3}" destId="{47C71EB3-7123-4FD0-905B-40C3085E5A00}" srcOrd="1" destOrd="0" presId="urn:microsoft.com/office/officeart/2005/8/layout/cycle7"/>
    <dgm:cxn modelId="{5AF15AAB-445E-4E8D-8431-4B9790A0586B}" type="presOf" srcId="{442EC9AE-4115-45C2-BF85-3EDC697109D1}" destId="{6EDA3CE2-2775-4659-AA84-F455C1D25A5F}" srcOrd="1" destOrd="0" presId="urn:microsoft.com/office/officeart/2005/8/layout/cycle7"/>
    <dgm:cxn modelId="{555053B9-00C7-4C45-B3EB-3258C6F02450}" type="presOf" srcId="{DE336705-4CBF-4679-96E0-1BD4B6611FEB}" destId="{C5AFBEC6-FC1B-45DA-912D-EBA49BCCA2A1}" srcOrd="0" destOrd="0" presId="urn:microsoft.com/office/officeart/2005/8/layout/cycle7"/>
    <dgm:cxn modelId="{C17B254F-B25D-4A9E-BB07-B7DF84081848}" type="presOf" srcId="{56D36A2E-EB30-4038-A393-D24A9025D3E1}" destId="{671CFC57-7CB1-477A-BBD2-9D3DD8804115}" srcOrd="0" destOrd="0" presId="urn:microsoft.com/office/officeart/2005/8/layout/cycle7"/>
    <dgm:cxn modelId="{44040C57-F0A2-412B-BD21-AE8F4D74E6B0}" type="presOf" srcId="{FE8007BE-B5AD-4BD5-9C91-C8678F979FC3}" destId="{4A78723F-0D69-43ED-99A0-3B2068B1276F}" srcOrd="0" destOrd="0" presId="urn:microsoft.com/office/officeart/2005/8/layout/cycle7"/>
    <dgm:cxn modelId="{FE8CDA93-04AE-42D9-A310-0EEEAD02FD8F}" type="presOf" srcId="{AC3B9832-5C14-4414-A160-4B31B2FA92BA}" destId="{FE8C1C34-3A5F-41AC-8EFD-AFD305DD0FA3}" srcOrd="0" destOrd="0" presId="urn:microsoft.com/office/officeart/2005/8/layout/cycle7"/>
    <dgm:cxn modelId="{DDE84BF6-F2BE-4937-B03F-0B9A9AD47608}" srcId="{70AE10B0-57EF-4D30-948B-AFB0A1F03789}" destId="{AC3B9832-5C14-4414-A160-4B31B2FA92BA}" srcOrd="3" destOrd="0" parTransId="{692CC7C2-B0EF-4EE8-9AC6-DDB6BD62262A}" sibTransId="{FE8007BE-B5AD-4BD5-9C91-C8678F979FC3}"/>
    <dgm:cxn modelId="{2897AF22-968D-4E14-9BD0-BAFE3FFCC31B}" type="presOf" srcId="{2230DC07-091F-470A-BA1D-31FFD77BB0C8}" destId="{AF5D90B1-7F3A-4026-B797-58642242EEF0}" srcOrd="0" destOrd="0" presId="urn:microsoft.com/office/officeart/2005/8/layout/cycle7"/>
    <dgm:cxn modelId="{3BF7B02B-1340-407C-8F0F-55A0362F2734}" srcId="{70AE10B0-57EF-4D30-948B-AFB0A1F03789}" destId="{DC2439D5-51CD-4C9F-B2B1-EEF52700DB06}" srcOrd="2" destOrd="0" parTransId="{2601D605-8541-4FC5-8736-1436E3B90221}" sibTransId="{0B5EBCC4-D8ED-42B2-A460-8FEC7C8C8D70}"/>
    <dgm:cxn modelId="{F658524B-2FBB-4B3A-AA13-42C82CFA89B2}" type="presOf" srcId="{56D36A2E-EB30-4038-A393-D24A9025D3E1}" destId="{3F174403-79F2-4842-9858-9E9B177A6845}" srcOrd="1" destOrd="0" presId="urn:microsoft.com/office/officeart/2005/8/layout/cycle7"/>
    <dgm:cxn modelId="{9453A6C6-98CA-43B6-937D-2B40A06D7C0C}" type="presOf" srcId="{0B5EBCC4-D8ED-42B2-A460-8FEC7C8C8D70}" destId="{B3086B86-3ED7-4356-AB60-8438707E1EB2}" srcOrd="0" destOrd="0" presId="urn:microsoft.com/office/officeart/2005/8/layout/cycle7"/>
    <dgm:cxn modelId="{98293DB5-B35E-467E-9764-B6621C0F7229}" type="presOf" srcId="{442EC9AE-4115-45C2-BF85-3EDC697109D1}" destId="{C2D52BB8-5919-410D-9639-49DDC9C8678C}" srcOrd="0" destOrd="0" presId="urn:microsoft.com/office/officeart/2005/8/layout/cycle7"/>
    <dgm:cxn modelId="{42F88F04-64D3-467E-836B-D209DF605F5F}" type="presOf" srcId="{0E58E8B1-1F61-4444-83FA-81E60C791F44}" destId="{3B2AB04A-A5AF-415F-B9F8-97E3E73ADD18}" srcOrd="0" destOrd="0" presId="urn:microsoft.com/office/officeart/2005/8/layout/cycle7"/>
    <dgm:cxn modelId="{E0A5096A-5F43-4C81-8376-1A96ACADAD34}" type="presOf" srcId="{DC2439D5-51CD-4C9F-B2B1-EEF52700DB06}" destId="{CB1B3C8D-530E-485D-AC2F-072ECD4A4371}" srcOrd="0" destOrd="0" presId="urn:microsoft.com/office/officeart/2005/8/layout/cycle7"/>
    <dgm:cxn modelId="{386C8436-EE62-4087-AB92-0A81A58310D9}" type="presOf" srcId="{744A6E0C-A8EB-4261-B458-723CD4215D79}" destId="{2D897601-2135-48CC-AC5A-156EED305628}" srcOrd="1" destOrd="0" presId="urn:microsoft.com/office/officeart/2005/8/layout/cycle7"/>
    <dgm:cxn modelId="{1C8D2FE3-F26D-4B7C-87DC-556EBBEB341E}" srcId="{70AE10B0-57EF-4D30-948B-AFB0A1F03789}" destId="{0E58E8B1-1F61-4444-83FA-81E60C791F44}" srcOrd="0" destOrd="0" parTransId="{375640CF-F921-4266-9C30-E35FCEBB0406}" sibTransId="{442EC9AE-4115-45C2-BF85-3EDC697109D1}"/>
    <dgm:cxn modelId="{4D2CBED2-9D43-4CDA-923C-CC0FEB2BEE78}" srcId="{70AE10B0-57EF-4D30-948B-AFB0A1F03789}" destId="{DE336705-4CBF-4679-96E0-1BD4B6611FEB}" srcOrd="4" destOrd="0" parTransId="{1AEC149E-BB53-4E01-ADE5-739655D5F32A}" sibTransId="{56D36A2E-EB30-4038-A393-D24A9025D3E1}"/>
    <dgm:cxn modelId="{EAA5383A-27E0-4C30-BDB4-7FD36ED4360E}" type="presOf" srcId="{0B5EBCC4-D8ED-42B2-A460-8FEC7C8C8D70}" destId="{EEB324C5-2649-4B8B-A6A2-27E3520A339A}" srcOrd="1" destOrd="0" presId="urn:microsoft.com/office/officeart/2005/8/layout/cycle7"/>
    <dgm:cxn modelId="{3E31EC93-DE8E-43B1-BE07-27F810477B97}" srcId="{70AE10B0-57EF-4D30-948B-AFB0A1F03789}" destId="{2230DC07-091F-470A-BA1D-31FFD77BB0C8}" srcOrd="1" destOrd="0" parTransId="{DCFAC381-BB93-46C0-BFE1-589202A8E2F2}" sibTransId="{744A6E0C-A8EB-4261-B458-723CD4215D79}"/>
    <dgm:cxn modelId="{C0CEAF22-EB2F-47DE-B6D7-F5145421EC2D}" type="presOf" srcId="{70AE10B0-57EF-4D30-948B-AFB0A1F03789}" destId="{BD6FEA8E-E60E-433B-AE03-C155734A9039}" srcOrd="0" destOrd="0" presId="urn:microsoft.com/office/officeart/2005/8/layout/cycle7"/>
    <dgm:cxn modelId="{C0EF6A33-739D-4E17-A456-1B6653D7767B}" type="presOf" srcId="{744A6E0C-A8EB-4261-B458-723CD4215D79}" destId="{1B794FDE-BE42-4ABE-B878-A1FA0719C436}" srcOrd="0" destOrd="0" presId="urn:microsoft.com/office/officeart/2005/8/layout/cycle7"/>
    <dgm:cxn modelId="{1134F464-0D82-4528-9644-2F4E14E0591F}" type="presParOf" srcId="{BD6FEA8E-E60E-433B-AE03-C155734A9039}" destId="{3B2AB04A-A5AF-415F-B9F8-97E3E73ADD18}" srcOrd="0" destOrd="0" presId="urn:microsoft.com/office/officeart/2005/8/layout/cycle7"/>
    <dgm:cxn modelId="{2C060F63-4451-4A56-9F1E-4A83FC960237}" type="presParOf" srcId="{BD6FEA8E-E60E-433B-AE03-C155734A9039}" destId="{C2D52BB8-5919-410D-9639-49DDC9C8678C}" srcOrd="1" destOrd="0" presId="urn:microsoft.com/office/officeart/2005/8/layout/cycle7"/>
    <dgm:cxn modelId="{FC372598-2A78-44CC-BA1E-8CA288B96A01}" type="presParOf" srcId="{C2D52BB8-5919-410D-9639-49DDC9C8678C}" destId="{6EDA3CE2-2775-4659-AA84-F455C1D25A5F}" srcOrd="0" destOrd="0" presId="urn:microsoft.com/office/officeart/2005/8/layout/cycle7"/>
    <dgm:cxn modelId="{34E99F3A-8B51-4E6A-B115-6137B33B7FFF}" type="presParOf" srcId="{BD6FEA8E-E60E-433B-AE03-C155734A9039}" destId="{AF5D90B1-7F3A-4026-B797-58642242EEF0}" srcOrd="2" destOrd="0" presId="urn:microsoft.com/office/officeart/2005/8/layout/cycle7"/>
    <dgm:cxn modelId="{2F87342C-DB17-4079-AEA7-E3AF56E4FA89}" type="presParOf" srcId="{BD6FEA8E-E60E-433B-AE03-C155734A9039}" destId="{1B794FDE-BE42-4ABE-B878-A1FA0719C436}" srcOrd="3" destOrd="0" presId="urn:microsoft.com/office/officeart/2005/8/layout/cycle7"/>
    <dgm:cxn modelId="{97E607F2-73BD-4E5C-8C4D-87ABC512B31D}" type="presParOf" srcId="{1B794FDE-BE42-4ABE-B878-A1FA0719C436}" destId="{2D897601-2135-48CC-AC5A-156EED305628}" srcOrd="0" destOrd="0" presId="urn:microsoft.com/office/officeart/2005/8/layout/cycle7"/>
    <dgm:cxn modelId="{92953765-9D65-47C2-B0B3-1F73E8333F38}" type="presParOf" srcId="{BD6FEA8E-E60E-433B-AE03-C155734A9039}" destId="{CB1B3C8D-530E-485D-AC2F-072ECD4A4371}" srcOrd="4" destOrd="0" presId="urn:microsoft.com/office/officeart/2005/8/layout/cycle7"/>
    <dgm:cxn modelId="{E7E9E653-380D-4019-9E18-C242214A907C}" type="presParOf" srcId="{BD6FEA8E-E60E-433B-AE03-C155734A9039}" destId="{B3086B86-3ED7-4356-AB60-8438707E1EB2}" srcOrd="5" destOrd="0" presId="urn:microsoft.com/office/officeart/2005/8/layout/cycle7"/>
    <dgm:cxn modelId="{DDC5E5DA-B172-43F3-8B64-32747E34D5EB}" type="presParOf" srcId="{B3086B86-3ED7-4356-AB60-8438707E1EB2}" destId="{EEB324C5-2649-4B8B-A6A2-27E3520A339A}" srcOrd="0" destOrd="0" presId="urn:microsoft.com/office/officeart/2005/8/layout/cycle7"/>
    <dgm:cxn modelId="{F14C0880-7E00-46E8-9EE3-0B1287EAA4EE}" type="presParOf" srcId="{BD6FEA8E-E60E-433B-AE03-C155734A9039}" destId="{FE8C1C34-3A5F-41AC-8EFD-AFD305DD0FA3}" srcOrd="6" destOrd="0" presId="urn:microsoft.com/office/officeart/2005/8/layout/cycle7"/>
    <dgm:cxn modelId="{2A405E49-7190-48CA-8608-F05D56F0DB54}" type="presParOf" srcId="{BD6FEA8E-E60E-433B-AE03-C155734A9039}" destId="{4A78723F-0D69-43ED-99A0-3B2068B1276F}" srcOrd="7" destOrd="0" presId="urn:microsoft.com/office/officeart/2005/8/layout/cycle7"/>
    <dgm:cxn modelId="{1C903C0F-1A79-4ACE-BF3B-EA040AEA70BC}" type="presParOf" srcId="{4A78723F-0D69-43ED-99A0-3B2068B1276F}" destId="{47C71EB3-7123-4FD0-905B-40C3085E5A00}" srcOrd="0" destOrd="0" presId="urn:microsoft.com/office/officeart/2005/8/layout/cycle7"/>
    <dgm:cxn modelId="{CC560573-BA79-4A44-9B5B-27D18F1583A8}" type="presParOf" srcId="{BD6FEA8E-E60E-433B-AE03-C155734A9039}" destId="{C5AFBEC6-FC1B-45DA-912D-EBA49BCCA2A1}" srcOrd="8" destOrd="0" presId="urn:microsoft.com/office/officeart/2005/8/layout/cycle7"/>
    <dgm:cxn modelId="{4A7BF543-FD0F-4B52-955D-110A9834C2E2}" type="presParOf" srcId="{BD6FEA8E-E60E-433B-AE03-C155734A9039}" destId="{671CFC57-7CB1-477A-BBD2-9D3DD8804115}" srcOrd="9" destOrd="0" presId="urn:microsoft.com/office/officeart/2005/8/layout/cycle7"/>
    <dgm:cxn modelId="{E98A0E6B-FC74-4C8D-A1FB-2BCA909923C7}" type="presParOf" srcId="{671CFC57-7CB1-477A-BBD2-9D3DD8804115}" destId="{3F174403-79F2-4842-9858-9E9B177A684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6E48F-2CE7-4DEA-98A0-858FA005A350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2E4744DE-7C93-46F6-9E2F-D008DFF24F5C}">
      <dgm:prSet phldrT="[テキスト]"/>
      <dgm:spPr/>
      <dgm:t>
        <a:bodyPr/>
        <a:lstStyle/>
        <a:p>
          <a:r>
            <a:rPr kumimoji="1" lang="en-US" altLang="ja-JP" dirty="0" smtClean="0"/>
            <a:t>IPC</a:t>
          </a:r>
          <a:endParaRPr kumimoji="1" lang="ja-JP" altLang="en-US" dirty="0"/>
        </a:p>
      </dgm:t>
    </dgm:pt>
    <dgm:pt modelId="{B66A04FD-5039-4D17-BAF5-A81C55733551}" type="parTrans" cxnId="{45FFF7DF-B579-478A-B4DA-00BDC6E0F6C2}">
      <dgm:prSet/>
      <dgm:spPr/>
      <dgm:t>
        <a:bodyPr/>
        <a:lstStyle/>
        <a:p>
          <a:endParaRPr kumimoji="1" lang="ja-JP" altLang="en-US"/>
        </a:p>
      </dgm:t>
    </dgm:pt>
    <dgm:pt modelId="{E1C95AC5-A7BC-4958-844B-1322A51150C0}" type="sibTrans" cxnId="{45FFF7DF-B579-478A-B4DA-00BDC6E0F6C2}">
      <dgm:prSet/>
      <dgm:spPr/>
      <dgm:t>
        <a:bodyPr/>
        <a:lstStyle/>
        <a:p>
          <a:endParaRPr kumimoji="1" lang="ja-JP" altLang="en-US"/>
        </a:p>
      </dgm:t>
    </dgm:pt>
    <dgm:pt modelId="{BE80DA0F-79A5-41C8-AA3B-355EB3E60536}">
      <dgm:prSet phldrT="[テキスト]"/>
      <dgm:spPr/>
      <dgm:t>
        <a:bodyPr/>
        <a:lstStyle/>
        <a:p>
          <a:r>
            <a:rPr kumimoji="1" lang="en-US" altLang="ja-JP" dirty="0" smtClean="0"/>
            <a:t>FI</a:t>
          </a:r>
          <a:endParaRPr kumimoji="1" lang="ja-JP" altLang="en-US" dirty="0"/>
        </a:p>
      </dgm:t>
    </dgm:pt>
    <dgm:pt modelId="{06EF6B4C-F48C-4E1B-937A-8AABD96AAC6C}" type="parTrans" cxnId="{A5526CFF-DCC9-46D0-82F5-49B441F2D5C1}">
      <dgm:prSet/>
      <dgm:spPr/>
      <dgm:t>
        <a:bodyPr/>
        <a:lstStyle/>
        <a:p>
          <a:endParaRPr kumimoji="1" lang="ja-JP" altLang="en-US"/>
        </a:p>
      </dgm:t>
    </dgm:pt>
    <dgm:pt modelId="{5B7E059D-B6B4-40C2-861A-70D815D1CBA1}" type="sibTrans" cxnId="{A5526CFF-DCC9-46D0-82F5-49B441F2D5C1}">
      <dgm:prSet/>
      <dgm:spPr/>
      <dgm:t>
        <a:bodyPr/>
        <a:lstStyle/>
        <a:p>
          <a:endParaRPr kumimoji="1" lang="ja-JP" altLang="en-US"/>
        </a:p>
      </dgm:t>
    </dgm:pt>
    <dgm:pt modelId="{043931B7-EEBD-480A-B2B3-E69B13F850EA}">
      <dgm:prSet phldrT="[テキスト]"/>
      <dgm:spPr/>
      <dgm:t>
        <a:bodyPr/>
        <a:lstStyle/>
        <a:p>
          <a:r>
            <a:rPr kumimoji="1" lang="en-US" altLang="ja-JP" dirty="0" smtClean="0"/>
            <a:t>F-Term</a:t>
          </a:r>
          <a:endParaRPr kumimoji="1" lang="ja-JP" altLang="en-US" dirty="0"/>
        </a:p>
      </dgm:t>
    </dgm:pt>
    <dgm:pt modelId="{FA60FCCF-7930-4F6B-8FDA-FAFCF9E2BFB4}" type="parTrans" cxnId="{80A6B876-76D8-4066-A507-88ECE478DA00}">
      <dgm:prSet/>
      <dgm:spPr/>
      <dgm:t>
        <a:bodyPr/>
        <a:lstStyle/>
        <a:p>
          <a:endParaRPr kumimoji="1" lang="ja-JP" altLang="en-US"/>
        </a:p>
      </dgm:t>
    </dgm:pt>
    <dgm:pt modelId="{9DA594D1-D838-4C98-915B-9EF834A17EE8}" type="sibTrans" cxnId="{80A6B876-76D8-4066-A507-88ECE478DA00}">
      <dgm:prSet/>
      <dgm:spPr/>
      <dgm:t>
        <a:bodyPr/>
        <a:lstStyle/>
        <a:p>
          <a:endParaRPr kumimoji="1" lang="ja-JP" altLang="en-US"/>
        </a:p>
      </dgm:t>
    </dgm:pt>
    <dgm:pt modelId="{4B57E6F5-29F1-4155-9F06-A0D25CD5CC5E}" type="pres">
      <dgm:prSet presAssocID="{A4A6E48F-2CE7-4DEA-98A0-858FA005A350}" presName="Name0" presStyleCnt="0">
        <dgm:presLayoutVars>
          <dgm:dir/>
          <dgm:resizeHandles val="exact"/>
        </dgm:presLayoutVars>
      </dgm:prSet>
      <dgm:spPr/>
    </dgm:pt>
    <dgm:pt modelId="{424AA6B3-083A-4BB5-9FB9-BAD26B1B8853}" type="pres">
      <dgm:prSet presAssocID="{2E4744DE-7C93-46F6-9E2F-D008DFF24F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6D47BB-A0E4-47D8-8AC2-CACFF45C5135}" type="pres">
      <dgm:prSet presAssocID="{E1C95AC5-A7BC-4958-844B-1322A51150C0}" presName="sibTrans" presStyleLbl="sibTrans2D1" presStyleIdx="0" presStyleCnt="2"/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04BF7942-4D9F-4A17-9EA1-9163CEFEB348}" type="pres">
      <dgm:prSet presAssocID="{E1C95AC5-A7BC-4958-844B-1322A51150C0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25E7CF3B-0621-45B4-903A-71DEC9702155}" type="pres">
      <dgm:prSet presAssocID="{BE80DA0F-79A5-41C8-AA3B-355EB3E605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02D7EB-3526-4A0C-99B7-E475877CE079}" type="pres">
      <dgm:prSet presAssocID="{5B7E059D-B6B4-40C2-861A-70D815D1CBA1}" presName="sibTrans" presStyleLbl="sibTrans2D1" presStyleIdx="1" presStyleCnt="2"/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19617425-F262-402B-87C4-A331FC66C9DE}" type="pres">
      <dgm:prSet presAssocID="{5B7E059D-B6B4-40C2-861A-70D815D1CBA1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80D169FA-9888-44E7-B982-15E6E59FEFD0}" type="pres">
      <dgm:prSet presAssocID="{043931B7-EEBD-480A-B2B3-E69B13F850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94FA268-22F7-4383-8B05-F91FBCE2FE60}" type="presOf" srcId="{E1C95AC5-A7BC-4958-844B-1322A51150C0}" destId="{C26D47BB-A0E4-47D8-8AC2-CACFF45C5135}" srcOrd="0" destOrd="0" presId="urn:microsoft.com/office/officeart/2005/8/layout/process1"/>
    <dgm:cxn modelId="{EB311DD9-FEED-4707-8B97-0624F93991F0}" type="presOf" srcId="{E1C95AC5-A7BC-4958-844B-1322A51150C0}" destId="{04BF7942-4D9F-4A17-9EA1-9163CEFEB348}" srcOrd="1" destOrd="0" presId="urn:microsoft.com/office/officeart/2005/8/layout/process1"/>
    <dgm:cxn modelId="{80A6B876-76D8-4066-A507-88ECE478DA00}" srcId="{A4A6E48F-2CE7-4DEA-98A0-858FA005A350}" destId="{043931B7-EEBD-480A-B2B3-E69B13F850EA}" srcOrd="2" destOrd="0" parTransId="{FA60FCCF-7930-4F6B-8FDA-FAFCF9E2BFB4}" sibTransId="{9DA594D1-D838-4C98-915B-9EF834A17EE8}"/>
    <dgm:cxn modelId="{F0AF37CF-9E1C-4B47-B166-E6BCF6F9ABA2}" type="presOf" srcId="{043931B7-EEBD-480A-B2B3-E69B13F850EA}" destId="{80D169FA-9888-44E7-B982-15E6E59FEFD0}" srcOrd="0" destOrd="0" presId="urn:microsoft.com/office/officeart/2005/8/layout/process1"/>
    <dgm:cxn modelId="{25AA09EC-E7F6-4EE8-92FE-FB96D118DBB3}" type="presOf" srcId="{5B7E059D-B6B4-40C2-861A-70D815D1CBA1}" destId="{1C02D7EB-3526-4A0C-99B7-E475877CE079}" srcOrd="0" destOrd="0" presId="urn:microsoft.com/office/officeart/2005/8/layout/process1"/>
    <dgm:cxn modelId="{F2B606DD-4607-4884-9394-E8A982EDCC67}" type="presOf" srcId="{2E4744DE-7C93-46F6-9E2F-D008DFF24F5C}" destId="{424AA6B3-083A-4BB5-9FB9-BAD26B1B8853}" srcOrd="0" destOrd="0" presId="urn:microsoft.com/office/officeart/2005/8/layout/process1"/>
    <dgm:cxn modelId="{45FFF7DF-B579-478A-B4DA-00BDC6E0F6C2}" srcId="{A4A6E48F-2CE7-4DEA-98A0-858FA005A350}" destId="{2E4744DE-7C93-46F6-9E2F-D008DFF24F5C}" srcOrd="0" destOrd="0" parTransId="{B66A04FD-5039-4D17-BAF5-A81C55733551}" sibTransId="{E1C95AC5-A7BC-4958-844B-1322A51150C0}"/>
    <dgm:cxn modelId="{AAF970D5-51CC-4E29-A992-937121F84FFD}" type="presOf" srcId="{BE80DA0F-79A5-41C8-AA3B-355EB3E60536}" destId="{25E7CF3B-0621-45B4-903A-71DEC9702155}" srcOrd="0" destOrd="0" presId="urn:microsoft.com/office/officeart/2005/8/layout/process1"/>
    <dgm:cxn modelId="{8046BE95-506C-483B-A04E-E2B24101E4FC}" type="presOf" srcId="{5B7E059D-B6B4-40C2-861A-70D815D1CBA1}" destId="{19617425-F262-402B-87C4-A331FC66C9DE}" srcOrd="1" destOrd="0" presId="urn:microsoft.com/office/officeart/2005/8/layout/process1"/>
    <dgm:cxn modelId="{DF2F8959-3BC5-4AAC-BBA1-44BE058C1B89}" type="presOf" srcId="{A4A6E48F-2CE7-4DEA-98A0-858FA005A350}" destId="{4B57E6F5-29F1-4155-9F06-A0D25CD5CC5E}" srcOrd="0" destOrd="0" presId="urn:microsoft.com/office/officeart/2005/8/layout/process1"/>
    <dgm:cxn modelId="{A5526CFF-DCC9-46D0-82F5-49B441F2D5C1}" srcId="{A4A6E48F-2CE7-4DEA-98A0-858FA005A350}" destId="{BE80DA0F-79A5-41C8-AA3B-355EB3E60536}" srcOrd="1" destOrd="0" parTransId="{06EF6B4C-F48C-4E1B-937A-8AABD96AAC6C}" sibTransId="{5B7E059D-B6B4-40C2-861A-70D815D1CBA1}"/>
    <dgm:cxn modelId="{096DA003-7C9F-4C15-93A6-8CCBE5AAA06E}" type="presParOf" srcId="{4B57E6F5-29F1-4155-9F06-A0D25CD5CC5E}" destId="{424AA6B3-083A-4BB5-9FB9-BAD26B1B8853}" srcOrd="0" destOrd="0" presId="urn:microsoft.com/office/officeart/2005/8/layout/process1"/>
    <dgm:cxn modelId="{B0E7A3D2-F040-4207-8E80-52239FD2FE89}" type="presParOf" srcId="{4B57E6F5-29F1-4155-9F06-A0D25CD5CC5E}" destId="{C26D47BB-A0E4-47D8-8AC2-CACFF45C5135}" srcOrd="1" destOrd="0" presId="urn:microsoft.com/office/officeart/2005/8/layout/process1"/>
    <dgm:cxn modelId="{F62FB52F-1493-4D65-B67E-54910AEB0991}" type="presParOf" srcId="{C26D47BB-A0E4-47D8-8AC2-CACFF45C5135}" destId="{04BF7942-4D9F-4A17-9EA1-9163CEFEB348}" srcOrd="0" destOrd="0" presId="urn:microsoft.com/office/officeart/2005/8/layout/process1"/>
    <dgm:cxn modelId="{0F30C322-E06F-4641-B733-FC1C7A0758F3}" type="presParOf" srcId="{4B57E6F5-29F1-4155-9F06-A0D25CD5CC5E}" destId="{25E7CF3B-0621-45B4-903A-71DEC9702155}" srcOrd="2" destOrd="0" presId="urn:microsoft.com/office/officeart/2005/8/layout/process1"/>
    <dgm:cxn modelId="{F088AEE8-D668-48C8-A454-3E5A142DED4A}" type="presParOf" srcId="{4B57E6F5-29F1-4155-9F06-A0D25CD5CC5E}" destId="{1C02D7EB-3526-4A0C-99B7-E475877CE079}" srcOrd="3" destOrd="0" presId="urn:microsoft.com/office/officeart/2005/8/layout/process1"/>
    <dgm:cxn modelId="{E5F2AF2F-1226-480C-8811-4E75CAF864E1}" type="presParOf" srcId="{1C02D7EB-3526-4A0C-99B7-E475877CE079}" destId="{19617425-F262-402B-87C4-A331FC66C9DE}" srcOrd="0" destOrd="0" presId="urn:microsoft.com/office/officeart/2005/8/layout/process1"/>
    <dgm:cxn modelId="{01B51954-E191-4A2F-BD80-7BDB57C48C85}" type="presParOf" srcId="{4B57E6F5-29F1-4155-9F06-A0D25CD5CC5E}" destId="{80D169FA-9888-44E7-B982-15E6E59FEF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EBE549-5901-4158-8470-E8DEA23676A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3C9D21D-9222-448E-AFCC-9AC85A37F1B9}">
      <dgm:prSet phldrT="[テキスト]" custT="1"/>
      <dgm:spPr/>
      <dgm:t>
        <a:bodyPr anchor="ctr" anchorCtr="1"/>
        <a:lstStyle/>
        <a:p>
          <a:endParaRPr kumimoji="1" lang="en-US" altLang="ja-JP" sz="2800" dirty="0" smtClean="0"/>
        </a:p>
        <a:p>
          <a:r>
            <a:rPr kumimoji="1" lang="en-US" altLang="ja-JP" sz="2800" dirty="0" smtClean="0"/>
            <a:t>Purpose</a:t>
          </a:r>
        </a:p>
        <a:p>
          <a:endParaRPr kumimoji="1" lang="ja-JP" altLang="en-US" sz="2800" dirty="0"/>
        </a:p>
      </dgm:t>
    </dgm:pt>
    <dgm:pt modelId="{707D9F9A-05E5-4B59-B576-86E04F0398F3}" type="parTrans" cxnId="{7A68A7EC-BA28-42E1-B0B0-C3A9C9B375CB}">
      <dgm:prSet/>
      <dgm:spPr/>
      <dgm:t>
        <a:bodyPr/>
        <a:lstStyle/>
        <a:p>
          <a:endParaRPr kumimoji="1" lang="ja-JP" altLang="en-US"/>
        </a:p>
      </dgm:t>
    </dgm:pt>
    <dgm:pt modelId="{C42C38CC-E6F3-4907-BE5E-5A7A74E7E407}" type="sibTrans" cxnId="{7A68A7EC-BA28-42E1-B0B0-C3A9C9B375CB}">
      <dgm:prSet/>
      <dgm:spPr/>
      <dgm:t>
        <a:bodyPr/>
        <a:lstStyle/>
        <a:p>
          <a:endParaRPr kumimoji="1" lang="ja-JP" altLang="en-US"/>
        </a:p>
      </dgm:t>
    </dgm:pt>
    <dgm:pt modelId="{C9E7BE41-00F1-4951-94B1-DD856058ECCE}">
      <dgm:prSet phldrT="[テキスト]"/>
      <dgm:spPr/>
      <dgm:t>
        <a:bodyPr/>
        <a:lstStyle/>
        <a:p>
          <a:r>
            <a:rPr kumimoji="1" lang="en-US" altLang="ja-JP" dirty="0" smtClean="0"/>
            <a:t>To find any patent which might be infringed by product/method </a:t>
          </a:r>
          <a:endParaRPr kumimoji="1" lang="ja-JP" altLang="en-US" dirty="0"/>
        </a:p>
      </dgm:t>
    </dgm:pt>
    <dgm:pt modelId="{28518D84-6346-4A24-AA30-29876006790D}" type="parTrans" cxnId="{DB9DA6B8-DB04-4700-A0F1-27B22B524D30}">
      <dgm:prSet/>
      <dgm:spPr/>
      <dgm:t>
        <a:bodyPr/>
        <a:lstStyle/>
        <a:p>
          <a:endParaRPr kumimoji="1" lang="ja-JP" altLang="en-US"/>
        </a:p>
      </dgm:t>
    </dgm:pt>
    <dgm:pt modelId="{A00565A6-AE53-459A-B888-E5157B2C7CDA}" type="sibTrans" cxnId="{DB9DA6B8-DB04-4700-A0F1-27B22B524D30}">
      <dgm:prSet/>
      <dgm:spPr/>
      <dgm:t>
        <a:bodyPr/>
        <a:lstStyle/>
        <a:p>
          <a:endParaRPr kumimoji="1" lang="ja-JP" altLang="en-US"/>
        </a:p>
      </dgm:t>
    </dgm:pt>
    <dgm:pt modelId="{C9AAF7A1-2840-4662-8E5C-28CA75758B6C}">
      <dgm:prSet phldrT="[テキスト]" custT="1"/>
      <dgm:spPr/>
      <dgm:t>
        <a:bodyPr/>
        <a:lstStyle/>
        <a:p>
          <a:r>
            <a:rPr kumimoji="1" lang="en-US" altLang="ja-JP" sz="2800" dirty="0" smtClean="0"/>
            <a:t>Period</a:t>
          </a:r>
          <a:endParaRPr kumimoji="1" lang="ja-JP" altLang="en-US" sz="2800" dirty="0"/>
        </a:p>
      </dgm:t>
    </dgm:pt>
    <dgm:pt modelId="{50E5ECD9-70DB-4F60-A424-1EDA45A478E3}" type="parTrans" cxnId="{F3058F67-E4F5-4CD5-8D2D-CA330C9025F9}">
      <dgm:prSet/>
      <dgm:spPr/>
      <dgm:t>
        <a:bodyPr/>
        <a:lstStyle/>
        <a:p>
          <a:endParaRPr kumimoji="1" lang="ja-JP" altLang="en-US"/>
        </a:p>
      </dgm:t>
    </dgm:pt>
    <dgm:pt modelId="{D59CDD85-82BD-4ABB-95A9-273990C7648D}" type="sibTrans" cxnId="{F3058F67-E4F5-4CD5-8D2D-CA330C9025F9}">
      <dgm:prSet/>
      <dgm:spPr/>
      <dgm:t>
        <a:bodyPr/>
        <a:lstStyle/>
        <a:p>
          <a:endParaRPr kumimoji="1" lang="ja-JP" altLang="en-US"/>
        </a:p>
      </dgm:t>
    </dgm:pt>
    <dgm:pt modelId="{E29388EA-7D17-4645-AD7B-7EBD8A1F600C}">
      <dgm:prSet phldrT="[テキスト]"/>
      <dgm:spPr/>
      <dgm:t>
        <a:bodyPr/>
        <a:lstStyle/>
        <a:p>
          <a:r>
            <a:rPr kumimoji="1" lang="en-US" altLang="ja-JP" dirty="0" smtClean="0"/>
            <a:t>Duration of the patent right</a:t>
          </a:r>
          <a:endParaRPr kumimoji="1" lang="ja-JP" altLang="en-US" dirty="0"/>
        </a:p>
      </dgm:t>
    </dgm:pt>
    <dgm:pt modelId="{50E9A0BE-DF79-4B88-9608-BC09EE2B87D5}" type="parTrans" cxnId="{BF93D1B7-2BE6-438C-8020-379BD3336C3C}">
      <dgm:prSet/>
      <dgm:spPr/>
      <dgm:t>
        <a:bodyPr/>
        <a:lstStyle/>
        <a:p>
          <a:endParaRPr kumimoji="1" lang="ja-JP" altLang="en-US"/>
        </a:p>
      </dgm:t>
    </dgm:pt>
    <dgm:pt modelId="{2DC3E098-56A1-4F6A-9909-376DA9D7888A}" type="sibTrans" cxnId="{BF93D1B7-2BE6-438C-8020-379BD3336C3C}">
      <dgm:prSet/>
      <dgm:spPr/>
      <dgm:t>
        <a:bodyPr/>
        <a:lstStyle/>
        <a:p>
          <a:endParaRPr kumimoji="1" lang="ja-JP" altLang="en-US"/>
        </a:p>
      </dgm:t>
    </dgm:pt>
    <dgm:pt modelId="{B59CE3AD-1337-4F63-99CB-A7FD0EAFC1EA}">
      <dgm:prSet phldrT="[テキスト]" custT="1"/>
      <dgm:spPr/>
      <dgm:t>
        <a:bodyPr/>
        <a:lstStyle/>
        <a:p>
          <a:r>
            <a:rPr kumimoji="1" lang="en-US" altLang="ja-JP" sz="2800" dirty="0" smtClean="0"/>
            <a:t>Materials</a:t>
          </a:r>
          <a:endParaRPr kumimoji="1" lang="ja-JP" altLang="en-US" sz="2800" dirty="0"/>
        </a:p>
      </dgm:t>
    </dgm:pt>
    <dgm:pt modelId="{4F34F4DA-55B7-4014-909D-A13E00F8C15B}" type="parTrans" cxnId="{29518A5C-6D4D-42AC-86F2-231C7C05C3A5}">
      <dgm:prSet/>
      <dgm:spPr/>
      <dgm:t>
        <a:bodyPr/>
        <a:lstStyle/>
        <a:p>
          <a:endParaRPr kumimoji="1" lang="ja-JP" altLang="en-US"/>
        </a:p>
      </dgm:t>
    </dgm:pt>
    <dgm:pt modelId="{9E49E646-576D-4169-98C7-B083EC2D298E}" type="sibTrans" cxnId="{29518A5C-6D4D-42AC-86F2-231C7C05C3A5}">
      <dgm:prSet/>
      <dgm:spPr/>
      <dgm:t>
        <a:bodyPr/>
        <a:lstStyle/>
        <a:p>
          <a:endParaRPr kumimoji="1" lang="ja-JP" altLang="en-US"/>
        </a:p>
      </dgm:t>
    </dgm:pt>
    <dgm:pt modelId="{6A195DD1-96D6-4E2E-890B-4E6B8C44AB08}">
      <dgm:prSet phldrT="[テキスト]"/>
      <dgm:spPr/>
      <dgm:t>
        <a:bodyPr/>
        <a:lstStyle/>
        <a:p>
          <a:r>
            <a:rPr kumimoji="1" lang="en-US" altLang="ja-JP" dirty="0" smtClean="0"/>
            <a:t>Patents and UMs in force</a:t>
          </a:r>
          <a:endParaRPr kumimoji="1" lang="ja-JP" altLang="en-US" dirty="0"/>
        </a:p>
      </dgm:t>
    </dgm:pt>
    <dgm:pt modelId="{307B5E4C-9ED9-4DEF-93D3-957AC08A123A}" type="parTrans" cxnId="{05714113-A930-44D7-8937-433E7F0903D4}">
      <dgm:prSet/>
      <dgm:spPr/>
      <dgm:t>
        <a:bodyPr/>
        <a:lstStyle/>
        <a:p>
          <a:endParaRPr kumimoji="1" lang="ja-JP" altLang="en-US"/>
        </a:p>
      </dgm:t>
    </dgm:pt>
    <dgm:pt modelId="{7CD59728-AFB0-469F-9371-6BFA3EEEA6A5}" type="sibTrans" cxnId="{05714113-A930-44D7-8937-433E7F0903D4}">
      <dgm:prSet/>
      <dgm:spPr/>
      <dgm:t>
        <a:bodyPr/>
        <a:lstStyle/>
        <a:p>
          <a:endParaRPr kumimoji="1" lang="ja-JP" altLang="en-US"/>
        </a:p>
      </dgm:t>
    </dgm:pt>
    <dgm:pt modelId="{F0073D96-1FE2-4316-8770-C3CDD2EDEB3D}">
      <dgm:prSet phldrT="[テキスト]"/>
      <dgm:spPr/>
      <dgm:t>
        <a:bodyPr/>
        <a:lstStyle/>
        <a:p>
          <a:r>
            <a:rPr kumimoji="1" lang="en-US" altLang="ja-JP" dirty="0" smtClean="0"/>
            <a:t>Product’s features </a:t>
          </a:r>
          <a:r>
            <a:rPr kumimoji="1" lang="ja-JP" altLang="en-US" dirty="0" smtClean="0"/>
            <a:t>⇔</a:t>
          </a:r>
          <a:r>
            <a:rPr kumimoji="1" lang="en-US" altLang="ja-JP" dirty="0" smtClean="0"/>
            <a:t> All claims </a:t>
          </a:r>
          <a:endParaRPr kumimoji="1" lang="ja-JP" altLang="en-US" dirty="0"/>
        </a:p>
      </dgm:t>
    </dgm:pt>
    <dgm:pt modelId="{2D2E24F4-F9BB-4F1A-A6EF-81E255D44A4A}">
      <dgm:prSet phldrT="[テキスト]" custT="1"/>
      <dgm:spPr/>
      <dgm:t>
        <a:bodyPr anchor="ctr" anchorCtr="1"/>
        <a:lstStyle/>
        <a:p>
          <a:endParaRPr kumimoji="1" lang="en-US" altLang="ja-JP" sz="1100" dirty="0" smtClean="0"/>
        </a:p>
        <a:p>
          <a:r>
            <a:rPr kumimoji="1" lang="en-US" altLang="ja-JP" sz="2800" dirty="0" smtClean="0"/>
            <a:t>Comparison</a:t>
          </a:r>
        </a:p>
        <a:p>
          <a:endParaRPr kumimoji="1" lang="ja-JP" altLang="en-US" sz="1100" dirty="0"/>
        </a:p>
      </dgm:t>
    </dgm:pt>
    <dgm:pt modelId="{A867A831-C5DF-42DF-83FD-938A58D7DE36}" type="sibTrans" cxnId="{9ACA7B10-82EA-4561-82BB-2510F033154F}">
      <dgm:prSet/>
      <dgm:spPr/>
      <dgm:t>
        <a:bodyPr/>
        <a:lstStyle/>
        <a:p>
          <a:endParaRPr kumimoji="1" lang="ja-JP" altLang="en-US"/>
        </a:p>
      </dgm:t>
    </dgm:pt>
    <dgm:pt modelId="{4BA93522-CF8A-4752-8317-12A96E54D2BA}" type="parTrans" cxnId="{9ACA7B10-82EA-4561-82BB-2510F033154F}">
      <dgm:prSet/>
      <dgm:spPr/>
      <dgm:t>
        <a:bodyPr/>
        <a:lstStyle/>
        <a:p>
          <a:endParaRPr kumimoji="1" lang="ja-JP" altLang="en-US"/>
        </a:p>
      </dgm:t>
    </dgm:pt>
    <dgm:pt modelId="{AB3CA54C-E166-4B82-803F-F2B57636EC7D}" type="sibTrans" cxnId="{168CAD2C-95DE-4124-8D64-EFD595D928ED}">
      <dgm:prSet/>
      <dgm:spPr/>
      <dgm:t>
        <a:bodyPr/>
        <a:lstStyle/>
        <a:p>
          <a:endParaRPr kumimoji="1" lang="ja-JP" altLang="en-US"/>
        </a:p>
      </dgm:t>
    </dgm:pt>
    <dgm:pt modelId="{ABBF5F1F-0717-491E-B041-06456012C014}" type="parTrans" cxnId="{168CAD2C-95DE-4124-8D64-EFD595D928ED}">
      <dgm:prSet/>
      <dgm:spPr/>
      <dgm:t>
        <a:bodyPr/>
        <a:lstStyle/>
        <a:p>
          <a:endParaRPr kumimoji="1" lang="ja-JP" altLang="en-US"/>
        </a:p>
      </dgm:t>
    </dgm:pt>
    <dgm:pt modelId="{C0849586-AE96-4C34-8FAB-1EC3D9F0A55E}" type="pres">
      <dgm:prSet presAssocID="{DEEBE549-5901-4158-8470-E8DEA23676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ED974DB-AE55-41A3-B796-3D83A2CA84CA}" type="pres">
      <dgm:prSet presAssocID="{B3C9D21D-9222-448E-AFCC-9AC85A37F1B9}" presName="linNode" presStyleCnt="0"/>
      <dgm:spPr/>
    </dgm:pt>
    <dgm:pt modelId="{12FC64F7-5EA6-456F-AE5B-135F706FD4C9}" type="pres">
      <dgm:prSet presAssocID="{B3C9D21D-9222-448E-AFCC-9AC85A37F1B9}" presName="parentText" presStyleLbl="node1" presStyleIdx="0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F9DF45-F7B2-454A-B4F6-7284249D7A70}" type="pres">
      <dgm:prSet presAssocID="{B3C9D21D-9222-448E-AFCC-9AC85A37F1B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458D6B7-F885-4997-898C-50E1E7622242}" type="pres">
      <dgm:prSet presAssocID="{C42C38CC-E6F3-4907-BE5E-5A7A74E7E407}" presName="sp" presStyleCnt="0"/>
      <dgm:spPr/>
    </dgm:pt>
    <dgm:pt modelId="{07D3DB06-D8A5-472B-9185-534C29114E20}" type="pres">
      <dgm:prSet presAssocID="{C9AAF7A1-2840-4662-8E5C-28CA75758B6C}" presName="linNode" presStyleCnt="0"/>
      <dgm:spPr/>
    </dgm:pt>
    <dgm:pt modelId="{AD71954C-FF22-4A27-A1B8-27F7A2E2B4F9}" type="pres">
      <dgm:prSet presAssocID="{C9AAF7A1-2840-4662-8E5C-28CA75758B6C}" presName="parentText" presStyleLbl="node1" presStyleIdx="1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B84013B-CE75-4DAF-AD6B-11C59864AAE6}" type="pres">
      <dgm:prSet presAssocID="{C9AAF7A1-2840-4662-8E5C-28CA75758B6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B9131-1B4F-4031-9A5C-CE09186F179B}" type="pres">
      <dgm:prSet presAssocID="{D59CDD85-82BD-4ABB-95A9-273990C7648D}" presName="sp" presStyleCnt="0"/>
      <dgm:spPr/>
    </dgm:pt>
    <dgm:pt modelId="{BF0045A3-9124-4EB2-B6ED-B2523876BCAE}" type="pres">
      <dgm:prSet presAssocID="{B59CE3AD-1337-4F63-99CB-A7FD0EAFC1EA}" presName="linNode" presStyleCnt="0"/>
      <dgm:spPr/>
    </dgm:pt>
    <dgm:pt modelId="{134E1657-3A7D-4041-9D7A-74275948E44D}" type="pres">
      <dgm:prSet presAssocID="{B59CE3AD-1337-4F63-99CB-A7FD0EAFC1EA}" presName="parentText" presStyleLbl="node1" presStyleIdx="2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A32533-4B8C-446B-A8A4-C673DD062DC1}" type="pres">
      <dgm:prSet presAssocID="{B59CE3AD-1337-4F63-99CB-A7FD0EAFC1E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3C7EAE-CCFC-4F2C-9ADE-04C84CDF3FA5}" type="pres">
      <dgm:prSet presAssocID="{9E49E646-576D-4169-98C7-B083EC2D298E}" presName="sp" presStyleCnt="0"/>
      <dgm:spPr/>
    </dgm:pt>
    <dgm:pt modelId="{E7EEA0FC-59D8-4213-A603-01FAF5461B86}" type="pres">
      <dgm:prSet presAssocID="{2D2E24F4-F9BB-4F1A-A6EF-81E255D44A4A}" presName="linNode" presStyleCnt="0"/>
      <dgm:spPr/>
    </dgm:pt>
    <dgm:pt modelId="{4E2FFB3F-C6C7-4A69-8B86-D09841A71F4B}" type="pres">
      <dgm:prSet presAssocID="{2D2E24F4-F9BB-4F1A-A6EF-81E255D44A4A}" presName="parentText" presStyleLbl="node1" presStyleIdx="3" presStyleCnt="4" custScaleX="97407" custScaleY="7623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4FBAFBE-950E-4FA4-89F0-3C932B3226A5}" type="pres">
      <dgm:prSet presAssocID="{2D2E24F4-F9BB-4F1A-A6EF-81E255D44A4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ACA7B10-82EA-4561-82BB-2510F033154F}" srcId="{DEEBE549-5901-4158-8470-E8DEA23676AD}" destId="{2D2E24F4-F9BB-4F1A-A6EF-81E255D44A4A}" srcOrd="3" destOrd="0" parTransId="{4BA93522-CF8A-4752-8317-12A96E54D2BA}" sibTransId="{A867A831-C5DF-42DF-83FD-938A58D7DE36}"/>
    <dgm:cxn modelId="{06C09F20-45EB-48E2-9D34-E275C1BD659B}" type="presOf" srcId="{F0073D96-1FE2-4316-8770-C3CDD2EDEB3D}" destId="{74FBAFBE-950E-4FA4-89F0-3C932B3226A5}" srcOrd="0" destOrd="0" presId="urn:microsoft.com/office/officeart/2005/8/layout/vList5"/>
    <dgm:cxn modelId="{305CFAFC-E326-464C-91D1-24E73B83557E}" type="presOf" srcId="{E29388EA-7D17-4645-AD7B-7EBD8A1F600C}" destId="{CB84013B-CE75-4DAF-AD6B-11C59864AAE6}" srcOrd="0" destOrd="0" presId="urn:microsoft.com/office/officeart/2005/8/layout/vList5"/>
    <dgm:cxn modelId="{B178AB9C-6823-4445-A508-F0459E94794B}" type="presOf" srcId="{DEEBE549-5901-4158-8470-E8DEA23676AD}" destId="{C0849586-AE96-4C34-8FAB-1EC3D9F0A55E}" srcOrd="0" destOrd="0" presId="urn:microsoft.com/office/officeart/2005/8/layout/vList5"/>
    <dgm:cxn modelId="{F2C4C4A4-F2ED-4E0E-827C-FAE2144EECBA}" type="presOf" srcId="{2D2E24F4-F9BB-4F1A-A6EF-81E255D44A4A}" destId="{4E2FFB3F-C6C7-4A69-8B86-D09841A71F4B}" srcOrd="0" destOrd="0" presId="urn:microsoft.com/office/officeart/2005/8/layout/vList5"/>
    <dgm:cxn modelId="{168CAD2C-95DE-4124-8D64-EFD595D928ED}" srcId="{2D2E24F4-F9BB-4F1A-A6EF-81E255D44A4A}" destId="{F0073D96-1FE2-4316-8770-C3CDD2EDEB3D}" srcOrd="0" destOrd="0" parTransId="{ABBF5F1F-0717-491E-B041-06456012C014}" sibTransId="{AB3CA54C-E166-4B82-803F-F2B57636EC7D}"/>
    <dgm:cxn modelId="{4CD27F90-3DD4-4FBE-9529-83BB202C6532}" type="presOf" srcId="{6A195DD1-96D6-4E2E-890B-4E6B8C44AB08}" destId="{1CA32533-4B8C-446B-A8A4-C673DD062DC1}" srcOrd="0" destOrd="0" presId="urn:microsoft.com/office/officeart/2005/8/layout/vList5"/>
    <dgm:cxn modelId="{DB9DA6B8-DB04-4700-A0F1-27B22B524D30}" srcId="{B3C9D21D-9222-448E-AFCC-9AC85A37F1B9}" destId="{C9E7BE41-00F1-4951-94B1-DD856058ECCE}" srcOrd="0" destOrd="0" parTransId="{28518D84-6346-4A24-AA30-29876006790D}" sibTransId="{A00565A6-AE53-459A-B888-E5157B2C7CDA}"/>
    <dgm:cxn modelId="{1F35D2C6-2AEF-4AF1-A4F5-E53751F3BA4C}" type="presOf" srcId="{C9E7BE41-00F1-4951-94B1-DD856058ECCE}" destId="{B7F9DF45-F7B2-454A-B4F6-7284249D7A70}" srcOrd="0" destOrd="0" presId="urn:microsoft.com/office/officeart/2005/8/layout/vList5"/>
    <dgm:cxn modelId="{F3058F67-E4F5-4CD5-8D2D-CA330C9025F9}" srcId="{DEEBE549-5901-4158-8470-E8DEA23676AD}" destId="{C9AAF7A1-2840-4662-8E5C-28CA75758B6C}" srcOrd="1" destOrd="0" parTransId="{50E5ECD9-70DB-4F60-A424-1EDA45A478E3}" sibTransId="{D59CDD85-82BD-4ABB-95A9-273990C7648D}"/>
    <dgm:cxn modelId="{29518A5C-6D4D-42AC-86F2-231C7C05C3A5}" srcId="{DEEBE549-5901-4158-8470-E8DEA23676AD}" destId="{B59CE3AD-1337-4F63-99CB-A7FD0EAFC1EA}" srcOrd="2" destOrd="0" parTransId="{4F34F4DA-55B7-4014-909D-A13E00F8C15B}" sibTransId="{9E49E646-576D-4169-98C7-B083EC2D298E}"/>
    <dgm:cxn modelId="{BF93D1B7-2BE6-438C-8020-379BD3336C3C}" srcId="{C9AAF7A1-2840-4662-8E5C-28CA75758B6C}" destId="{E29388EA-7D17-4645-AD7B-7EBD8A1F600C}" srcOrd="0" destOrd="0" parTransId="{50E9A0BE-DF79-4B88-9608-BC09EE2B87D5}" sibTransId="{2DC3E098-56A1-4F6A-9909-376DA9D7888A}"/>
    <dgm:cxn modelId="{7A68A7EC-BA28-42E1-B0B0-C3A9C9B375CB}" srcId="{DEEBE549-5901-4158-8470-E8DEA23676AD}" destId="{B3C9D21D-9222-448E-AFCC-9AC85A37F1B9}" srcOrd="0" destOrd="0" parTransId="{707D9F9A-05E5-4B59-B576-86E04F0398F3}" sibTransId="{C42C38CC-E6F3-4907-BE5E-5A7A74E7E407}"/>
    <dgm:cxn modelId="{0DBE45B8-2829-472D-8565-7387BFDE1AEF}" type="presOf" srcId="{C9AAF7A1-2840-4662-8E5C-28CA75758B6C}" destId="{AD71954C-FF22-4A27-A1B8-27F7A2E2B4F9}" srcOrd="0" destOrd="0" presId="urn:microsoft.com/office/officeart/2005/8/layout/vList5"/>
    <dgm:cxn modelId="{A3A22369-72F1-4BFD-B8FF-C986419A3D6B}" type="presOf" srcId="{B59CE3AD-1337-4F63-99CB-A7FD0EAFC1EA}" destId="{134E1657-3A7D-4041-9D7A-74275948E44D}" srcOrd="0" destOrd="0" presId="urn:microsoft.com/office/officeart/2005/8/layout/vList5"/>
    <dgm:cxn modelId="{54A1833B-4C0B-4500-8920-0FC64F2BE795}" type="presOf" srcId="{B3C9D21D-9222-448E-AFCC-9AC85A37F1B9}" destId="{12FC64F7-5EA6-456F-AE5B-135F706FD4C9}" srcOrd="0" destOrd="0" presId="urn:microsoft.com/office/officeart/2005/8/layout/vList5"/>
    <dgm:cxn modelId="{05714113-A930-44D7-8937-433E7F0903D4}" srcId="{B59CE3AD-1337-4F63-99CB-A7FD0EAFC1EA}" destId="{6A195DD1-96D6-4E2E-890B-4E6B8C44AB08}" srcOrd="0" destOrd="0" parTransId="{307B5E4C-9ED9-4DEF-93D3-957AC08A123A}" sibTransId="{7CD59728-AFB0-469F-9371-6BFA3EEEA6A5}"/>
    <dgm:cxn modelId="{668E0804-5BFC-416D-AB05-9889617845B7}" type="presParOf" srcId="{C0849586-AE96-4C34-8FAB-1EC3D9F0A55E}" destId="{2ED974DB-AE55-41A3-B796-3D83A2CA84CA}" srcOrd="0" destOrd="0" presId="urn:microsoft.com/office/officeart/2005/8/layout/vList5"/>
    <dgm:cxn modelId="{EC5FDB72-2FC7-4D36-B6A4-81D4C2FAB21D}" type="presParOf" srcId="{2ED974DB-AE55-41A3-B796-3D83A2CA84CA}" destId="{12FC64F7-5EA6-456F-AE5B-135F706FD4C9}" srcOrd="0" destOrd="0" presId="urn:microsoft.com/office/officeart/2005/8/layout/vList5"/>
    <dgm:cxn modelId="{AEC33087-855B-48DA-93F4-BAF75C4B5E6A}" type="presParOf" srcId="{2ED974DB-AE55-41A3-B796-3D83A2CA84CA}" destId="{B7F9DF45-F7B2-454A-B4F6-7284249D7A70}" srcOrd="1" destOrd="0" presId="urn:microsoft.com/office/officeart/2005/8/layout/vList5"/>
    <dgm:cxn modelId="{F05AAEC4-DACE-43EF-BBB0-E017E814F106}" type="presParOf" srcId="{C0849586-AE96-4C34-8FAB-1EC3D9F0A55E}" destId="{4458D6B7-F885-4997-898C-50E1E7622242}" srcOrd="1" destOrd="0" presId="urn:microsoft.com/office/officeart/2005/8/layout/vList5"/>
    <dgm:cxn modelId="{E607A6BD-EF98-458A-8136-93A68EEB5626}" type="presParOf" srcId="{C0849586-AE96-4C34-8FAB-1EC3D9F0A55E}" destId="{07D3DB06-D8A5-472B-9185-534C29114E20}" srcOrd="2" destOrd="0" presId="urn:microsoft.com/office/officeart/2005/8/layout/vList5"/>
    <dgm:cxn modelId="{512342EC-5380-45DB-B83B-5C777CD85C3E}" type="presParOf" srcId="{07D3DB06-D8A5-472B-9185-534C29114E20}" destId="{AD71954C-FF22-4A27-A1B8-27F7A2E2B4F9}" srcOrd="0" destOrd="0" presId="urn:microsoft.com/office/officeart/2005/8/layout/vList5"/>
    <dgm:cxn modelId="{0979B4D0-2B77-4363-A072-87DE3D8DA9D4}" type="presParOf" srcId="{07D3DB06-D8A5-472B-9185-534C29114E20}" destId="{CB84013B-CE75-4DAF-AD6B-11C59864AAE6}" srcOrd="1" destOrd="0" presId="urn:microsoft.com/office/officeart/2005/8/layout/vList5"/>
    <dgm:cxn modelId="{6850DFF6-1447-4DA1-A58C-622B760DF297}" type="presParOf" srcId="{C0849586-AE96-4C34-8FAB-1EC3D9F0A55E}" destId="{BA2B9131-1B4F-4031-9A5C-CE09186F179B}" srcOrd="3" destOrd="0" presId="urn:microsoft.com/office/officeart/2005/8/layout/vList5"/>
    <dgm:cxn modelId="{ED9BB71F-6473-486F-9CD9-EA21885CAF5F}" type="presParOf" srcId="{C0849586-AE96-4C34-8FAB-1EC3D9F0A55E}" destId="{BF0045A3-9124-4EB2-B6ED-B2523876BCAE}" srcOrd="4" destOrd="0" presId="urn:microsoft.com/office/officeart/2005/8/layout/vList5"/>
    <dgm:cxn modelId="{F45274F2-A201-49B1-BE35-506EC4EA3156}" type="presParOf" srcId="{BF0045A3-9124-4EB2-B6ED-B2523876BCAE}" destId="{134E1657-3A7D-4041-9D7A-74275948E44D}" srcOrd="0" destOrd="0" presId="urn:microsoft.com/office/officeart/2005/8/layout/vList5"/>
    <dgm:cxn modelId="{2397AA11-44E9-448E-BE75-C33ACE310728}" type="presParOf" srcId="{BF0045A3-9124-4EB2-B6ED-B2523876BCAE}" destId="{1CA32533-4B8C-446B-A8A4-C673DD062DC1}" srcOrd="1" destOrd="0" presId="urn:microsoft.com/office/officeart/2005/8/layout/vList5"/>
    <dgm:cxn modelId="{98CBBF7D-4AE0-4751-8448-52075A09821D}" type="presParOf" srcId="{C0849586-AE96-4C34-8FAB-1EC3D9F0A55E}" destId="{0B3C7EAE-CCFC-4F2C-9ADE-04C84CDF3FA5}" srcOrd="5" destOrd="0" presId="urn:microsoft.com/office/officeart/2005/8/layout/vList5"/>
    <dgm:cxn modelId="{382466BC-0807-4117-BEBB-3DEF8D1BEFF1}" type="presParOf" srcId="{C0849586-AE96-4C34-8FAB-1EC3D9F0A55E}" destId="{E7EEA0FC-59D8-4213-A603-01FAF5461B86}" srcOrd="6" destOrd="0" presId="urn:microsoft.com/office/officeart/2005/8/layout/vList5"/>
    <dgm:cxn modelId="{BB22E894-1DF7-4DBB-AB02-8ED11CA93BBA}" type="presParOf" srcId="{E7EEA0FC-59D8-4213-A603-01FAF5461B86}" destId="{4E2FFB3F-C6C7-4A69-8B86-D09841A71F4B}" srcOrd="0" destOrd="0" presId="urn:microsoft.com/office/officeart/2005/8/layout/vList5"/>
    <dgm:cxn modelId="{FA526591-7E59-4DCB-A966-E21C83F7D201}" type="presParOf" srcId="{E7EEA0FC-59D8-4213-A603-01FAF5461B86}" destId="{74FBAFBE-950E-4FA4-89F0-3C932B3226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3E3B94-7418-4C17-AC8C-09649B88272E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4C0E90D-3D3A-4B05-A75D-18BE91B053C5}">
      <dgm:prSet phldrT="[テキスト]"/>
      <dgm:spPr>
        <a:gradFill rotWithShape="0">
          <a:gsLst>
            <a:gs pos="0">
              <a:schemeClr val="accent2">
                <a:lumMod val="48000"/>
                <a:lumOff val="52000"/>
              </a:schemeClr>
            </a:gs>
            <a:gs pos="97083">
              <a:schemeClr val="accent6">
                <a:lumMod val="40000"/>
                <a:lumOff val="60000"/>
              </a:schemeClr>
            </a:gs>
            <a:gs pos="50000">
              <a:schemeClr val="accent6">
                <a:lumMod val="20000"/>
                <a:lumOff val="80000"/>
              </a:schemeClr>
            </a:gs>
          </a:gsLst>
          <a:lin ang="162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kumimoji="1" lang="en-US" altLang="ja-JP" dirty="0" smtClean="0"/>
            <a:t>Difficult aspects from abroad</a:t>
          </a:r>
          <a:endParaRPr kumimoji="1" lang="ja-JP" altLang="en-US" dirty="0"/>
        </a:p>
      </dgm:t>
    </dgm:pt>
    <dgm:pt modelId="{2F9579FD-4F62-4EFD-B175-0D6C6299F710}" type="parTrans" cxnId="{A3285A47-AC9D-4B87-9E84-9767F0D15350}">
      <dgm:prSet/>
      <dgm:spPr/>
      <dgm:t>
        <a:bodyPr/>
        <a:lstStyle/>
        <a:p>
          <a:endParaRPr kumimoji="1" lang="ja-JP" altLang="en-US"/>
        </a:p>
      </dgm:t>
    </dgm:pt>
    <dgm:pt modelId="{EB286BC9-4462-490F-A4C1-8E9E1CF69037}" type="sibTrans" cxnId="{A3285A47-AC9D-4B87-9E84-9767F0D15350}">
      <dgm:prSet/>
      <dgm:spPr/>
      <dgm:t>
        <a:bodyPr/>
        <a:lstStyle/>
        <a:p>
          <a:endParaRPr kumimoji="1" lang="ja-JP" altLang="en-US"/>
        </a:p>
      </dgm:t>
    </dgm:pt>
    <dgm:pt modelId="{B31C04A5-03F1-438F-9E3B-79E0B603A8C0}">
      <dgm:prSet phldrT="[テキスト]"/>
      <dgm:spPr/>
      <dgm:t>
        <a:bodyPr/>
        <a:lstStyle/>
        <a:p>
          <a:r>
            <a:rPr kumimoji="1" lang="en-US" altLang="ja-JP" dirty="0" smtClean="0"/>
            <a:t>Period:</a:t>
          </a:r>
        </a:p>
        <a:p>
          <a:r>
            <a:rPr kumimoji="1" lang="en-US" altLang="ja-JP" dirty="0" smtClean="0"/>
            <a:t>20 years must be covered</a:t>
          </a:r>
          <a:endParaRPr kumimoji="1" lang="ja-JP" altLang="en-US" dirty="0"/>
        </a:p>
      </dgm:t>
    </dgm:pt>
    <dgm:pt modelId="{19BAC7FE-53E5-4501-BAF8-93570BE11CE7}" type="parTrans" cxnId="{EA2C94F7-EE43-481A-ABC4-3DDC768571DA}">
      <dgm:prSet/>
      <dgm:spPr/>
      <dgm:t>
        <a:bodyPr/>
        <a:lstStyle/>
        <a:p>
          <a:endParaRPr kumimoji="1" lang="ja-JP" altLang="en-US"/>
        </a:p>
      </dgm:t>
    </dgm:pt>
    <dgm:pt modelId="{DC9A1B34-34D9-4D93-9364-A9BD0E29BA86}" type="sibTrans" cxnId="{EA2C94F7-EE43-481A-ABC4-3DDC768571DA}">
      <dgm:prSet/>
      <dgm:spPr/>
      <dgm:t>
        <a:bodyPr/>
        <a:lstStyle/>
        <a:p>
          <a:endParaRPr kumimoji="1" lang="ja-JP" altLang="en-US"/>
        </a:p>
      </dgm:t>
    </dgm:pt>
    <dgm:pt modelId="{03635A31-78A7-4CA7-9364-722A07D8DD48}">
      <dgm:prSet phldrT="[テキスト]"/>
      <dgm:spPr/>
      <dgm:t>
        <a:bodyPr/>
        <a:lstStyle/>
        <a:p>
          <a:r>
            <a:rPr kumimoji="1" lang="en-US" altLang="ja-JP" dirty="0" smtClean="0"/>
            <a:t>Volume:</a:t>
          </a:r>
        </a:p>
        <a:p>
          <a:r>
            <a:rPr kumimoji="1" lang="en-US" altLang="ja-JP" dirty="0" smtClean="0"/>
            <a:t>Huge number of PATs &amp; UMs</a:t>
          </a:r>
        </a:p>
      </dgm:t>
    </dgm:pt>
    <dgm:pt modelId="{B33C0780-7E70-4572-AB6E-8182C25E1EAB}" type="parTrans" cxnId="{EDF79358-D030-4BC5-9A53-B681A865FE67}">
      <dgm:prSet/>
      <dgm:spPr/>
      <dgm:t>
        <a:bodyPr/>
        <a:lstStyle/>
        <a:p>
          <a:endParaRPr kumimoji="1" lang="ja-JP" altLang="en-US"/>
        </a:p>
      </dgm:t>
    </dgm:pt>
    <dgm:pt modelId="{E906D8BF-0BDB-4474-951F-4DF01AAF59A1}" type="sibTrans" cxnId="{EDF79358-D030-4BC5-9A53-B681A865FE67}">
      <dgm:prSet/>
      <dgm:spPr/>
      <dgm:t>
        <a:bodyPr/>
        <a:lstStyle/>
        <a:p>
          <a:endParaRPr kumimoji="1" lang="ja-JP" altLang="en-US"/>
        </a:p>
      </dgm:t>
    </dgm:pt>
    <dgm:pt modelId="{4778D910-B670-4C69-B600-2D7E4C398045}">
      <dgm:prSet phldrT="[テキスト]"/>
      <dgm:spPr/>
      <dgm:t>
        <a:bodyPr/>
        <a:lstStyle/>
        <a:p>
          <a:r>
            <a:rPr kumimoji="1" lang="en-US" altLang="ja-JP" dirty="0" smtClean="0"/>
            <a:t>Language:</a:t>
          </a:r>
        </a:p>
        <a:p>
          <a:r>
            <a:rPr kumimoji="1" lang="en-US" altLang="ja-JP" dirty="0" smtClean="0"/>
            <a:t>Chinese</a:t>
          </a:r>
          <a:endParaRPr kumimoji="1" lang="ja-JP" altLang="en-US" dirty="0"/>
        </a:p>
      </dgm:t>
    </dgm:pt>
    <dgm:pt modelId="{1C25E458-402A-4274-8651-19AAE45AA5A7}" type="parTrans" cxnId="{1F4990A3-EFA2-4C67-84F4-24FD2DAA63C1}">
      <dgm:prSet/>
      <dgm:spPr/>
      <dgm:t>
        <a:bodyPr/>
        <a:lstStyle/>
        <a:p>
          <a:endParaRPr kumimoji="1" lang="ja-JP" altLang="en-US"/>
        </a:p>
      </dgm:t>
    </dgm:pt>
    <dgm:pt modelId="{7CE79602-9B98-4166-837B-18F478BEC5AF}" type="sibTrans" cxnId="{1F4990A3-EFA2-4C67-84F4-24FD2DAA63C1}">
      <dgm:prSet/>
      <dgm:spPr/>
      <dgm:t>
        <a:bodyPr/>
        <a:lstStyle/>
        <a:p>
          <a:endParaRPr kumimoji="1" lang="ja-JP" altLang="en-US"/>
        </a:p>
      </dgm:t>
    </dgm:pt>
    <dgm:pt modelId="{65BFD413-1EEC-4DE7-88E4-51EC0EB6AFF8}">
      <dgm:prSet phldrT="[テキスト]"/>
      <dgm:spPr/>
      <dgm:t>
        <a:bodyPr/>
        <a:lstStyle/>
        <a:p>
          <a:endParaRPr kumimoji="1" lang="ja-JP" altLang="en-US"/>
        </a:p>
      </dgm:t>
    </dgm:pt>
    <dgm:pt modelId="{2712C14A-9B6D-4F2C-85C5-ADEA553E2D1E}" type="parTrans" cxnId="{73A1EB69-CD77-46D1-A55A-14B3ED5E0427}">
      <dgm:prSet/>
      <dgm:spPr/>
      <dgm:t>
        <a:bodyPr/>
        <a:lstStyle/>
        <a:p>
          <a:endParaRPr kumimoji="1" lang="ja-JP" altLang="en-US"/>
        </a:p>
      </dgm:t>
    </dgm:pt>
    <dgm:pt modelId="{7BC119D2-3011-4C04-B62C-807297195E6C}" type="sibTrans" cxnId="{73A1EB69-CD77-46D1-A55A-14B3ED5E0427}">
      <dgm:prSet/>
      <dgm:spPr/>
      <dgm:t>
        <a:bodyPr/>
        <a:lstStyle/>
        <a:p>
          <a:endParaRPr kumimoji="1" lang="ja-JP" altLang="en-US"/>
        </a:p>
      </dgm:t>
    </dgm:pt>
    <dgm:pt modelId="{3DECDD75-9A29-4B14-A8CD-B84C8FF29859}">
      <dgm:prSet phldrT="[テキスト]"/>
      <dgm:spPr/>
      <dgm:t>
        <a:bodyPr/>
        <a:lstStyle/>
        <a:p>
          <a:endParaRPr kumimoji="1" lang="ja-JP" altLang="en-US"/>
        </a:p>
      </dgm:t>
    </dgm:pt>
    <dgm:pt modelId="{00ABFB76-4C0B-4F57-9CCC-6CBA9A2EADEF}" type="parTrans" cxnId="{576635B1-7C16-4552-89C7-97BD0BCE08EA}">
      <dgm:prSet/>
      <dgm:spPr/>
      <dgm:t>
        <a:bodyPr/>
        <a:lstStyle/>
        <a:p>
          <a:endParaRPr kumimoji="1" lang="ja-JP" altLang="en-US"/>
        </a:p>
      </dgm:t>
    </dgm:pt>
    <dgm:pt modelId="{17E2F7F0-C4FC-4528-BC61-DD6286596501}" type="sibTrans" cxnId="{576635B1-7C16-4552-89C7-97BD0BCE08EA}">
      <dgm:prSet/>
      <dgm:spPr/>
      <dgm:t>
        <a:bodyPr/>
        <a:lstStyle/>
        <a:p>
          <a:endParaRPr kumimoji="1" lang="ja-JP" altLang="en-US"/>
        </a:p>
      </dgm:t>
    </dgm:pt>
    <dgm:pt modelId="{93CA381A-EE27-49D0-AA35-EE70F5C95950}">
      <dgm:prSet phldrT="[テキスト]"/>
      <dgm:spPr/>
      <dgm:t>
        <a:bodyPr/>
        <a:lstStyle/>
        <a:p>
          <a:endParaRPr kumimoji="1" lang="ja-JP" altLang="en-US"/>
        </a:p>
      </dgm:t>
    </dgm:pt>
    <dgm:pt modelId="{E5B8CEB9-E3CB-488F-9EFD-B86D2A09C411}" type="parTrans" cxnId="{11B12FD0-B37E-44D3-B189-D9349C3D4A32}">
      <dgm:prSet/>
      <dgm:spPr/>
      <dgm:t>
        <a:bodyPr/>
        <a:lstStyle/>
        <a:p>
          <a:endParaRPr kumimoji="1" lang="ja-JP" altLang="en-US"/>
        </a:p>
      </dgm:t>
    </dgm:pt>
    <dgm:pt modelId="{EF92FFBE-45F8-419B-8CD2-69B089AFC95B}" type="sibTrans" cxnId="{11B12FD0-B37E-44D3-B189-D9349C3D4A32}">
      <dgm:prSet/>
      <dgm:spPr/>
      <dgm:t>
        <a:bodyPr/>
        <a:lstStyle/>
        <a:p>
          <a:endParaRPr kumimoji="1" lang="ja-JP" altLang="en-US"/>
        </a:p>
      </dgm:t>
    </dgm:pt>
    <dgm:pt modelId="{F05F2F19-A9E3-4390-A65C-29387F81EBEA}" type="pres">
      <dgm:prSet presAssocID="{373E3B94-7418-4C17-AC8C-09649B8827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A5E60B9-952B-452D-8AB5-18AD7E6A8913}" type="pres">
      <dgm:prSet presAssocID="{E4C0E90D-3D3A-4B05-A75D-18BE91B053C5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623F2DA1-8758-41F0-BDFE-2621610237A7}" type="pres">
      <dgm:prSet presAssocID="{19BAC7FE-53E5-4501-BAF8-93570BE11CE7}" presName="parTrans" presStyleLbl="bgSibTrans2D1" presStyleIdx="0" presStyleCnt="3"/>
      <dgm:spPr/>
      <dgm:t>
        <a:bodyPr/>
        <a:lstStyle/>
        <a:p>
          <a:endParaRPr kumimoji="1" lang="ja-JP" altLang="en-US"/>
        </a:p>
      </dgm:t>
    </dgm:pt>
    <dgm:pt modelId="{FA60C781-ACBC-4140-B878-404AC9B15C61}" type="pres">
      <dgm:prSet presAssocID="{B31C04A5-03F1-438F-9E3B-79E0B603A8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6D6421-D770-42BC-8D45-1E87E1FA3559}" type="pres">
      <dgm:prSet presAssocID="{B33C0780-7E70-4572-AB6E-8182C25E1EAB}" presName="parTrans" presStyleLbl="bgSibTrans2D1" presStyleIdx="1" presStyleCnt="3"/>
      <dgm:spPr/>
      <dgm:t>
        <a:bodyPr/>
        <a:lstStyle/>
        <a:p>
          <a:endParaRPr kumimoji="1" lang="ja-JP" altLang="en-US"/>
        </a:p>
      </dgm:t>
    </dgm:pt>
    <dgm:pt modelId="{C48D1998-35ED-4A81-910F-BF9FB9D8132B}" type="pres">
      <dgm:prSet presAssocID="{03635A31-78A7-4CA7-9364-722A07D8DD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10B212-500F-4462-8F7F-6A3BA7FD4C2D}" type="pres">
      <dgm:prSet presAssocID="{1C25E458-402A-4274-8651-19AAE45AA5A7}" presName="parTrans" presStyleLbl="bgSibTrans2D1" presStyleIdx="2" presStyleCnt="3"/>
      <dgm:spPr/>
      <dgm:t>
        <a:bodyPr/>
        <a:lstStyle/>
        <a:p>
          <a:endParaRPr kumimoji="1" lang="ja-JP" altLang="en-US"/>
        </a:p>
      </dgm:t>
    </dgm:pt>
    <dgm:pt modelId="{49A64BAE-FF0B-4918-8CAA-8A3D3AF1F4A2}" type="pres">
      <dgm:prSet presAssocID="{4778D910-B670-4C69-B600-2D7E4C3980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B3BDA86-5406-4978-96BC-8A18536A11F2}" type="presOf" srcId="{03635A31-78A7-4CA7-9364-722A07D8DD48}" destId="{C48D1998-35ED-4A81-910F-BF9FB9D8132B}" srcOrd="0" destOrd="0" presId="urn:microsoft.com/office/officeart/2005/8/layout/radial4"/>
    <dgm:cxn modelId="{73A1EB69-CD77-46D1-A55A-14B3ED5E0427}" srcId="{373E3B94-7418-4C17-AC8C-09649B88272E}" destId="{65BFD413-1EEC-4DE7-88E4-51EC0EB6AFF8}" srcOrd="1" destOrd="0" parTransId="{2712C14A-9B6D-4F2C-85C5-ADEA553E2D1E}" sibTransId="{7BC119D2-3011-4C04-B62C-807297195E6C}"/>
    <dgm:cxn modelId="{5D5418A4-D5DE-4408-927A-E15D3775FC19}" type="presOf" srcId="{B31C04A5-03F1-438F-9E3B-79E0B603A8C0}" destId="{FA60C781-ACBC-4140-B878-404AC9B15C61}" srcOrd="0" destOrd="0" presId="urn:microsoft.com/office/officeart/2005/8/layout/radial4"/>
    <dgm:cxn modelId="{EB19CBA7-E5C8-4089-AA16-113F4DA1D88E}" type="presOf" srcId="{373E3B94-7418-4C17-AC8C-09649B88272E}" destId="{F05F2F19-A9E3-4390-A65C-29387F81EBEA}" srcOrd="0" destOrd="0" presId="urn:microsoft.com/office/officeart/2005/8/layout/radial4"/>
    <dgm:cxn modelId="{11B12FD0-B37E-44D3-B189-D9349C3D4A32}" srcId="{373E3B94-7418-4C17-AC8C-09649B88272E}" destId="{93CA381A-EE27-49D0-AA35-EE70F5C95950}" srcOrd="3" destOrd="0" parTransId="{E5B8CEB9-E3CB-488F-9EFD-B86D2A09C411}" sibTransId="{EF92FFBE-45F8-419B-8CD2-69B089AFC95B}"/>
    <dgm:cxn modelId="{B0B255EA-3410-46EB-BD1A-059D9B3C2861}" type="presOf" srcId="{E4C0E90D-3D3A-4B05-A75D-18BE91B053C5}" destId="{4A5E60B9-952B-452D-8AB5-18AD7E6A8913}" srcOrd="0" destOrd="0" presId="urn:microsoft.com/office/officeart/2005/8/layout/radial4"/>
    <dgm:cxn modelId="{99E52E7B-E749-4472-A99B-5B6202295BDD}" type="presOf" srcId="{1C25E458-402A-4274-8651-19AAE45AA5A7}" destId="{1D10B212-500F-4462-8F7F-6A3BA7FD4C2D}" srcOrd="0" destOrd="0" presId="urn:microsoft.com/office/officeart/2005/8/layout/radial4"/>
    <dgm:cxn modelId="{F0FBF39F-EEC3-43C8-A4F1-20171F5C729E}" type="presOf" srcId="{B33C0780-7E70-4572-AB6E-8182C25E1EAB}" destId="{926D6421-D770-42BC-8D45-1E87E1FA3559}" srcOrd="0" destOrd="0" presId="urn:microsoft.com/office/officeart/2005/8/layout/radial4"/>
    <dgm:cxn modelId="{576635B1-7C16-4552-89C7-97BD0BCE08EA}" srcId="{373E3B94-7418-4C17-AC8C-09649B88272E}" destId="{3DECDD75-9A29-4B14-A8CD-B84C8FF29859}" srcOrd="2" destOrd="0" parTransId="{00ABFB76-4C0B-4F57-9CCC-6CBA9A2EADEF}" sibTransId="{17E2F7F0-C4FC-4528-BC61-DD6286596501}"/>
    <dgm:cxn modelId="{A3285A47-AC9D-4B87-9E84-9767F0D15350}" srcId="{373E3B94-7418-4C17-AC8C-09649B88272E}" destId="{E4C0E90D-3D3A-4B05-A75D-18BE91B053C5}" srcOrd="0" destOrd="0" parTransId="{2F9579FD-4F62-4EFD-B175-0D6C6299F710}" sibTransId="{EB286BC9-4462-490F-A4C1-8E9E1CF69037}"/>
    <dgm:cxn modelId="{1F4990A3-EFA2-4C67-84F4-24FD2DAA63C1}" srcId="{E4C0E90D-3D3A-4B05-A75D-18BE91B053C5}" destId="{4778D910-B670-4C69-B600-2D7E4C398045}" srcOrd="2" destOrd="0" parTransId="{1C25E458-402A-4274-8651-19AAE45AA5A7}" sibTransId="{7CE79602-9B98-4166-837B-18F478BEC5AF}"/>
    <dgm:cxn modelId="{EDF79358-D030-4BC5-9A53-B681A865FE67}" srcId="{E4C0E90D-3D3A-4B05-A75D-18BE91B053C5}" destId="{03635A31-78A7-4CA7-9364-722A07D8DD48}" srcOrd="1" destOrd="0" parTransId="{B33C0780-7E70-4572-AB6E-8182C25E1EAB}" sibTransId="{E906D8BF-0BDB-4474-951F-4DF01AAF59A1}"/>
    <dgm:cxn modelId="{2E81D3B7-B42A-4570-AD3E-DD7DAF45AC18}" type="presOf" srcId="{19BAC7FE-53E5-4501-BAF8-93570BE11CE7}" destId="{623F2DA1-8758-41F0-BDFE-2621610237A7}" srcOrd="0" destOrd="0" presId="urn:microsoft.com/office/officeart/2005/8/layout/radial4"/>
    <dgm:cxn modelId="{EA2C94F7-EE43-481A-ABC4-3DDC768571DA}" srcId="{E4C0E90D-3D3A-4B05-A75D-18BE91B053C5}" destId="{B31C04A5-03F1-438F-9E3B-79E0B603A8C0}" srcOrd="0" destOrd="0" parTransId="{19BAC7FE-53E5-4501-BAF8-93570BE11CE7}" sibTransId="{DC9A1B34-34D9-4D93-9364-A9BD0E29BA86}"/>
    <dgm:cxn modelId="{74F6C3A3-E9C9-4295-9E25-B7613288F7D5}" type="presOf" srcId="{4778D910-B670-4C69-B600-2D7E4C398045}" destId="{49A64BAE-FF0B-4918-8CAA-8A3D3AF1F4A2}" srcOrd="0" destOrd="0" presId="urn:microsoft.com/office/officeart/2005/8/layout/radial4"/>
    <dgm:cxn modelId="{81ED6E3B-B61E-4296-8A5B-386116D3F3BB}" type="presParOf" srcId="{F05F2F19-A9E3-4390-A65C-29387F81EBEA}" destId="{4A5E60B9-952B-452D-8AB5-18AD7E6A8913}" srcOrd="0" destOrd="0" presId="urn:microsoft.com/office/officeart/2005/8/layout/radial4"/>
    <dgm:cxn modelId="{C0C10450-0F74-4F0D-8C05-9A5974065227}" type="presParOf" srcId="{F05F2F19-A9E3-4390-A65C-29387F81EBEA}" destId="{623F2DA1-8758-41F0-BDFE-2621610237A7}" srcOrd="1" destOrd="0" presId="urn:microsoft.com/office/officeart/2005/8/layout/radial4"/>
    <dgm:cxn modelId="{77BEEC89-649C-4F00-A440-0D676A39EC9B}" type="presParOf" srcId="{F05F2F19-A9E3-4390-A65C-29387F81EBEA}" destId="{FA60C781-ACBC-4140-B878-404AC9B15C61}" srcOrd="2" destOrd="0" presId="urn:microsoft.com/office/officeart/2005/8/layout/radial4"/>
    <dgm:cxn modelId="{22B9E76C-0646-4205-BBDC-4EA8D4E7530E}" type="presParOf" srcId="{F05F2F19-A9E3-4390-A65C-29387F81EBEA}" destId="{926D6421-D770-42BC-8D45-1E87E1FA3559}" srcOrd="3" destOrd="0" presId="urn:microsoft.com/office/officeart/2005/8/layout/radial4"/>
    <dgm:cxn modelId="{9580FBAF-BCEB-4369-AFA2-B7378136E8C5}" type="presParOf" srcId="{F05F2F19-A9E3-4390-A65C-29387F81EBEA}" destId="{C48D1998-35ED-4A81-910F-BF9FB9D8132B}" srcOrd="4" destOrd="0" presId="urn:microsoft.com/office/officeart/2005/8/layout/radial4"/>
    <dgm:cxn modelId="{80F11ED6-AFAC-44BE-BBEF-652A5494EC97}" type="presParOf" srcId="{F05F2F19-A9E3-4390-A65C-29387F81EBEA}" destId="{1D10B212-500F-4462-8F7F-6A3BA7FD4C2D}" srcOrd="5" destOrd="0" presId="urn:microsoft.com/office/officeart/2005/8/layout/radial4"/>
    <dgm:cxn modelId="{E5D76A42-E9EA-4452-B9BF-F05428E65E77}" type="presParOf" srcId="{F05F2F19-A9E3-4390-A65C-29387F81EBEA}" destId="{49A64BAE-FF0B-4918-8CAA-8A3D3AF1F4A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DCC32B-4880-409A-AF96-E15444E866AE}" type="doc">
      <dgm:prSet loTypeId="urn:microsoft.com/office/officeart/2005/8/layout/vList4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515A78A-BD16-4C84-9D12-812520FB440F}">
      <dgm:prSet phldrT="[テキスト]"/>
      <dgm:spPr/>
      <dgm:t>
        <a:bodyPr/>
        <a:lstStyle/>
        <a:p>
          <a:r>
            <a:rPr kumimoji="1" lang="en-US" altLang="ja-JP" dirty="0" smtClean="0"/>
            <a:t>Is China trending from “Quantity” to “Quality”? </a:t>
          </a:r>
          <a:r>
            <a:rPr kumimoji="1" lang="ja-JP" altLang="en-US" dirty="0" smtClean="0"/>
            <a:t>　　　</a:t>
          </a:r>
          <a:r>
            <a:rPr kumimoji="1" lang="en-US" altLang="ja-JP" dirty="0" smtClean="0"/>
            <a:t>If so,   Patentability search  become  a cornerstone </a:t>
          </a:r>
          <a:r>
            <a:rPr kumimoji="1" lang="ja-JP" altLang="en-US" dirty="0" smtClean="0"/>
            <a:t>　</a:t>
          </a:r>
          <a:r>
            <a:rPr kumimoji="1" lang="en-US" altLang="ja-JP" dirty="0" smtClean="0"/>
            <a:t>to IP strategy.</a:t>
          </a:r>
          <a:endParaRPr kumimoji="1" lang="ja-JP" altLang="en-US" dirty="0"/>
        </a:p>
      </dgm:t>
    </dgm:pt>
    <dgm:pt modelId="{8A3A400A-BE05-48CE-B3EA-44A4B2F21291}">
      <dgm:prSet phldrT="[テキスト]"/>
      <dgm:spPr/>
      <dgm:t>
        <a:bodyPr/>
        <a:lstStyle/>
        <a:p>
          <a:r>
            <a:rPr kumimoji="1" lang="en-US" altLang="ja-JP" dirty="0" smtClean="0"/>
            <a:t>Patentability Search</a:t>
          </a:r>
          <a:endParaRPr kumimoji="1" lang="ja-JP" altLang="en-US" dirty="0"/>
        </a:p>
      </dgm:t>
    </dgm:pt>
    <dgm:pt modelId="{449D7AFD-BA73-428B-AED4-6EE8C949055F}" type="sibTrans" cxnId="{F4ACCBC6-46C1-4D15-819D-14C1208FEAA3}">
      <dgm:prSet/>
      <dgm:spPr/>
      <dgm:t>
        <a:bodyPr/>
        <a:lstStyle/>
        <a:p>
          <a:endParaRPr kumimoji="1" lang="ja-JP" altLang="en-US"/>
        </a:p>
      </dgm:t>
    </dgm:pt>
    <dgm:pt modelId="{947A842F-7985-4D08-AD8F-6067B5C23585}" type="parTrans" cxnId="{F4ACCBC6-46C1-4D15-819D-14C1208FEAA3}">
      <dgm:prSet/>
      <dgm:spPr/>
      <dgm:t>
        <a:bodyPr/>
        <a:lstStyle/>
        <a:p>
          <a:endParaRPr kumimoji="1" lang="ja-JP" altLang="en-US"/>
        </a:p>
      </dgm:t>
    </dgm:pt>
    <dgm:pt modelId="{6BEAF503-B19F-4F29-87A7-A75F1BDDA8FC}" type="sibTrans" cxnId="{9F3132E1-41CA-4DDC-B8C4-22FFFC397CD0}">
      <dgm:prSet/>
      <dgm:spPr/>
      <dgm:t>
        <a:bodyPr/>
        <a:lstStyle/>
        <a:p>
          <a:endParaRPr kumimoji="1" lang="ja-JP" altLang="en-US"/>
        </a:p>
      </dgm:t>
    </dgm:pt>
    <dgm:pt modelId="{77AD687F-D6D3-4821-8D7F-1A3D6A65D21F}" type="parTrans" cxnId="{9F3132E1-41CA-4DDC-B8C4-22FFFC397CD0}">
      <dgm:prSet/>
      <dgm:spPr/>
      <dgm:t>
        <a:bodyPr/>
        <a:lstStyle/>
        <a:p>
          <a:endParaRPr kumimoji="1" lang="ja-JP" altLang="en-US"/>
        </a:p>
      </dgm:t>
    </dgm:pt>
    <dgm:pt modelId="{06CFF1C2-B62B-4111-A2FB-0661323C30C1}">
      <dgm:prSet phldrT="[テキスト]"/>
      <dgm:spPr/>
      <dgm:t>
        <a:bodyPr/>
        <a:lstStyle/>
        <a:p>
          <a:r>
            <a:rPr kumimoji="1" lang="en-US" altLang="ja-JP" dirty="0" smtClean="0"/>
            <a:t>Japanese companies want to avoid patent infringement in China, but it is not easy to conduct infringement searches from other countries.</a:t>
          </a:r>
          <a:endParaRPr kumimoji="1" lang="ja-JP" altLang="en-US" dirty="0"/>
        </a:p>
      </dgm:t>
    </dgm:pt>
    <dgm:pt modelId="{97FE4EFA-1882-4C1C-A02F-39A898EE625B}">
      <dgm:prSet phldrT="[テキスト]"/>
      <dgm:spPr/>
      <dgm:t>
        <a:bodyPr/>
        <a:lstStyle/>
        <a:p>
          <a:r>
            <a:rPr kumimoji="1" lang="en-US" altLang="ja-JP" dirty="0" smtClean="0"/>
            <a:t>Infringement Search</a:t>
          </a:r>
          <a:endParaRPr kumimoji="1" lang="ja-JP" altLang="en-US" dirty="0"/>
        </a:p>
      </dgm:t>
    </dgm:pt>
    <dgm:pt modelId="{4185EEDD-8230-4E31-94AC-A3F0C28F08F3}" type="sibTrans" cxnId="{F9F01B74-E133-42D4-AE49-D6F3FB43D975}">
      <dgm:prSet/>
      <dgm:spPr/>
      <dgm:t>
        <a:bodyPr/>
        <a:lstStyle/>
        <a:p>
          <a:endParaRPr kumimoji="1" lang="ja-JP" altLang="en-US"/>
        </a:p>
      </dgm:t>
    </dgm:pt>
    <dgm:pt modelId="{9F13CB8B-E9A1-46E1-AA90-1973B07A08F5}" type="parTrans" cxnId="{F9F01B74-E133-42D4-AE49-D6F3FB43D975}">
      <dgm:prSet/>
      <dgm:spPr/>
      <dgm:t>
        <a:bodyPr/>
        <a:lstStyle/>
        <a:p>
          <a:endParaRPr kumimoji="1" lang="ja-JP" altLang="en-US"/>
        </a:p>
      </dgm:t>
    </dgm:pt>
    <dgm:pt modelId="{4906811D-AB31-4E20-8491-82D031EF7F8B}" type="sibTrans" cxnId="{0C5D05C1-B3DA-4B5B-A036-F875EFEB8248}">
      <dgm:prSet/>
      <dgm:spPr/>
      <dgm:t>
        <a:bodyPr/>
        <a:lstStyle/>
        <a:p>
          <a:endParaRPr kumimoji="1" lang="ja-JP" altLang="en-US"/>
        </a:p>
      </dgm:t>
    </dgm:pt>
    <dgm:pt modelId="{E256BC9A-F454-4B8C-B22F-AB6AAB26ABEB}" type="parTrans" cxnId="{0C5D05C1-B3DA-4B5B-A036-F875EFEB8248}">
      <dgm:prSet/>
      <dgm:spPr/>
      <dgm:t>
        <a:bodyPr/>
        <a:lstStyle/>
        <a:p>
          <a:endParaRPr kumimoji="1" lang="ja-JP" altLang="en-US"/>
        </a:p>
      </dgm:t>
    </dgm:pt>
    <dgm:pt modelId="{3716D816-E9CA-4C3F-BC21-A7D259240916}">
      <dgm:prSet phldrT="[テキスト]"/>
      <dgm:spPr/>
      <dgm:t>
        <a:bodyPr/>
        <a:lstStyle/>
        <a:p>
          <a:r>
            <a:rPr kumimoji="1" lang="en-US" altLang="ja-JP" dirty="0" smtClean="0"/>
            <a:t>Japanese patent databases are a treasure trove of prior art.  Validity searches should cover Japanese publications. </a:t>
          </a:r>
          <a:endParaRPr kumimoji="1" lang="ja-JP" altLang="en-US" dirty="0"/>
        </a:p>
      </dgm:t>
    </dgm:pt>
    <dgm:pt modelId="{63F00BE8-B1F4-444A-9A55-ACA0F9233368}">
      <dgm:prSet phldrT="[テキスト]"/>
      <dgm:spPr/>
      <dgm:t>
        <a:bodyPr/>
        <a:lstStyle/>
        <a:p>
          <a:r>
            <a:rPr kumimoji="1" lang="en-US" altLang="ja-JP" dirty="0" smtClean="0"/>
            <a:t>Validity Search</a:t>
          </a:r>
          <a:endParaRPr kumimoji="1" lang="ja-JP" altLang="en-US" dirty="0"/>
        </a:p>
      </dgm:t>
    </dgm:pt>
    <dgm:pt modelId="{8685E6C1-72ED-4CF0-BBDF-2F8568A2A4EC}" type="sibTrans" cxnId="{69635D46-A21E-4EE3-BD26-E4D70297F2B1}">
      <dgm:prSet/>
      <dgm:spPr/>
      <dgm:t>
        <a:bodyPr/>
        <a:lstStyle/>
        <a:p>
          <a:endParaRPr kumimoji="1" lang="ja-JP" altLang="en-US"/>
        </a:p>
      </dgm:t>
    </dgm:pt>
    <dgm:pt modelId="{ABD34206-C3D7-491B-89D4-668D7DE0F8B4}" type="parTrans" cxnId="{69635D46-A21E-4EE3-BD26-E4D70297F2B1}">
      <dgm:prSet/>
      <dgm:spPr/>
      <dgm:t>
        <a:bodyPr/>
        <a:lstStyle/>
        <a:p>
          <a:endParaRPr kumimoji="1" lang="ja-JP" altLang="en-US"/>
        </a:p>
      </dgm:t>
    </dgm:pt>
    <dgm:pt modelId="{C3765954-10C8-409E-9755-E9D323EAF28F}" type="sibTrans" cxnId="{F2EB7163-6B84-4F9C-98B8-FE2324063010}">
      <dgm:prSet/>
      <dgm:spPr/>
      <dgm:t>
        <a:bodyPr/>
        <a:lstStyle/>
        <a:p>
          <a:endParaRPr kumimoji="1" lang="ja-JP" altLang="en-US"/>
        </a:p>
      </dgm:t>
    </dgm:pt>
    <dgm:pt modelId="{D98EE0C0-C667-4286-B33A-EDD025CECDB1}" type="parTrans" cxnId="{F2EB7163-6B84-4F9C-98B8-FE2324063010}">
      <dgm:prSet/>
      <dgm:spPr/>
      <dgm:t>
        <a:bodyPr/>
        <a:lstStyle/>
        <a:p>
          <a:endParaRPr kumimoji="1" lang="ja-JP" altLang="en-US"/>
        </a:p>
      </dgm:t>
    </dgm:pt>
    <dgm:pt modelId="{1C0AC7C7-4872-49BF-8C11-FC762C823302}" type="pres">
      <dgm:prSet presAssocID="{3ADCC32B-4880-409A-AF96-E15444E866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F8751D4-F7ED-4EB5-9232-5EDF876622CF}" type="pres">
      <dgm:prSet presAssocID="{8A3A400A-BE05-48CE-B3EA-44A4B2F21291}" presName="comp" presStyleCnt="0"/>
      <dgm:spPr/>
    </dgm:pt>
    <dgm:pt modelId="{AD449439-E873-4AFA-888E-D99CA5C53824}" type="pres">
      <dgm:prSet presAssocID="{8A3A400A-BE05-48CE-B3EA-44A4B2F21291}" presName="box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F6AE728-D6BC-4BB7-A979-A31C06855EAE}" type="pres">
      <dgm:prSet presAssocID="{8A3A400A-BE05-48CE-B3EA-44A4B2F21291}" presName="img" presStyleLbl="fgImgPlace1" presStyleIdx="0" presStyleCnt="3" custLinFactNeighborX="-3339" custLinFactNeighborY="21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71EA9E35-ECF2-4165-9133-30A9883BDB6A}" type="pres">
      <dgm:prSet presAssocID="{8A3A400A-BE05-48CE-B3EA-44A4B2F2129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78D1699-AEA3-4E30-B8A4-C7473259182C}" type="pres">
      <dgm:prSet presAssocID="{449D7AFD-BA73-428B-AED4-6EE8C949055F}" presName="spacer" presStyleCnt="0"/>
      <dgm:spPr/>
    </dgm:pt>
    <dgm:pt modelId="{9542B622-AEC5-448A-92C8-53CE9DCDB61A}" type="pres">
      <dgm:prSet presAssocID="{63F00BE8-B1F4-444A-9A55-ACA0F9233368}" presName="comp" presStyleCnt="0"/>
      <dgm:spPr/>
    </dgm:pt>
    <dgm:pt modelId="{B36974AB-F653-4CC0-9D1C-732D66A261BF}" type="pres">
      <dgm:prSet presAssocID="{63F00BE8-B1F4-444A-9A55-ACA0F9233368}" presName="box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09460F64-70E2-40DB-ABF8-F28732684D58}" type="pres">
      <dgm:prSet presAssocID="{63F00BE8-B1F4-444A-9A55-ACA0F923336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06A374B3-F450-4F94-A0B3-B4AE074288D3}" type="pres">
      <dgm:prSet presAssocID="{63F00BE8-B1F4-444A-9A55-ACA0F923336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92B86-CBDC-4A75-8254-3B8B38422647}" type="pres">
      <dgm:prSet presAssocID="{8685E6C1-72ED-4CF0-BBDF-2F8568A2A4EC}" presName="spacer" presStyleCnt="0"/>
      <dgm:spPr/>
    </dgm:pt>
    <dgm:pt modelId="{9F2F90D5-65F1-4602-A63B-4AEDDB912F59}" type="pres">
      <dgm:prSet presAssocID="{97FE4EFA-1882-4C1C-A02F-39A898EE625B}" presName="comp" presStyleCnt="0"/>
      <dgm:spPr/>
    </dgm:pt>
    <dgm:pt modelId="{6A8E3D24-A2BE-421E-A9C5-B139ECADD152}" type="pres">
      <dgm:prSet presAssocID="{97FE4EFA-1882-4C1C-A02F-39A898EE625B}" presName="box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D90E3EB-FDC2-4F81-88E9-EF6551702E04}" type="pres">
      <dgm:prSet presAssocID="{97FE4EFA-1882-4C1C-A02F-39A898EE625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72CA50BF-B46C-4869-ACA9-576B7CB6BEC0}" type="pres">
      <dgm:prSet presAssocID="{97FE4EFA-1882-4C1C-A02F-39A898EE625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FACDAE3-CADC-491B-BE09-1870DDA607AA}" type="presOf" srcId="{8A3A400A-BE05-48CE-B3EA-44A4B2F21291}" destId="{71EA9E35-ECF2-4165-9133-30A9883BDB6A}" srcOrd="1" destOrd="0" presId="urn:microsoft.com/office/officeart/2005/8/layout/vList4#1"/>
    <dgm:cxn modelId="{C1D650D8-58EA-499C-B7EE-89B2D399FA68}" type="presOf" srcId="{06CFF1C2-B62B-4111-A2FB-0661323C30C1}" destId="{6A8E3D24-A2BE-421E-A9C5-B139ECADD152}" srcOrd="0" destOrd="1" presId="urn:microsoft.com/office/officeart/2005/8/layout/vList4#1"/>
    <dgm:cxn modelId="{F4ACCBC6-46C1-4D15-819D-14C1208FEAA3}" srcId="{3ADCC32B-4880-409A-AF96-E15444E866AE}" destId="{8A3A400A-BE05-48CE-B3EA-44A4B2F21291}" srcOrd="0" destOrd="0" parTransId="{947A842F-7985-4D08-AD8F-6067B5C23585}" sibTransId="{449D7AFD-BA73-428B-AED4-6EE8C949055F}"/>
    <dgm:cxn modelId="{40DACD63-DEE3-4FCA-A0DA-24F013137ED5}" type="presOf" srcId="{4515A78A-BD16-4C84-9D12-812520FB440F}" destId="{AD449439-E873-4AFA-888E-D99CA5C53824}" srcOrd="0" destOrd="1" presId="urn:microsoft.com/office/officeart/2005/8/layout/vList4#1"/>
    <dgm:cxn modelId="{583338EA-E5B7-46E1-B832-E4B4AB939F8B}" type="presOf" srcId="{63F00BE8-B1F4-444A-9A55-ACA0F9233368}" destId="{06A374B3-F450-4F94-A0B3-B4AE074288D3}" srcOrd="1" destOrd="0" presId="urn:microsoft.com/office/officeart/2005/8/layout/vList4#1"/>
    <dgm:cxn modelId="{08A35A90-1A12-4DAB-9BA5-7D36F0598F4F}" type="presOf" srcId="{97FE4EFA-1882-4C1C-A02F-39A898EE625B}" destId="{6A8E3D24-A2BE-421E-A9C5-B139ECADD152}" srcOrd="0" destOrd="0" presId="urn:microsoft.com/office/officeart/2005/8/layout/vList4#1"/>
    <dgm:cxn modelId="{A4F8D257-B1DA-4708-946E-E5F3AD0B7081}" type="presOf" srcId="{3ADCC32B-4880-409A-AF96-E15444E866AE}" destId="{1C0AC7C7-4872-49BF-8C11-FC762C823302}" srcOrd="0" destOrd="0" presId="urn:microsoft.com/office/officeart/2005/8/layout/vList4#1"/>
    <dgm:cxn modelId="{9F3132E1-41CA-4DDC-B8C4-22FFFC397CD0}" srcId="{8A3A400A-BE05-48CE-B3EA-44A4B2F21291}" destId="{4515A78A-BD16-4C84-9D12-812520FB440F}" srcOrd="0" destOrd="0" parTransId="{77AD687F-D6D3-4821-8D7F-1A3D6A65D21F}" sibTransId="{6BEAF503-B19F-4F29-87A7-A75F1BDDA8FC}"/>
    <dgm:cxn modelId="{0C5D05C1-B3DA-4B5B-A036-F875EFEB8248}" srcId="{97FE4EFA-1882-4C1C-A02F-39A898EE625B}" destId="{06CFF1C2-B62B-4111-A2FB-0661323C30C1}" srcOrd="0" destOrd="0" parTransId="{E256BC9A-F454-4B8C-B22F-AB6AAB26ABEB}" sibTransId="{4906811D-AB31-4E20-8491-82D031EF7F8B}"/>
    <dgm:cxn modelId="{C667D837-6F2F-43EA-B529-9A2E6680BA71}" type="presOf" srcId="{97FE4EFA-1882-4C1C-A02F-39A898EE625B}" destId="{72CA50BF-B46C-4869-ACA9-576B7CB6BEC0}" srcOrd="1" destOrd="0" presId="urn:microsoft.com/office/officeart/2005/8/layout/vList4#1"/>
    <dgm:cxn modelId="{F2EB7163-6B84-4F9C-98B8-FE2324063010}" srcId="{63F00BE8-B1F4-444A-9A55-ACA0F9233368}" destId="{3716D816-E9CA-4C3F-BC21-A7D259240916}" srcOrd="0" destOrd="0" parTransId="{D98EE0C0-C667-4286-B33A-EDD025CECDB1}" sibTransId="{C3765954-10C8-409E-9755-E9D323EAF28F}"/>
    <dgm:cxn modelId="{429C520E-62A6-4E3E-BC63-FCC7522FA2C9}" type="presOf" srcId="{3716D816-E9CA-4C3F-BC21-A7D259240916}" destId="{06A374B3-F450-4F94-A0B3-B4AE074288D3}" srcOrd="1" destOrd="1" presId="urn:microsoft.com/office/officeart/2005/8/layout/vList4#1"/>
    <dgm:cxn modelId="{1E4993D0-A930-40B0-BD28-65C8B64F5952}" type="presOf" srcId="{06CFF1C2-B62B-4111-A2FB-0661323C30C1}" destId="{72CA50BF-B46C-4869-ACA9-576B7CB6BEC0}" srcOrd="1" destOrd="1" presId="urn:microsoft.com/office/officeart/2005/8/layout/vList4#1"/>
    <dgm:cxn modelId="{3A8F8856-38D4-4DE1-AA6C-5FEB04B93433}" type="presOf" srcId="{3716D816-E9CA-4C3F-BC21-A7D259240916}" destId="{B36974AB-F653-4CC0-9D1C-732D66A261BF}" srcOrd="0" destOrd="1" presId="urn:microsoft.com/office/officeart/2005/8/layout/vList4#1"/>
    <dgm:cxn modelId="{7A13A60C-98A4-42B4-ACC5-04F871CF25E2}" type="presOf" srcId="{63F00BE8-B1F4-444A-9A55-ACA0F9233368}" destId="{B36974AB-F653-4CC0-9D1C-732D66A261BF}" srcOrd="0" destOrd="0" presId="urn:microsoft.com/office/officeart/2005/8/layout/vList4#1"/>
    <dgm:cxn modelId="{69635D46-A21E-4EE3-BD26-E4D70297F2B1}" srcId="{3ADCC32B-4880-409A-AF96-E15444E866AE}" destId="{63F00BE8-B1F4-444A-9A55-ACA0F9233368}" srcOrd="1" destOrd="0" parTransId="{ABD34206-C3D7-491B-89D4-668D7DE0F8B4}" sibTransId="{8685E6C1-72ED-4CF0-BBDF-2F8568A2A4EC}"/>
    <dgm:cxn modelId="{3E19A110-B11A-4777-AF4D-54CDD08E879C}" type="presOf" srcId="{4515A78A-BD16-4C84-9D12-812520FB440F}" destId="{71EA9E35-ECF2-4165-9133-30A9883BDB6A}" srcOrd="1" destOrd="1" presId="urn:microsoft.com/office/officeart/2005/8/layout/vList4#1"/>
    <dgm:cxn modelId="{2D751B0F-8CD1-41CD-A050-74BCCDA4D89B}" type="presOf" srcId="{8A3A400A-BE05-48CE-B3EA-44A4B2F21291}" destId="{AD449439-E873-4AFA-888E-D99CA5C53824}" srcOrd="0" destOrd="0" presId="urn:microsoft.com/office/officeart/2005/8/layout/vList4#1"/>
    <dgm:cxn modelId="{F9F01B74-E133-42D4-AE49-D6F3FB43D975}" srcId="{3ADCC32B-4880-409A-AF96-E15444E866AE}" destId="{97FE4EFA-1882-4C1C-A02F-39A898EE625B}" srcOrd="2" destOrd="0" parTransId="{9F13CB8B-E9A1-46E1-AA90-1973B07A08F5}" sibTransId="{4185EEDD-8230-4E31-94AC-A3F0C28F08F3}"/>
    <dgm:cxn modelId="{769A07BC-B648-4201-B638-65D9416D84C9}" type="presParOf" srcId="{1C0AC7C7-4872-49BF-8C11-FC762C823302}" destId="{1F8751D4-F7ED-4EB5-9232-5EDF876622CF}" srcOrd="0" destOrd="0" presId="urn:microsoft.com/office/officeart/2005/8/layout/vList4#1"/>
    <dgm:cxn modelId="{176FF482-7C3A-448E-BCFA-853CEE8E6F8E}" type="presParOf" srcId="{1F8751D4-F7ED-4EB5-9232-5EDF876622CF}" destId="{AD449439-E873-4AFA-888E-D99CA5C53824}" srcOrd="0" destOrd="0" presId="urn:microsoft.com/office/officeart/2005/8/layout/vList4#1"/>
    <dgm:cxn modelId="{8DCA295E-8839-4DB4-AADF-156398A55B40}" type="presParOf" srcId="{1F8751D4-F7ED-4EB5-9232-5EDF876622CF}" destId="{0F6AE728-D6BC-4BB7-A979-A31C06855EAE}" srcOrd="1" destOrd="0" presId="urn:microsoft.com/office/officeart/2005/8/layout/vList4#1"/>
    <dgm:cxn modelId="{C798A29A-BD6E-41D3-8787-D69564CDAAA7}" type="presParOf" srcId="{1F8751D4-F7ED-4EB5-9232-5EDF876622CF}" destId="{71EA9E35-ECF2-4165-9133-30A9883BDB6A}" srcOrd="2" destOrd="0" presId="urn:microsoft.com/office/officeart/2005/8/layout/vList4#1"/>
    <dgm:cxn modelId="{70D88BBB-FCF8-49DB-948B-CB94AED4A099}" type="presParOf" srcId="{1C0AC7C7-4872-49BF-8C11-FC762C823302}" destId="{578D1699-AEA3-4E30-B8A4-C7473259182C}" srcOrd="1" destOrd="0" presId="urn:microsoft.com/office/officeart/2005/8/layout/vList4#1"/>
    <dgm:cxn modelId="{26A7750A-9066-45F8-AF53-362194992DA1}" type="presParOf" srcId="{1C0AC7C7-4872-49BF-8C11-FC762C823302}" destId="{9542B622-AEC5-448A-92C8-53CE9DCDB61A}" srcOrd="2" destOrd="0" presId="urn:microsoft.com/office/officeart/2005/8/layout/vList4#1"/>
    <dgm:cxn modelId="{5828CAB1-E190-4851-AE65-2534593F110E}" type="presParOf" srcId="{9542B622-AEC5-448A-92C8-53CE9DCDB61A}" destId="{B36974AB-F653-4CC0-9D1C-732D66A261BF}" srcOrd="0" destOrd="0" presId="urn:microsoft.com/office/officeart/2005/8/layout/vList4#1"/>
    <dgm:cxn modelId="{223C056E-87A6-4B00-9DD2-096FED5B4294}" type="presParOf" srcId="{9542B622-AEC5-448A-92C8-53CE9DCDB61A}" destId="{09460F64-70E2-40DB-ABF8-F28732684D58}" srcOrd="1" destOrd="0" presId="urn:microsoft.com/office/officeart/2005/8/layout/vList4#1"/>
    <dgm:cxn modelId="{178598C4-F82F-4A10-9380-8B4FCA989844}" type="presParOf" srcId="{9542B622-AEC5-448A-92C8-53CE9DCDB61A}" destId="{06A374B3-F450-4F94-A0B3-B4AE074288D3}" srcOrd="2" destOrd="0" presId="urn:microsoft.com/office/officeart/2005/8/layout/vList4#1"/>
    <dgm:cxn modelId="{876A40A8-83DF-46B6-B5D2-A134C4C9EF2B}" type="presParOf" srcId="{1C0AC7C7-4872-49BF-8C11-FC762C823302}" destId="{79592B86-CBDC-4A75-8254-3B8B38422647}" srcOrd="3" destOrd="0" presId="urn:microsoft.com/office/officeart/2005/8/layout/vList4#1"/>
    <dgm:cxn modelId="{4806EC70-71EA-41CB-8D60-77AB92BDB066}" type="presParOf" srcId="{1C0AC7C7-4872-49BF-8C11-FC762C823302}" destId="{9F2F90D5-65F1-4602-A63B-4AEDDB912F59}" srcOrd="4" destOrd="0" presId="urn:microsoft.com/office/officeart/2005/8/layout/vList4#1"/>
    <dgm:cxn modelId="{5BE1D795-D2F5-421A-A6E2-33A74049B63F}" type="presParOf" srcId="{9F2F90D5-65F1-4602-A63B-4AEDDB912F59}" destId="{6A8E3D24-A2BE-421E-A9C5-B139ECADD152}" srcOrd="0" destOrd="0" presId="urn:microsoft.com/office/officeart/2005/8/layout/vList4#1"/>
    <dgm:cxn modelId="{532415E0-7467-4905-84F2-971DB1D70DCA}" type="presParOf" srcId="{9F2F90D5-65F1-4602-A63B-4AEDDB912F59}" destId="{0D90E3EB-FDC2-4F81-88E9-EF6551702E04}" srcOrd="1" destOrd="0" presId="urn:microsoft.com/office/officeart/2005/8/layout/vList4#1"/>
    <dgm:cxn modelId="{AFAC12D1-5E40-444A-9753-58FD591E3EFA}" type="presParOf" srcId="{9F2F90D5-65F1-4602-A63B-4AEDDB912F59}" destId="{72CA50BF-B46C-4869-ACA9-576B7CB6BEC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14DEE4-9FD9-413A-9384-4B76EBD4847F}">
      <dsp:nvSpPr>
        <dsp:cNvPr id="0" name=""/>
        <dsp:cNvSpPr/>
      </dsp:nvSpPr>
      <dsp:spPr>
        <a:xfrm>
          <a:off x="404822" y="16629"/>
          <a:ext cx="798195" cy="798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KW</a:t>
          </a:r>
          <a:endParaRPr kumimoji="1" lang="ja-JP" altLang="en-US" sz="1400" kern="1200" dirty="0"/>
        </a:p>
      </dsp:txBody>
      <dsp:txXfrm>
        <a:off x="511248" y="156313"/>
        <a:ext cx="585343" cy="359188"/>
      </dsp:txXfrm>
    </dsp:sp>
    <dsp:sp modelId="{CA1B4478-2F98-4C52-825F-9024ECFFA4EA}">
      <dsp:nvSpPr>
        <dsp:cNvPr id="0" name=""/>
        <dsp:cNvSpPr/>
      </dsp:nvSpPr>
      <dsp:spPr>
        <a:xfrm>
          <a:off x="692837" y="515501"/>
          <a:ext cx="798195" cy="798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code</a:t>
          </a:r>
          <a:endParaRPr kumimoji="1" lang="ja-JP" altLang="en-US" sz="1400" kern="1200" dirty="0"/>
        </a:p>
      </dsp:txBody>
      <dsp:txXfrm>
        <a:off x="936952" y="721701"/>
        <a:ext cx="478917" cy="439007"/>
      </dsp:txXfrm>
    </dsp:sp>
    <dsp:sp modelId="{8D9A70E8-ECFC-419D-8715-C935ECE98CFC}">
      <dsp:nvSpPr>
        <dsp:cNvPr id="0" name=""/>
        <dsp:cNvSpPr/>
      </dsp:nvSpPr>
      <dsp:spPr>
        <a:xfrm>
          <a:off x="116806" y="515501"/>
          <a:ext cx="798195" cy="798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CL</a:t>
          </a:r>
          <a:endParaRPr kumimoji="1" lang="ja-JP" altLang="en-US" sz="1600" kern="1200" dirty="0"/>
        </a:p>
      </dsp:txBody>
      <dsp:txXfrm>
        <a:off x="191970" y="721701"/>
        <a:ext cx="478917" cy="4390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D4D007-E8A9-45CF-93AF-897D7FB5F9E5}">
      <dsp:nvSpPr>
        <dsp:cNvPr id="0" name=""/>
        <dsp:cNvSpPr/>
      </dsp:nvSpPr>
      <dsp:spPr>
        <a:xfrm>
          <a:off x="155941" y="0"/>
          <a:ext cx="1728003" cy="16719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 Irrelevant</a:t>
          </a:r>
        </a:p>
      </dsp:txBody>
      <dsp:txXfrm>
        <a:off x="566342" y="125396"/>
        <a:ext cx="907201" cy="284233"/>
      </dsp:txXfrm>
    </dsp:sp>
    <dsp:sp modelId="{A32E0E93-94B0-47F5-B658-32331D93DE64}">
      <dsp:nvSpPr>
        <dsp:cNvPr id="0" name=""/>
        <dsp:cNvSpPr/>
      </dsp:nvSpPr>
      <dsp:spPr>
        <a:xfrm>
          <a:off x="432051" y="501949"/>
          <a:ext cx="1175784" cy="1086050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  <a:lumMod val="72000"/>
                <a:lumOff val="2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/>
            <a:t>Relevant</a:t>
          </a:r>
          <a:endParaRPr kumimoji="1" lang="ja-JP" altLang="en-US" sz="1400" kern="1200" dirty="0"/>
        </a:p>
      </dsp:txBody>
      <dsp:txXfrm>
        <a:off x="604240" y="773461"/>
        <a:ext cx="831405" cy="543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9DF45-F7B2-454A-B4F6-7284249D7A70}">
      <dsp:nvSpPr>
        <dsp:cNvPr id="0" name=""/>
        <dsp:cNvSpPr/>
      </dsp:nvSpPr>
      <dsp:spPr>
        <a:xfrm rot="5400000">
          <a:off x="4740180" y="-1949901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100" kern="1200" dirty="0" smtClean="0"/>
            <a:t>To find prior art for invalidation</a:t>
          </a:r>
          <a:endParaRPr kumimoji="1" lang="ja-JP" altLang="en-US" sz="3100" kern="1200" dirty="0"/>
        </a:p>
      </dsp:txBody>
      <dsp:txXfrm rot="5400000">
        <a:off x="4740180" y="-1949901"/>
        <a:ext cx="1120838" cy="5023278"/>
      </dsp:txXfrm>
    </dsp:sp>
    <dsp:sp modelId="{12FC64F7-5EA6-456F-AE5B-135F706FD4C9}">
      <dsp:nvSpPr>
        <dsp:cNvPr id="0" name=""/>
        <dsp:cNvSpPr/>
      </dsp:nvSpPr>
      <dsp:spPr>
        <a:xfrm>
          <a:off x="36633" y="27728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Purpose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800" kern="1200" dirty="0"/>
        </a:p>
      </dsp:txBody>
      <dsp:txXfrm>
        <a:off x="36633" y="27728"/>
        <a:ext cx="2752326" cy="1068018"/>
      </dsp:txXfrm>
    </dsp:sp>
    <dsp:sp modelId="{CB84013B-CE75-4DAF-AD6B-11C59864AAE6}">
      <dsp:nvSpPr>
        <dsp:cNvPr id="0" name=""/>
        <dsp:cNvSpPr/>
      </dsp:nvSpPr>
      <dsp:spPr>
        <a:xfrm rot="5400000">
          <a:off x="4740180" y="-759010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100" kern="1200" dirty="0" smtClean="0"/>
            <a:t>Prior to Application Date</a:t>
          </a:r>
          <a:endParaRPr kumimoji="1" lang="ja-JP" altLang="en-US" sz="3100" kern="1200" dirty="0"/>
        </a:p>
      </dsp:txBody>
      <dsp:txXfrm rot="5400000">
        <a:off x="4740180" y="-759010"/>
        <a:ext cx="1120838" cy="5023278"/>
      </dsp:txXfrm>
    </dsp:sp>
    <dsp:sp modelId="{AD71954C-FF22-4A27-A1B8-27F7A2E2B4F9}">
      <dsp:nvSpPr>
        <dsp:cNvPr id="0" name=""/>
        <dsp:cNvSpPr/>
      </dsp:nvSpPr>
      <dsp:spPr>
        <a:xfrm>
          <a:off x="36633" y="1218618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Period</a:t>
          </a:r>
          <a:endParaRPr kumimoji="1" lang="ja-JP" altLang="en-US" sz="2800" kern="1200" dirty="0"/>
        </a:p>
      </dsp:txBody>
      <dsp:txXfrm>
        <a:off x="36633" y="1218618"/>
        <a:ext cx="2752326" cy="1068018"/>
      </dsp:txXfrm>
    </dsp:sp>
    <dsp:sp modelId="{1CA32533-4B8C-446B-A8A4-C673DD062DC1}">
      <dsp:nvSpPr>
        <dsp:cNvPr id="0" name=""/>
        <dsp:cNvSpPr/>
      </dsp:nvSpPr>
      <dsp:spPr>
        <a:xfrm rot="5400000">
          <a:off x="4740180" y="431879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100" kern="1200" dirty="0" smtClean="0"/>
            <a:t>Patents and/or Non-patent literature  (World wide)</a:t>
          </a:r>
          <a:endParaRPr kumimoji="1" lang="ja-JP" altLang="en-US" sz="3100" kern="1200" dirty="0"/>
        </a:p>
      </dsp:txBody>
      <dsp:txXfrm rot="5400000">
        <a:off x="4740180" y="431879"/>
        <a:ext cx="1120838" cy="5023278"/>
      </dsp:txXfrm>
    </dsp:sp>
    <dsp:sp modelId="{134E1657-3A7D-4041-9D7A-74275948E44D}">
      <dsp:nvSpPr>
        <dsp:cNvPr id="0" name=""/>
        <dsp:cNvSpPr/>
      </dsp:nvSpPr>
      <dsp:spPr>
        <a:xfrm>
          <a:off x="36633" y="2409509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Materials</a:t>
          </a:r>
          <a:endParaRPr kumimoji="1" lang="ja-JP" altLang="en-US" sz="2800" kern="1200" dirty="0"/>
        </a:p>
      </dsp:txBody>
      <dsp:txXfrm>
        <a:off x="36633" y="2409509"/>
        <a:ext cx="2752326" cy="1068018"/>
      </dsp:txXfrm>
    </dsp:sp>
    <dsp:sp modelId="{74FBAFBE-950E-4FA4-89F0-3C932B3226A5}">
      <dsp:nvSpPr>
        <dsp:cNvPr id="0" name=""/>
        <dsp:cNvSpPr/>
      </dsp:nvSpPr>
      <dsp:spPr>
        <a:xfrm rot="5400000">
          <a:off x="4740180" y="1622770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100" kern="1200" dirty="0" smtClean="0"/>
            <a:t>Subject Claims </a:t>
          </a:r>
          <a:r>
            <a:rPr kumimoji="1" lang="ja-JP" altLang="en-US" sz="3100" kern="1200" dirty="0" smtClean="0"/>
            <a:t>⇔</a:t>
          </a:r>
          <a:r>
            <a:rPr kumimoji="1" lang="en-US" altLang="ja-JP" sz="3100" kern="1200" dirty="0" smtClean="0"/>
            <a:t> Full text </a:t>
          </a:r>
          <a:endParaRPr kumimoji="1" lang="ja-JP" altLang="en-US" sz="3100" kern="1200" dirty="0"/>
        </a:p>
      </dsp:txBody>
      <dsp:txXfrm rot="5400000">
        <a:off x="4740180" y="1622770"/>
        <a:ext cx="1120838" cy="5023278"/>
      </dsp:txXfrm>
    </dsp:sp>
    <dsp:sp modelId="{4E2FFB3F-C6C7-4A69-8B86-D09841A71F4B}">
      <dsp:nvSpPr>
        <dsp:cNvPr id="0" name=""/>
        <dsp:cNvSpPr/>
      </dsp:nvSpPr>
      <dsp:spPr>
        <a:xfrm>
          <a:off x="36633" y="3600400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1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Comparison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 dirty="0"/>
        </a:p>
      </dsp:txBody>
      <dsp:txXfrm>
        <a:off x="36633" y="3600400"/>
        <a:ext cx="2752326" cy="10680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AB04A-A5AF-415F-B9F8-97E3E73ADD18}">
      <dsp:nvSpPr>
        <dsp:cNvPr id="0" name=""/>
        <dsp:cNvSpPr/>
      </dsp:nvSpPr>
      <dsp:spPr>
        <a:xfrm>
          <a:off x="448643" y="15850"/>
          <a:ext cx="542872" cy="271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/>
            <a:t>US</a:t>
          </a:r>
          <a:endParaRPr kumimoji="1" lang="ja-JP" altLang="en-US" sz="1800" b="1" kern="1200" dirty="0"/>
        </a:p>
      </dsp:txBody>
      <dsp:txXfrm>
        <a:off x="448643" y="15850"/>
        <a:ext cx="542872" cy="271436"/>
      </dsp:txXfrm>
    </dsp:sp>
    <dsp:sp modelId="{C2D52BB8-5919-410D-9639-49DDC9C8678C}">
      <dsp:nvSpPr>
        <dsp:cNvPr id="0" name=""/>
        <dsp:cNvSpPr/>
      </dsp:nvSpPr>
      <dsp:spPr>
        <a:xfrm rot="3600000">
          <a:off x="802651" y="492558"/>
          <a:ext cx="283448" cy="9500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3600000">
        <a:off x="802651" y="492558"/>
        <a:ext cx="283448" cy="95002"/>
      </dsp:txXfrm>
    </dsp:sp>
    <dsp:sp modelId="{AF5D90B1-7F3A-4026-B797-58642242EEF0}">
      <dsp:nvSpPr>
        <dsp:cNvPr id="0" name=""/>
        <dsp:cNvSpPr/>
      </dsp:nvSpPr>
      <dsp:spPr>
        <a:xfrm>
          <a:off x="897235" y="792833"/>
          <a:ext cx="542872" cy="271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/>
            <a:t>EP</a:t>
          </a:r>
          <a:endParaRPr kumimoji="1" lang="ja-JP" altLang="en-US" sz="1800" b="1" kern="1200" dirty="0"/>
        </a:p>
      </dsp:txBody>
      <dsp:txXfrm>
        <a:off x="897235" y="792833"/>
        <a:ext cx="542872" cy="271436"/>
      </dsp:txXfrm>
    </dsp:sp>
    <dsp:sp modelId="{1B794FDE-BE42-4ABE-B878-A1FA0719C436}">
      <dsp:nvSpPr>
        <dsp:cNvPr id="0" name=""/>
        <dsp:cNvSpPr/>
      </dsp:nvSpPr>
      <dsp:spPr>
        <a:xfrm rot="10800000">
          <a:off x="578355" y="881050"/>
          <a:ext cx="283448" cy="9500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578355" y="881050"/>
        <a:ext cx="283448" cy="95002"/>
      </dsp:txXfrm>
    </dsp:sp>
    <dsp:sp modelId="{CB1B3C8D-530E-485D-AC2F-072ECD4A4371}">
      <dsp:nvSpPr>
        <dsp:cNvPr id="0" name=""/>
        <dsp:cNvSpPr/>
      </dsp:nvSpPr>
      <dsp:spPr>
        <a:xfrm>
          <a:off x="52" y="792833"/>
          <a:ext cx="542872" cy="271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/>
            <a:t>JP</a:t>
          </a:r>
          <a:endParaRPr kumimoji="1" lang="ja-JP" altLang="en-US" sz="1800" b="1" kern="1200" dirty="0"/>
        </a:p>
      </dsp:txBody>
      <dsp:txXfrm>
        <a:off x="52" y="792833"/>
        <a:ext cx="542872" cy="271436"/>
      </dsp:txXfrm>
    </dsp:sp>
    <dsp:sp modelId="{B3086B86-3ED7-4356-AB60-8438707E1EB2}">
      <dsp:nvSpPr>
        <dsp:cNvPr id="0" name=""/>
        <dsp:cNvSpPr/>
      </dsp:nvSpPr>
      <dsp:spPr>
        <a:xfrm rot="18000000">
          <a:off x="354060" y="492558"/>
          <a:ext cx="283448" cy="9500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8000000">
        <a:off x="354060" y="492558"/>
        <a:ext cx="283448" cy="950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AB04A-A5AF-415F-B9F8-97E3E73ADD18}">
      <dsp:nvSpPr>
        <dsp:cNvPr id="0" name=""/>
        <dsp:cNvSpPr/>
      </dsp:nvSpPr>
      <dsp:spPr>
        <a:xfrm>
          <a:off x="576661" y="64531"/>
          <a:ext cx="430852" cy="215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/>
            <a:t>US</a:t>
          </a:r>
          <a:endParaRPr kumimoji="1" lang="ja-JP" altLang="en-US" sz="1600" b="1" kern="1200" dirty="0"/>
        </a:p>
      </dsp:txBody>
      <dsp:txXfrm>
        <a:off x="576661" y="64531"/>
        <a:ext cx="430852" cy="215426"/>
      </dsp:txXfrm>
    </dsp:sp>
    <dsp:sp modelId="{C2D52BB8-5919-410D-9639-49DDC9C8678C}">
      <dsp:nvSpPr>
        <dsp:cNvPr id="0" name=""/>
        <dsp:cNvSpPr/>
      </dsp:nvSpPr>
      <dsp:spPr>
        <a:xfrm rot="2160000">
          <a:off x="967639" y="343799"/>
          <a:ext cx="224925" cy="753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2160000">
        <a:off x="967639" y="343799"/>
        <a:ext cx="224925" cy="75399"/>
      </dsp:txXfrm>
    </dsp:sp>
    <dsp:sp modelId="{AF5D90B1-7F3A-4026-B797-58642242EEF0}">
      <dsp:nvSpPr>
        <dsp:cNvPr id="0" name=""/>
        <dsp:cNvSpPr/>
      </dsp:nvSpPr>
      <dsp:spPr>
        <a:xfrm>
          <a:off x="1152689" y="483040"/>
          <a:ext cx="430852" cy="215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/>
            <a:t>EP</a:t>
          </a:r>
          <a:endParaRPr kumimoji="1" lang="ja-JP" altLang="en-US" sz="1600" b="1" kern="1200" dirty="0"/>
        </a:p>
      </dsp:txBody>
      <dsp:txXfrm>
        <a:off x="1152689" y="483040"/>
        <a:ext cx="430852" cy="215426"/>
      </dsp:txXfrm>
    </dsp:sp>
    <dsp:sp modelId="{1B794FDE-BE42-4ABE-B878-A1FA0719C436}">
      <dsp:nvSpPr>
        <dsp:cNvPr id="0" name=""/>
        <dsp:cNvSpPr/>
      </dsp:nvSpPr>
      <dsp:spPr>
        <a:xfrm rot="6480000">
          <a:off x="1145641" y="891634"/>
          <a:ext cx="224925" cy="753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6480000">
        <a:off x="1145641" y="891634"/>
        <a:ext cx="224925" cy="75399"/>
      </dsp:txXfrm>
    </dsp:sp>
    <dsp:sp modelId="{CB1B3C8D-530E-485D-AC2F-072ECD4A4371}">
      <dsp:nvSpPr>
        <dsp:cNvPr id="0" name=""/>
        <dsp:cNvSpPr/>
      </dsp:nvSpPr>
      <dsp:spPr>
        <a:xfrm>
          <a:off x="932666" y="1160201"/>
          <a:ext cx="430852" cy="215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/>
            <a:t>CN</a:t>
          </a:r>
          <a:endParaRPr kumimoji="1" lang="ja-JP" altLang="en-US" sz="1600" b="1" kern="1200" dirty="0"/>
        </a:p>
      </dsp:txBody>
      <dsp:txXfrm>
        <a:off x="932666" y="1160201"/>
        <a:ext cx="430852" cy="215426"/>
      </dsp:txXfrm>
    </dsp:sp>
    <dsp:sp modelId="{B3086B86-3ED7-4356-AB60-8438707E1EB2}">
      <dsp:nvSpPr>
        <dsp:cNvPr id="0" name=""/>
        <dsp:cNvSpPr/>
      </dsp:nvSpPr>
      <dsp:spPr>
        <a:xfrm rot="10800000">
          <a:off x="679625" y="1230215"/>
          <a:ext cx="224925" cy="753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679625" y="1230215"/>
        <a:ext cx="224925" cy="75399"/>
      </dsp:txXfrm>
    </dsp:sp>
    <dsp:sp modelId="{FE8C1C34-3A5F-41AC-8EFD-AFD305DD0FA3}">
      <dsp:nvSpPr>
        <dsp:cNvPr id="0" name=""/>
        <dsp:cNvSpPr/>
      </dsp:nvSpPr>
      <dsp:spPr>
        <a:xfrm>
          <a:off x="220656" y="1160201"/>
          <a:ext cx="430852" cy="215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/>
            <a:t>KR</a:t>
          </a:r>
          <a:endParaRPr kumimoji="1" lang="ja-JP" altLang="en-US" sz="1600" b="1" kern="1200" dirty="0"/>
        </a:p>
      </dsp:txBody>
      <dsp:txXfrm>
        <a:off x="220656" y="1160201"/>
        <a:ext cx="430852" cy="215426"/>
      </dsp:txXfrm>
    </dsp:sp>
    <dsp:sp modelId="{4A78723F-0D69-43ED-99A0-3B2068B1276F}">
      <dsp:nvSpPr>
        <dsp:cNvPr id="0" name=""/>
        <dsp:cNvSpPr/>
      </dsp:nvSpPr>
      <dsp:spPr>
        <a:xfrm rot="15120000">
          <a:off x="213608" y="891634"/>
          <a:ext cx="224925" cy="753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5120000">
        <a:off x="213608" y="891634"/>
        <a:ext cx="224925" cy="75399"/>
      </dsp:txXfrm>
    </dsp:sp>
    <dsp:sp modelId="{C5AFBEC6-FC1B-45DA-912D-EBA49BCCA2A1}">
      <dsp:nvSpPr>
        <dsp:cNvPr id="0" name=""/>
        <dsp:cNvSpPr/>
      </dsp:nvSpPr>
      <dsp:spPr>
        <a:xfrm>
          <a:off x="633" y="483040"/>
          <a:ext cx="430852" cy="215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/>
            <a:t>JP</a:t>
          </a:r>
          <a:endParaRPr kumimoji="1" lang="ja-JP" altLang="en-US" sz="1600" b="1" kern="1200" dirty="0"/>
        </a:p>
      </dsp:txBody>
      <dsp:txXfrm>
        <a:off x="633" y="483040"/>
        <a:ext cx="430852" cy="215426"/>
      </dsp:txXfrm>
    </dsp:sp>
    <dsp:sp modelId="{671CFC57-7CB1-477A-BBD2-9D3DD8804115}">
      <dsp:nvSpPr>
        <dsp:cNvPr id="0" name=""/>
        <dsp:cNvSpPr/>
      </dsp:nvSpPr>
      <dsp:spPr>
        <a:xfrm rot="19440000">
          <a:off x="391611" y="343799"/>
          <a:ext cx="224925" cy="7539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9440000">
        <a:off x="391611" y="343799"/>
        <a:ext cx="224925" cy="753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AA6B3-083A-4BB5-9FB9-BAD26B1B8853}">
      <dsp:nvSpPr>
        <dsp:cNvPr id="0" name=""/>
        <dsp:cNvSpPr/>
      </dsp:nvSpPr>
      <dsp:spPr>
        <a:xfrm>
          <a:off x="5469" y="20525"/>
          <a:ext cx="1634646" cy="980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/>
            <a:t>IPC</a:t>
          </a:r>
          <a:endParaRPr kumimoji="1" lang="ja-JP" altLang="en-US" sz="3600" kern="1200" dirty="0"/>
        </a:p>
      </dsp:txBody>
      <dsp:txXfrm>
        <a:off x="5469" y="20525"/>
        <a:ext cx="1634646" cy="980788"/>
      </dsp:txXfrm>
    </dsp:sp>
    <dsp:sp modelId="{C26D47BB-A0E4-47D8-8AC2-CACFF45C5135}">
      <dsp:nvSpPr>
        <dsp:cNvPr id="0" name=""/>
        <dsp:cNvSpPr/>
      </dsp:nvSpPr>
      <dsp:spPr>
        <a:xfrm>
          <a:off x="1803580" y="308223"/>
          <a:ext cx="346545" cy="405392"/>
        </a:xfrm>
        <a:prstGeom prst="chevron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>
        <a:off x="1803580" y="308223"/>
        <a:ext cx="346545" cy="405392"/>
      </dsp:txXfrm>
    </dsp:sp>
    <dsp:sp modelId="{25E7CF3B-0621-45B4-903A-71DEC9702155}">
      <dsp:nvSpPr>
        <dsp:cNvPr id="0" name=""/>
        <dsp:cNvSpPr/>
      </dsp:nvSpPr>
      <dsp:spPr>
        <a:xfrm>
          <a:off x="2293974" y="20525"/>
          <a:ext cx="1634646" cy="980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/>
            <a:t>FI</a:t>
          </a:r>
          <a:endParaRPr kumimoji="1" lang="ja-JP" altLang="en-US" sz="3600" kern="1200" dirty="0"/>
        </a:p>
      </dsp:txBody>
      <dsp:txXfrm>
        <a:off x="2293974" y="20525"/>
        <a:ext cx="1634646" cy="980788"/>
      </dsp:txXfrm>
    </dsp:sp>
    <dsp:sp modelId="{1C02D7EB-3526-4A0C-99B7-E475877CE079}">
      <dsp:nvSpPr>
        <dsp:cNvPr id="0" name=""/>
        <dsp:cNvSpPr/>
      </dsp:nvSpPr>
      <dsp:spPr>
        <a:xfrm>
          <a:off x="4092086" y="308223"/>
          <a:ext cx="346545" cy="405392"/>
        </a:xfrm>
        <a:prstGeom prst="chevron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>
        <a:off x="4092086" y="308223"/>
        <a:ext cx="346545" cy="405392"/>
      </dsp:txXfrm>
    </dsp:sp>
    <dsp:sp modelId="{80D169FA-9888-44E7-B982-15E6E59FEFD0}">
      <dsp:nvSpPr>
        <dsp:cNvPr id="0" name=""/>
        <dsp:cNvSpPr/>
      </dsp:nvSpPr>
      <dsp:spPr>
        <a:xfrm>
          <a:off x="4582480" y="20525"/>
          <a:ext cx="1634646" cy="980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/>
            <a:t>F-Term</a:t>
          </a:r>
          <a:endParaRPr kumimoji="1" lang="ja-JP" altLang="en-US" sz="3600" kern="1200" dirty="0"/>
        </a:p>
      </dsp:txBody>
      <dsp:txXfrm>
        <a:off x="4582480" y="20525"/>
        <a:ext cx="1634646" cy="9807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9DF45-F7B2-454A-B4F6-7284249D7A70}">
      <dsp:nvSpPr>
        <dsp:cNvPr id="0" name=""/>
        <dsp:cNvSpPr/>
      </dsp:nvSpPr>
      <dsp:spPr>
        <a:xfrm rot="5400000">
          <a:off x="4740180" y="-1949901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700" kern="1200" dirty="0" smtClean="0"/>
            <a:t>To find any patent which might be infringed by product/method </a:t>
          </a:r>
          <a:endParaRPr kumimoji="1" lang="ja-JP" altLang="en-US" sz="2700" kern="1200" dirty="0"/>
        </a:p>
      </dsp:txBody>
      <dsp:txXfrm rot="5400000">
        <a:off x="4740180" y="-1949901"/>
        <a:ext cx="1120838" cy="5023278"/>
      </dsp:txXfrm>
    </dsp:sp>
    <dsp:sp modelId="{12FC64F7-5EA6-456F-AE5B-135F706FD4C9}">
      <dsp:nvSpPr>
        <dsp:cNvPr id="0" name=""/>
        <dsp:cNvSpPr/>
      </dsp:nvSpPr>
      <dsp:spPr>
        <a:xfrm>
          <a:off x="36633" y="27728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Purpose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800" kern="1200" dirty="0"/>
        </a:p>
      </dsp:txBody>
      <dsp:txXfrm>
        <a:off x="36633" y="27728"/>
        <a:ext cx="2752326" cy="1068018"/>
      </dsp:txXfrm>
    </dsp:sp>
    <dsp:sp modelId="{CB84013B-CE75-4DAF-AD6B-11C59864AAE6}">
      <dsp:nvSpPr>
        <dsp:cNvPr id="0" name=""/>
        <dsp:cNvSpPr/>
      </dsp:nvSpPr>
      <dsp:spPr>
        <a:xfrm rot="5400000">
          <a:off x="4740180" y="-759010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700" kern="1200" dirty="0" smtClean="0"/>
            <a:t>Duration of the patent right</a:t>
          </a:r>
          <a:endParaRPr kumimoji="1" lang="ja-JP" altLang="en-US" sz="2700" kern="1200" dirty="0"/>
        </a:p>
      </dsp:txBody>
      <dsp:txXfrm rot="5400000">
        <a:off x="4740180" y="-759010"/>
        <a:ext cx="1120838" cy="5023278"/>
      </dsp:txXfrm>
    </dsp:sp>
    <dsp:sp modelId="{AD71954C-FF22-4A27-A1B8-27F7A2E2B4F9}">
      <dsp:nvSpPr>
        <dsp:cNvPr id="0" name=""/>
        <dsp:cNvSpPr/>
      </dsp:nvSpPr>
      <dsp:spPr>
        <a:xfrm>
          <a:off x="36633" y="1218618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Period</a:t>
          </a:r>
          <a:endParaRPr kumimoji="1" lang="ja-JP" altLang="en-US" sz="2800" kern="1200" dirty="0"/>
        </a:p>
      </dsp:txBody>
      <dsp:txXfrm>
        <a:off x="36633" y="1218618"/>
        <a:ext cx="2752326" cy="1068018"/>
      </dsp:txXfrm>
    </dsp:sp>
    <dsp:sp modelId="{1CA32533-4B8C-446B-A8A4-C673DD062DC1}">
      <dsp:nvSpPr>
        <dsp:cNvPr id="0" name=""/>
        <dsp:cNvSpPr/>
      </dsp:nvSpPr>
      <dsp:spPr>
        <a:xfrm rot="5400000">
          <a:off x="4740180" y="431879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700" kern="1200" dirty="0" smtClean="0"/>
            <a:t>Patents and UMs in force</a:t>
          </a:r>
          <a:endParaRPr kumimoji="1" lang="ja-JP" altLang="en-US" sz="2700" kern="1200" dirty="0"/>
        </a:p>
      </dsp:txBody>
      <dsp:txXfrm rot="5400000">
        <a:off x="4740180" y="431879"/>
        <a:ext cx="1120838" cy="5023278"/>
      </dsp:txXfrm>
    </dsp:sp>
    <dsp:sp modelId="{134E1657-3A7D-4041-9D7A-74275948E44D}">
      <dsp:nvSpPr>
        <dsp:cNvPr id="0" name=""/>
        <dsp:cNvSpPr/>
      </dsp:nvSpPr>
      <dsp:spPr>
        <a:xfrm>
          <a:off x="36633" y="2409509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Materials</a:t>
          </a:r>
          <a:endParaRPr kumimoji="1" lang="ja-JP" altLang="en-US" sz="2800" kern="1200" dirty="0"/>
        </a:p>
      </dsp:txBody>
      <dsp:txXfrm>
        <a:off x="36633" y="2409509"/>
        <a:ext cx="2752326" cy="1068018"/>
      </dsp:txXfrm>
    </dsp:sp>
    <dsp:sp modelId="{74FBAFBE-950E-4FA4-89F0-3C932B3226A5}">
      <dsp:nvSpPr>
        <dsp:cNvPr id="0" name=""/>
        <dsp:cNvSpPr/>
      </dsp:nvSpPr>
      <dsp:spPr>
        <a:xfrm rot="5400000">
          <a:off x="4740180" y="1622770"/>
          <a:ext cx="1120838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700" kern="1200" dirty="0" smtClean="0"/>
            <a:t>Product’s features </a:t>
          </a:r>
          <a:r>
            <a:rPr kumimoji="1" lang="ja-JP" altLang="en-US" sz="2700" kern="1200" dirty="0" smtClean="0"/>
            <a:t>⇔</a:t>
          </a:r>
          <a:r>
            <a:rPr kumimoji="1" lang="en-US" altLang="ja-JP" sz="2700" kern="1200" dirty="0" smtClean="0"/>
            <a:t> All claims </a:t>
          </a:r>
          <a:endParaRPr kumimoji="1" lang="ja-JP" altLang="en-US" sz="2700" kern="1200" dirty="0"/>
        </a:p>
      </dsp:txBody>
      <dsp:txXfrm rot="5400000">
        <a:off x="4740180" y="1622770"/>
        <a:ext cx="1120838" cy="5023278"/>
      </dsp:txXfrm>
    </dsp:sp>
    <dsp:sp modelId="{4E2FFB3F-C6C7-4A69-8B86-D09841A71F4B}">
      <dsp:nvSpPr>
        <dsp:cNvPr id="0" name=""/>
        <dsp:cNvSpPr/>
      </dsp:nvSpPr>
      <dsp:spPr>
        <a:xfrm>
          <a:off x="36633" y="3600400"/>
          <a:ext cx="2752326" cy="10680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1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Comparison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 dirty="0"/>
        </a:p>
      </dsp:txBody>
      <dsp:txXfrm>
        <a:off x="36633" y="3600400"/>
        <a:ext cx="2752326" cy="10680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E60B9-952B-452D-8AB5-18AD7E6A8913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2">
                <a:lumMod val="48000"/>
                <a:lumOff val="52000"/>
              </a:schemeClr>
            </a:gs>
            <a:gs pos="97083">
              <a:schemeClr val="accent6">
                <a:lumMod val="40000"/>
                <a:lumOff val="60000"/>
              </a:schemeClr>
            </a:gs>
            <a:gs pos="50000">
              <a:schemeClr val="accent6">
                <a:lumMod val="20000"/>
                <a:lumOff val="8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 smtClean="0"/>
            <a:t>Difficult aspects from abroad</a:t>
          </a:r>
          <a:endParaRPr kumimoji="1" lang="ja-JP" altLang="en-US" sz="2200" kern="1200" dirty="0"/>
        </a:p>
      </dsp:txBody>
      <dsp:txXfrm>
        <a:off x="2155507" y="2277603"/>
        <a:ext cx="1784985" cy="1784985"/>
      </dsp:txXfrm>
    </dsp:sp>
    <dsp:sp modelId="{623F2DA1-8758-41F0-BDFE-2621610237A7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60C781-ACBC-4140-B878-404AC9B15C61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Period: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20 years must be covered</a:t>
          </a:r>
          <a:endParaRPr kumimoji="1" lang="ja-JP" altLang="en-US" sz="2000" kern="1200" dirty="0"/>
        </a:p>
      </dsp:txBody>
      <dsp:txXfrm>
        <a:off x="160123" y="1063372"/>
        <a:ext cx="1695735" cy="1356588"/>
      </dsp:txXfrm>
    </dsp:sp>
    <dsp:sp modelId="{926D6421-D770-42BC-8D45-1E87E1FA3559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8D1998-35ED-4A81-910F-BF9FB9D8132B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Volume: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Huge number of PATs &amp; UMs</a:t>
          </a:r>
        </a:p>
      </dsp:txBody>
      <dsp:txXfrm>
        <a:off x="2200132" y="1411"/>
        <a:ext cx="1695735" cy="1356588"/>
      </dsp:txXfrm>
    </dsp:sp>
    <dsp:sp modelId="{1D10B212-500F-4462-8F7F-6A3BA7FD4C2D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64BAE-FF0B-4918-8CAA-8A3D3AF1F4A2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Language: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Chinese</a:t>
          </a:r>
          <a:endParaRPr kumimoji="1" lang="ja-JP" altLang="en-US" sz="2000" kern="1200" dirty="0"/>
        </a:p>
      </dsp:txBody>
      <dsp:txXfrm>
        <a:off x="4240140" y="1063372"/>
        <a:ext cx="1695735" cy="13565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49439-E873-4AFA-888E-D99CA5C53824}">
      <dsp:nvSpPr>
        <dsp:cNvPr id="0" name=""/>
        <dsp:cNvSpPr/>
      </dsp:nvSpPr>
      <dsp:spPr>
        <a:xfrm>
          <a:off x="0" y="0"/>
          <a:ext cx="7944398" cy="167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Patentability Search</a:t>
          </a:r>
          <a:endParaRPr kumimoji="1" lang="ja-JP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100" kern="1200" dirty="0" smtClean="0"/>
            <a:t>Is China trending from “Quantity” to “Quality”? </a:t>
          </a:r>
          <a:r>
            <a:rPr kumimoji="1" lang="ja-JP" altLang="en-US" sz="2100" kern="1200" dirty="0" smtClean="0"/>
            <a:t>　　　</a:t>
          </a:r>
          <a:r>
            <a:rPr kumimoji="1" lang="en-US" altLang="ja-JP" sz="2100" kern="1200" dirty="0" smtClean="0"/>
            <a:t>If so,   Patentability search  become  a cornerstone </a:t>
          </a:r>
          <a:r>
            <a:rPr kumimoji="1" lang="ja-JP" altLang="en-US" sz="2100" kern="1200" dirty="0" smtClean="0"/>
            <a:t>　</a:t>
          </a:r>
          <a:r>
            <a:rPr kumimoji="1" lang="en-US" altLang="ja-JP" sz="2100" kern="1200" dirty="0" smtClean="0"/>
            <a:t>to IP strategy.</a:t>
          </a:r>
          <a:endParaRPr kumimoji="1" lang="ja-JP" altLang="en-US" sz="2100" kern="1200" dirty="0"/>
        </a:p>
      </dsp:txBody>
      <dsp:txXfrm>
        <a:off x="1756312" y="0"/>
        <a:ext cx="6188085" cy="1674328"/>
      </dsp:txXfrm>
    </dsp:sp>
    <dsp:sp modelId="{0F6AE728-D6BC-4BB7-A979-A31C06855EAE}">
      <dsp:nvSpPr>
        <dsp:cNvPr id="0" name=""/>
        <dsp:cNvSpPr/>
      </dsp:nvSpPr>
      <dsp:spPr>
        <a:xfrm>
          <a:off x="114380" y="196646"/>
          <a:ext cx="1588879" cy="13394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6974AB-F653-4CC0-9D1C-732D66A261BF}">
      <dsp:nvSpPr>
        <dsp:cNvPr id="0" name=""/>
        <dsp:cNvSpPr/>
      </dsp:nvSpPr>
      <dsp:spPr>
        <a:xfrm>
          <a:off x="0" y="1841760"/>
          <a:ext cx="7944398" cy="167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Validity Search</a:t>
          </a:r>
          <a:endParaRPr kumimoji="1" lang="ja-JP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100" kern="1200" dirty="0" smtClean="0"/>
            <a:t>Japanese patent databases are a treasure trove of prior art.  Validity searches should cover Japanese publications. </a:t>
          </a:r>
          <a:endParaRPr kumimoji="1" lang="ja-JP" altLang="en-US" sz="2100" kern="1200" dirty="0"/>
        </a:p>
      </dsp:txBody>
      <dsp:txXfrm>
        <a:off x="1756312" y="1841760"/>
        <a:ext cx="6188085" cy="1674328"/>
      </dsp:txXfrm>
    </dsp:sp>
    <dsp:sp modelId="{09460F64-70E2-40DB-ABF8-F28732684D58}">
      <dsp:nvSpPr>
        <dsp:cNvPr id="0" name=""/>
        <dsp:cNvSpPr/>
      </dsp:nvSpPr>
      <dsp:spPr>
        <a:xfrm>
          <a:off x="167432" y="2009193"/>
          <a:ext cx="1588879" cy="13394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8E3D24-A2BE-421E-A9C5-B139ECADD152}">
      <dsp:nvSpPr>
        <dsp:cNvPr id="0" name=""/>
        <dsp:cNvSpPr/>
      </dsp:nvSpPr>
      <dsp:spPr>
        <a:xfrm>
          <a:off x="0" y="3683521"/>
          <a:ext cx="7944398" cy="167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Infringement Search</a:t>
          </a:r>
          <a:endParaRPr kumimoji="1" lang="ja-JP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100" kern="1200" dirty="0" smtClean="0"/>
            <a:t>Japanese companies want to avoid patent infringement in China, but it is not easy to conduct infringement searches from other countries.</a:t>
          </a:r>
          <a:endParaRPr kumimoji="1" lang="ja-JP" altLang="en-US" sz="2100" kern="1200" dirty="0"/>
        </a:p>
      </dsp:txBody>
      <dsp:txXfrm>
        <a:off x="1756312" y="3683521"/>
        <a:ext cx="6188085" cy="1674328"/>
      </dsp:txXfrm>
    </dsp:sp>
    <dsp:sp modelId="{0D90E3EB-FDC2-4F81-88E9-EF6551702E04}">
      <dsp:nvSpPr>
        <dsp:cNvPr id="0" name=""/>
        <dsp:cNvSpPr/>
      </dsp:nvSpPr>
      <dsp:spPr>
        <a:xfrm>
          <a:off x="167432" y="3850954"/>
          <a:ext cx="1588879" cy="13394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200"/>
            </a:lvl1pPr>
          </a:lstStyle>
          <a:p>
            <a:fld id="{88EF3DDB-42EE-4ABB-BEDB-CCE1A24D6EB4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200"/>
            </a:lvl1pPr>
          </a:lstStyle>
          <a:p>
            <a:fld id="{4BCD073E-7ECF-46C3-9B5C-02BFC2FE54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28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2000" kern="1200" baseline="0">
        <a:solidFill>
          <a:schemeClr val="tx1"/>
        </a:solidFill>
        <a:latin typeface="Arial Unicode MS" pitchFamily="50" charset="-128"/>
        <a:ea typeface="+mn-ea"/>
        <a:cs typeface="+mn-cs"/>
      </a:defRPr>
    </a:lvl1pPr>
    <a:lvl2pPr marL="457200" algn="l" defTabSz="914400" rtl="0" eaLnBrk="1" latinLnBrk="0" hangingPunct="1">
      <a:defRPr kumimoji="1" sz="2000" kern="1200" baseline="0">
        <a:solidFill>
          <a:schemeClr val="tx1"/>
        </a:solidFill>
        <a:latin typeface="Arial Unicode MS" pitchFamily="50" charset="-128"/>
        <a:ea typeface="+mn-ea"/>
        <a:cs typeface="+mn-cs"/>
      </a:defRPr>
    </a:lvl2pPr>
    <a:lvl3pPr marL="914400" algn="l" defTabSz="914400" rtl="0" eaLnBrk="1" latinLnBrk="0" hangingPunct="1">
      <a:defRPr kumimoji="1" sz="2000" kern="1200" baseline="0">
        <a:solidFill>
          <a:schemeClr val="tx1"/>
        </a:solidFill>
        <a:latin typeface="Arial Unicode MS" pitchFamily="50" charset="-128"/>
        <a:ea typeface="+mn-ea"/>
        <a:cs typeface="+mn-cs"/>
      </a:defRPr>
    </a:lvl3pPr>
    <a:lvl4pPr marL="1371600" algn="l" defTabSz="914400" rtl="0" eaLnBrk="1" latinLnBrk="0" hangingPunct="1">
      <a:defRPr kumimoji="1" sz="2000" kern="1200" baseline="0">
        <a:solidFill>
          <a:schemeClr val="tx1"/>
        </a:solidFill>
        <a:latin typeface="Arial Unicode MS" pitchFamily="50" charset="-128"/>
        <a:ea typeface="+mn-ea"/>
        <a:cs typeface="+mn-cs"/>
      </a:defRPr>
    </a:lvl4pPr>
    <a:lvl5pPr marL="1828800" algn="l" defTabSz="914400" rtl="0" eaLnBrk="1" latinLnBrk="0" hangingPunct="1">
      <a:defRPr kumimoji="1" sz="2000" kern="1200" baseline="0">
        <a:solidFill>
          <a:schemeClr val="tx1"/>
        </a:solidFill>
        <a:latin typeface="Arial Unicode MS" pitchFamily="50" charset="-128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5766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7255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593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02535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1633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1958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64939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24333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396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43494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58507"/>
            <a:ext cx="5430608" cy="4783161"/>
          </a:xfrm>
        </p:spPr>
        <p:txBody>
          <a:bodyPr/>
          <a:lstStyle/>
          <a:p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8007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9232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528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6443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9054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7811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600"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1112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3776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15374" y="9325644"/>
            <a:ext cx="2918830" cy="538957"/>
          </a:xfrm>
        </p:spPr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3431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073E-7ECF-46C3-9B5C-02BFC2FE54B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7686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32040" y="116633"/>
            <a:ext cx="4032448" cy="3312367"/>
          </a:xfr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4024536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7503" y="116632"/>
            <a:ext cx="4754439" cy="6624736"/>
            <a:chOff x="827584" y="764704"/>
            <a:chExt cx="867600" cy="1208896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013" y="764704"/>
              <a:ext cx="866743" cy="649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406949"/>
              <a:ext cx="867600" cy="56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2880" y="145510"/>
            <a:ext cx="8229600" cy="64807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063277"/>
            <a:ext cx="8208912" cy="5246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615925"/>
            <a:ext cx="2895600" cy="196131"/>
          </a:xfrm>
        </p:spPr>
        <p:txBody>
          <a:bodyPr/>
          <a:lstStyle>
            <a:lvl1pPr>
              <a:defRPr sz="100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74904" y="6615925"/>
            <a:ext cx="2133600" cy="196131"/>
          </a:xfrm>
        </p:spPr>
        <p:txBody>
          <a:bodyPr/>
          <a:lstStyle>
            <a:lvl1pPr>
              <a:defRPr sz="1000"/>
            </a:lvl1pPr>
          </a:lstStyle>
          <a:p>
            <a:fld id="{5A7FB0AF-1306-48A4-80FF-1E0C43A2DF73}" type="slidenum">
              <a:rPr lang="ja-JP" altLang="en-US" smtClean="0"/>
              <a:pPr/>
              <a:t>&lt;#&gt;</a:t>
            </a:fld>
            <a:endParaRPr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07504" y="116632"/>
            <a:ext cx="516787" cy="720080"/>
            <a:chOff x="827584" y="764704"/>
            <a:chExt cx="867600" cy="1208896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013" y="764704"/>
              <a:ext cx="866743" cy="649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406949"/>
              <a:ext cx="867600" cy="56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638304"/>
            <a:ext cx="1224136" cy="15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DF58-8C17-4196-BBB0-F4D9700C53C8}" type="datetimeFigureOut">
              <a:rPr kumimoji="1" lang="ja-JP" altLang="en-US" smtClean="0"/>
              <a:pPr/>
              <a:t>2011/8/19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B0AF-1306-48A4-80FF-1E0C43A2DF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Carry Out</a:t>
            </a:r>
            <a:b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 Surveys.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NGB Corporation</a:t>
            </a:r>
          </a:p>
          <a:p>
            <a:r>
              <a:rPr lang="en-US" altLang="ja-JP" sz="2800" dirty="0" smtClean="0"/>
              <a:t>IP Research Institute</a:t>
            </a:r>
          </a:p>
          <a:p>
            <a:r>
              <a:rPr kumimoji="1" lang="en-US" altLang="ja-JP" sz="2800" dirty="0" smtClean="0"/>
              <a:t>Masahiko SAWADA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 Search – Report Form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oup 21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094355671"/>
              </p:ext>
            </p:extLst>
          </p:nvPr>
        </p:nvGraphicFramePr>
        <p:xfrm>
          <a:off x="899592" y="1268760"/>
          <a:ext cx="7416800" cy="3904882"/>
        </p:xfrm>
        <a:graphic>
          <a:graphicData uri="http://schemas.openxmlformats.org/drawingml/2006/table">
            <a:tbl>
              <a:tblPr/>
              <a:tblGrid>
                <a:gridCol w="1466850"/>
                <a:gridCol w="1620838"/>
                <a:gridCol w="1441450"/>
                <a:gridCol w="1444625"/>
                <a:gridCol w="1443037"/>
              </a:tblGrid>
              <a:tr h="620772">
                <a:tc gridSpan="2"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Subject Patent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KaiTi" pitchFamily="49" charset="-122"/>
                          <a:cs typeface="Arial" pitchFamily="34" charset="0"/>
                        </a:rPr>
                        <a:t>Reference  1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KaiTi" pitchFamily="49" charset="-122"/>
                        <a:cs typeface="Arial" pitchFamily="34" charset="0"/>
                      </a:endParaRPr>
                    </a:p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KaiTi" pitchFamily="49" charset="-122"/>
                          <a:cs typeface="Arial" pitchFamily="34" charset="0"/>
                        </a:rPr>
                        <a:t>Reference 2</a:t>
                      </a:r>
                    </a:p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KaiTi" pitchFamily="49" charset="-122"/>
                        <a:cs typeface="Arial" pitchFamily="34" charset="0"/>
                      </a:endParaRPr>
                    </a:p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KaiTi" pitchFamily="49" charset="-122"/>
                          <a:cs typeface="Arial" pitchFamily="34" charset="0"/>
                        </a:rPr>
                        <a:t>Reference 3</a:t>
                      </a:r>
                    </a:p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8048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Claim 1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36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Elements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A:preamble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Y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X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36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Claim 2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　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Y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ゴシック" pitchFamily="49" charset="-128"/>
                          <a:cs typeface="Arial" pitchFamily="34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218"/>
          <p:cNvSpPr>
            <a:spLocks noChangeArrowheads="1"/>
          </p:cNvSpPr>
          <p:nvPr/>
        </p:nvSpPr>
        <p:spPr bwMode="auto">
          <a:xfrm>
            <a:off x="4427984" y="2924944"/>
            <a:ext cx="647700" cy="10080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Oval 218"/>
          <p:cNvSpPr>
            <a:spLocks noChangeArrowheads="1"/>
          </p:cNvSpPr>
          <p:nvPr/>
        </p:nvSpPr>
        <p:spPr bwMode="auto">
          <a:xfrm>
            <a:off x="5911552" y="3789040"/>
            <a:ext cx="575692" cy="50405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059832" y="5733256"/>
            <a:ext cx="511256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Combination of Prior Art References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4860032" y="3933006"/>
            <a:ext cx="360040" cy="180025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none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endCxn id="5" idx="2"/>
          </p:cNvCxnSpPr>
          <p:nvPr/>
        </p:nvCxnSpPr>
        <p:spPr>
          <a:xfrm flipV="1">
            <a:off x="5372472" y="4041068"/>
            <a:ext cx="539080" cy="16921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none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42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Utilization of Japanese Patents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899592" y="5733256"/>
            <a:ext cx="705678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The number of Japanese patent is decreasing  in the recent years.</a:t>
            </a: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8107914"/>
              </p:ext>
            </p:extLst>
          </p:nvPr>
        </p:nvGraphicFramePr>
        <p:xfrm>
          <a:off x="395536" y="1772816"/>
          <a:ext cx="84352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="" xmlns:p14="http://schemas.microsoft.com/office/powerpoint/2010/main" val="948799089"/>
              </p:ext>
            </p:extLst>
          </p:nvPr>
        </p:nvGraphicFramePr>
        <p:xfrm>
          <a:off x="2051720" y="1052736"/>
          <a:ext cx="144016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図表 4"/>
          <p:cNvGraphicFramePr/>
          <p:nvPr>
            <p:extLst>
              <p:ext uri="{D42A27DB-BD31-4B8C-83A1-F6EECF244321}">
                <p14:modId xmlns="" xmlns:p14="http://schemas.microsoft.com/office/powerpoint/2010/main" val="1570452933"/>
              </p:ext>
            </p:extLst>
          </p:nvPr>
        </p:nvGraphicFramePr>
        <p:xfrm>
          <a:off x="6588224" y="908720"/>
          <a:ext cx="158417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13238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Effective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 of Japanese Patents</a:t>
            </a:r>
            <a:endParaRPr kumimoji="1" lang="ja-JP" altLang="en-US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8124709"/>
              </p:ext>
            </p:extLst>
          </p:nvPr>
        </p:nvGraphicFramePr>
        <p:xfrm>
          <a:off x="1589088" y="1289050"/>
          <a:ext cx="5410200" cy="4279900"/>
        </p:xfrm>
        <a:graphic>
          <a:graphicData uri="http://schemas.openxmlformats.org/presentationml/2006/ole">
            <p:oleObj spid="_x0000_s2099" name="ワークシート" r:id="rId4" imgW="4924352" imgH="3895681" progId="Excel.Sheet.8">
              <p:embed/>
            </p:oleObj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115616" y="5733256"/>
            <a:ext cx="633670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The total  number of JP patent is the largest among other countries.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475656" y="959970"/>
            <a:ext cx="5760640" cy="43204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The total number of patents between 1991 and 2009</a:t>
            </a:r>
          </a:p>
        </p:txBody>
      </p:sp>
    </p:spTree>
    <p:extLst>
      <p:ext uri="{BB962C8B-B14F-4D97-AF65-F5344CB8AC3E}">
        <p14:creationId xmlns="" xmlns:p14="http://schemas.microsoft.com/office/powerpoint/2010/main" val="691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Effective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 of Japanese Patents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899593" y="5877272"/>
            <a:ext cx="1944216" cy="43204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Conventional</a:t>
            </a:r>
          </a:p>
        </p:txBody>
      </p:sp>
      <p:pic>
        <p:nvPicPr>
          <p:cNvPr id="6" name="Picture 9" descr="http://www.ngb.co.jp/files/image4b026c620a9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72361"/>
            <a:ext cx="2160240" cy="33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google.co.jp/url?source=imglanding&amp;ct=img&amp;q=http://www.metalmart.co.jp/shop/item_image/L/f/fr_d_fan_l.gif&amp;sa=X&amp;ei=m3tGToK_FcjzmAWQ8PzoBg&amp;ved=0CAUQ8wc&amp;usg=AFQjCNE7KoolfAyxCouXlkRUL6uwdRu7B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2494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ngb.co.jp/files/image4b026c620b9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228184" y="2165003"/>
            <a:ext cx="200501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3347864" y="4577528"/>
            <a:ext cx="2160240" cy="867696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New Product with innovative design launched in </a:t>
            </a:r>
            <a:r>
              <a:rPr lang="en-US" altLang="ja-JP" sz="2400" dirty="0" smtClean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827583" y="1196752"/>
            <a:ext cx="2376265" cy="563690"/>
          </a:xfrm>
          <a:prstGeom prst="roundRect">
            <a:avLst/>
          </a:prstGeom>
          <a:noFill/>
          <a:ln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One of Example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940152" y="5676098"/>
            <a:ext cx="2664296" cy="633221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Prior Art in JP Patent published in </a:t>
            </a:r>
            <a:r>
              <a:rPr lang="en-US" altLang="ja-JP" sz="2400" dirty="0" smtClean="0">
                <a:solidFill>
                  <a:schemeClr val="tx1"/>
                </a:solidFill>
              </a:rPr>
              <a:t>1981</a:t>
            </a:r>
          </a:p>
        </p:txBody>
      </p:sp>
    </p:spTree>
    <p:extLst>
      <p:ext uri="{BB962C8B-B14F-4D97-AF65-F5344CB8AC3E}">
        <p14:creationId xmlns="" xmlns:p14="http://schemas.microsoft.com/office/powerpoint/2010/main" val="27378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方体 4"/>
          <p:cNvSpPr/>
          <p:nvPr/>
        </p:nvSpPr>
        <p:spPr bwMode="auto">
          <a:xfrm>
            <a:off x="611188" y="2359025"/>
            <a:ext cx="2044700" cy="3148013"/>
          </a:xfrm>
          <a:prstGeom prst="cube">
            <a:avLst>
              <a:gd name="adj" fmla="val 4229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6" name="グループ化 35846"/>
          <p:cNvGrpSpPr>
            <a:grpSpLocks/>
          </p:cNvGrpSpPr>
          <p:nvPr/>
        </p:nvGrpSpPr>
        <p:grpSpPr bwMode="auto">
          <a:xfrm>
            <a:off x="3236913" y="2359818"/>
            <a:ext cx="2044700" cy="3156745"/>
            <a:chOff x="3275856" y="1105957"/>
            <a:chExt cx="2044328" cy="3157857"/>
          </a:xfrm>
        </p:grpSpPr>
        <p:cxnSp>
          <p:nvCxnSpPr>
            <p:cNvPr id="9" name="直線コネクタ 8"/>
            <p:cNvCxnSpPr/>
            <p:nvPr/>
          </p:nvCxnSpPr>
          <p:spPr bwMode="auto">
            <a:xfrm flipH="1">
              <a:off x="3674766" y="1621284"/>
              <a:ext cx="11248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 bwMode="auto">
            <a:xfrm>
              <a:off x="4799579" y="1641928"/>
              <a:ext cx="0" cy="2291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直方体 10"/>
            <p:cNvSpPr/>
            <p:nvPr/>
          </p:nvSpPr>
          <p:spPr bwMode="auto">
            <a:xfrm>
              <a:off x="3275856" y="1114692"/>
              <a:ext cx="2044328" cy="3149122"/>
            </a:xfrm>
            <a:prstGeom prst="cube">
              <a:avLst>
                <a:gd name="adj" fmla="val 4229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直方体 11"/>
            <p:cNvSpPr/>
            <p:nvPr/>
          </p:nvSpPr>
          <p:spPr>
            <a:xfrm>
              <a:off x="3610750" y="1389421"/>
              <a:ext cx="1422347" cy="2514026"/>
            </a:xfrm>
            <a:prstGeom prst="cube">
              <a:avLst>
                <a:gd name="adj" fmla="val 17257"/>
              </a:avLst>
            </a:prstGeom>
            <a:solidFill>
              <a:schemeClr val="accent5">
                <a:lumMod val="75000"/>
                <a:alpha val="17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 bwMode="auto">
            <a:xfrm flipH="1">
              <a:off x="3275856" y="3357032"/>
              <a:ext cx="892013" cy="8972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 bwMode="auto">
            <a:xfrm flipH="1" flipV="1">
              <a:off x="4148823" y="3357032"/>
              <a:ext cx="1171361" cy="23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 bwMode="auto">
            <a:xfrm>
              <a:off x="4167869" y="1105957"/>
              <a:ext cx="1588" cy="2273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35847"/>
          <p:cNvGrpSpPr>
            <a:grpSpLocks/>
          </p:cNvGrpSpPr>
          <p:nvPr/>
        </p:nvGrpSpPr>
        <p:grpSpPr bwMode="auto">
          <a:xfrm>
            <a:off x="5832842" y="2312196"/>
            <a:ext cx="2058988" cy="3225798"/>
            <a:chOff x="5864161" y="1071984"/>
            <a:chExt cx="2058539" cy="3225159"/>
          </a:xfrm>
        </p:grpSpPr>
        <p:cxnSp>
          <p:nvCxnSpPr>
            <p:cNvPr id="17" name="直線コネクタ 16"/>
            <p:cNvCxnSpPr/>
            <p:nvPr/>
          </p:nvCxnSpPr>
          <p:spPr bwMode="auto">
            <a:xfrm rot="5400000">
              <a:off x="5532063" y="3117077"/>
              <a:ext cx="2285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 bwMode="auto">
            <a:xfrm flipH="1">
              <a:off x="6372050" y="1071984"/>
              <a:ext cx="857063" cy="907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 bwMode="auto">
            <a:xfrm flipH="1">
              <a:off x="6372051" y="1495911"/>
              <a:ext cx="11658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 bwMode="auto">
            <a:xfrm flipH="1">
              <a:off x="6227620" y="1632260"/>
              <a:ext cx="1171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 bwMode="auto">
            <a:xfrm>
              <a:off x="7398939" y="2449661"/>
              <a:ext cx="1587" cy="1484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 bwMode="auto">
            <a:xfrm>
              <a:off x="7541417" y="1495911"/>
              <a:ext cx="0" cy="2267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 bwMode="auto">
            <a:xfrm>
              <a:off x="7398939" y="1656068"/>
              <a:ext cx="0" cy="1131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直方体 23"/>
            <p:cNvSpPr/>
            <p:nvPr/>
          </p:nvSpPr>
          <p:spPr bwMode="auto">
            <a:xfrm>
              <a:off x="5878446" y="1114838"/>
              <a:ext cx="2044254" cy="3148976"/>
            </a:xfrm>
            <a:prstGeom prst="cube">
              <a:avLst>
                <a:gd name="adj" fmla="val 4229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 bwMode="auto">
            <a:xfrm flipH="1">
              <a:off x="6372050" y="1975091"/>
              <a:ext cx="9523" cy="2322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 bwMode="auto">
            <a:xfrm flipH="1">
              <a:off x="6660912" y="1071984"/>
              <a:ext cx="855476" cy="907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 bwMode="auto">
            <a:xfrm flipH="1">
              <a:off x="6751380" y="3357531"/>
              <a:ext cx="1171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 bwMode="auto">
            <a:xfrm flipH="1">
              <a:off x="5895904" y="3344834"/>
              <a:ext cx="855476" cy="9062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 bwMode="auto">
            <a:xfrm>
              <a:off x="6781536" y="1114838"/>
              <a:ext cx="0" cy="2242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 bwMode="auto">
            <a:xfrm flipH="1">
              <a:off x="5864161" y="2770273"/>
              <a:ext cx="1171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 bwMode="auto">
            <a:xfrm flipH="1">
              <a:off x="5864161" y="2972638"/>
              <a:ext cx="1171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 bwMode="auto">
            <a:xfrm flipH="1">
              <a:off x="7044335" y="1852979"/>
              <a:ext cx="873726" cy="91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 bwMode="auto">
            <a:xfrm flipH="1">
              <a:off x="7060998" y="2056040"/>
              <a:ext cx="857063" cy="907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直方体 36"/>
            <p:cNvSpPr/>
            <p:nvPr/>
          </p:nvSpPr>
          <p:spPr>
            <a:xfrm>
              <a:off x="6381572" y="2688533"/>
              <a:ext cx="392149" cy="284105"/>
            </a:xfrm>
            <a:prstGeom prst="cube">
              <a:avLst>
                <a:gd name="adj" fmla="val 31506"/>
              </a:avLst>
            </a:prstGeom>
            <a:solidFill>
              <a:schemeClr val="accent1">
                <a:alpha val="33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aphicFrame>
        <p:nvGraphicFramePr>
          <p:cNvPr id="38" name="図表 37"/>
          <p:cNvGraphicFramePr/>
          <p:nvPr>
            <p:extLst>
              <p:ext uri="{D42A27DB-BD31-4B8C-83A1-F6EECF244321}">
                <p14:modId xmlns="" xmlns:p14="http://schemas.microsoft.com/office/powerpoint/2010/main" val="3711639531"/>
              </p:ext>
            </p:extLst>
          </p:nvPr>
        </p:nvGraphicFramePr>
        <p:xfrm>
          <a:off x="1386090" y="548680"/>
          <a:ext cx="6222596" cy="102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直方体 38"/>
          <p:cNvSpPr/>
          <p:nvPr/>
        </p:nvSpPr>
        <p:spPr bwMode="auto">
          <a:xfrm>
            <a:off x="6643701" y="2757309"/>
            <a:ext cx="398207" cy="243063"/>
          </a:xfrm>
          <a:prstGeom prst="cube">
            <a:avLst>
              <a:gd name="adj" fmla="val 49768"/>
            </a:avLst>
          </a:prstGeom>
          <a:solidFill>
            <a:schemeClr val="accent1">
              <a:alpha val="33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直方体 39"/>
          <p:cNvSpPr/>
          <p:nvPr/>
        </p:nvSpPr>
        <p:spPr bwMode="auto">
          <a:xfrm>
            <a:off x="7215206" y="3500439"/>
            <a:ext cx="287930" cy="357190"/>
          </a:xfrm>
          <a:prstGeom prst="cube">
            <a:avLst>
              <a:gd name="adj" fmla="val 44518"/>
            </a:avLst>
          </a:prstGeom>
          <a:solidFill>
            <a:schemeClr val="accent1">
              <a:alpha val="33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1" name="直線コネクタ 60"/>
          <p:cNvCxnSpPr/>
          <p:nvPr/>
        </p:nvCxnSpPr>
        <p:spPr bwMode="auto">
          <a:xfrm>
            <a:off x="3851920" y="2636841"/>
            <a:ext cx="1588" cy="2272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 bwMode="auto">
          <a:xfrm flipH="1" flipV="1">
            <a:off x="3822900" y="4895854"/>
            <a:ext cx="1171574" cy="23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214282" y="5786454"/>
            <a:ext cx="2103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B41J 3/</a:t>
            </a:r>
          </a:p>
          <a:p>
            <a:r>
              <a:rPr lang="en-US" altLang="ja-JP" dirty="0" smtClean="0"/>
              <a:t>Hit Count: </a:t>
            </a:r>
            <a:r>
              <a:rPr lang="en-US" altLang="ja-JP" sz="2400" dirty="0" smtClean="0"/>
              <a:t>79,000</a:t>
            </a:r>
            <a:endParaRPr kumimoji="1" lang="en-US" altLang="ja-JP" sz="2400" dirty="0" smtClean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857488" y="5786454"/>
            <a:ext cx="2148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B41J 3/04,103A</a:t>
            </a:r>
          </a:p>
          <a:p>
            <a:r>
              <a:rPr lang="en-US" altLang="ja-JP" dirty="0" smtClean="0"/>
              <a:t>Hit Count: </a:t>
            </a:r>
            <a:r>
              <a:rPr lang="en-US" altLang="ja-JP" sz="2400" dirty="0" smtClean="0"/>
              <a:t>20,000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715008" y="5643578"/>
            <a:ext cx="242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2C057AF01</a:t>
            </a:r>
          </a:p>
          <a:p>
            <a:r>
              <a:rPr lang="en-US" altLang="ja-JP" dirty="0" smtClean="0"/>
              <a:t>and 2C057AG15       </a:t>
            </a:r>
            <a:r>
              <a:rPr lang="en-US" altLang="ja-JP" sz="2400" dirty="0" smtClean="0"/>
              <a:t>50</a:t>
            </a:r>
            <a:r>
              <a:rPr lang="en-US" altLang="ja-JP" dirty="0" smtClean="0"/>
              <a:t>  </a:t>
            </a:r>
          </a:p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nd 2C057BA14</a:t>
            </a:r>
            <a:endParaRPr kumimoji="1" lang="ja-JP" altLang="en-US" dirty="0"/>
          </a:p>
        </p:txBody>
      </p:sp>
      <p:cxnSp>
        <p:nvCxnSpPr>
          <p:cNvPr id="68" name="直線矢印コネクタ 67"/>
          <p:cNvCxnSpPr/>
          <p:nvPr/>
        </p:nvCxnSpPr>
        <p:spPr>
          <a:xfrm rot="16200000" flipH="1">
            <a:off x="6893736" y="3393281"/>
            <a:ext cx="928695" cy="57150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>
            <a:off x="6217487" y="3498025"/>
            <a:ext cx="1143010" cy="57633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rot="16200000" flipV="1">
            <a:off x="6613819" y="2815942"/>
            <a:ext cx="594743" cy="24922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7929586" y="2214554"/>
            <a:ext cx="1071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Structure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Purpose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Material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Principle</a:t>
            </a:r>
            <a:endParaRPr kumimoji="1" lang="en-US" altLang="ja-JP" dirty="0" smtClean="0"/>
          </a:p>
          <a:p>
            <a:r>
              <a:rPr lang="en-US" altLang="ja-JP" dirty="0" smtClean="0"/>
              <a:t>       .</a:t>
            </a:r>
          </a:p>
          <a:p>
            <a:r>
              <a:rPr kumimoji="1" lang="en-US" altLang="ja-JP" dirty="0" smtClean="0"/>
              <a:t>       .</a:t>
            </a:r>
          </a:p>
          <a:p>
            <a:r>
              <a:rPr lang="en-US" altLang="ja-JP" dirty="0" smtClean="0"/>
              <a:t>       .</a:t>
            </a:r>
            <a:endParaRPr kumimoji="1" lang="ja-JP" altLang="en-US" dirty="0"/>
          </a:p>
        </p:txBody>
      </p:sp>
      <p:sp>
        <p:nvSpPr>
          <p:cNvPr id="60" name="右中かっこ 59"/>
          <p:cNvSpPr/>
          <p:nvPr/>
        </p:nvSpPr>
        <p:spPr>
          <a:xfrm>
            <a:off x="7429520" y="5786454"/>
            <a:ext cx="214314" cy="714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857884" y="157161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Unique code system by JPO</a:t>
            </a:r>
            <a:endParaRPr kumimoji="1" lang="en-US" altLang="ja-JP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2494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="" xmlns:p14="http://schemas.microsoft.com/office/powerpoint/2010/main" val="1390383984"/>
              </p:ext>
            </p:extLst>
          </p:nvPr>
        </p:nvGraphicFramePr>
        <p:xfrm>
          <a:off x="467544" y="1412776"/>
          <a:ext cx="7848872" cy="469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62880" y="14551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Infringement  Search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1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altLang="ja-JP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Infringement</a:t>
            </a:r>
            <a:r>
              <a:rPr kumimoji="1" lang="en-US" altLang="ja-JP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Search – Report Form</a:t>
            </a:r>
            <a:endParaRPr kumimoji="1" lang="ja-JP" alt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6051"/>
            <a:ext cx="7165265" cy="387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中かっこ 7"/>
          <p:cNvSpPr/>
          <p:nvPr/>
        </p:nvSpPr>
        <p:spPr>
          <a:xfrm rot="16200000">
            <a:off x="3557034" y="105097"/>
            <a:ext cx="360039" cy="267801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98045" y="908720"/>
            <a:ext cx="2678017" cy="3553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Technical Features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線吹き出し 1 (枠付き) 11"/>
          <p:cNvSpPr/>
          <p:nvPr/>
        </p:nvSpPr>
        <p:spPr>
          <a:xfrm>
            <a:off x="2915816" y="5875921"/>
            <a:ext cx="2376258" cy="433399"/>
          </a:xfrm>
          <a:prstGeom prst="borderCallout1">
            <a:avLst>
              <a:gd name="adj1" fmla="val 47179"/>
              <a:gd name="adj2" fmla="val 218"/>
              <a:gd name="adj3" fmla="val -84868"/>
              <a:gd name="adj4" fmla="val -2856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Hyperlink to PDF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1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62880" y="145510"/>
            <a:ext cx="8229600" cy="907226"/>
          </a:xfrm>
        </p:spPr>
        <p:txBody>
          <a:bodyPr>
            <a:normAutofit fontScale="90000"/>
          </a:bodyPr>
          <a:lstStyle/>
          <a:p>
            <a:r>
              <a:rPr lang="en-US" altLang="ja-JP" sz="3600" dirty="0"/>
              <a:t> </a:t>
            </a:r>
            <a:r>
              <a:rPr lang="en-US" altLang="ja-JP" sz="3600" dirty="0" smtClean="0"/>
              <a:t>Comparison between Validity Search and Infringement Search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8905" y="1529578"/>
            <a:ext cx="36724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/>
              <a:t>Validity Search</a:t>
            </a:r>
            <a:endParaRPr lang="ja-JP" altLang="en-US" sz="3200" dirty="0"/>
          </a:p>
        </p:txBody>
      </p:sp>
      <p:grpSp>
        <p:nvGrpSpPr>
          <p:cNvPr id="7" name="グループ化 20"/>
          <p:cNvGrpSpPr>
            <a:grpSpLocks/>
          </p:cNvGrpSpPr>
          <p:nvPr/>
        </p:nvGrpSpPr>
        <p:grpSpPr bwMode="auto">
          <a:xfrm>
            <a:off x="520632" y="2519272"/>
            <a:ext cx="3957166" cy="1978819"/>
            <a:chOff x="1444321" y="926030"/>
            <a:chExt cx="5688632" cy="3004199"/>
          </a:xfrm>
        </p:grpSpPr>
        <p:cxnSp>
          <p:nvCxnSpPr>
            <p:cNvPr id="8" name="直線コネクタ 7"/>
            <p:cNvCxnSpPr/>
            <p:nvPr/>
          </p:nvCxnSpPr>
          <p:spPr>
            <a:xfrm flipH="1">
              <a:off x="3964254" y="926030"/>
              <a:ext cx="1764868" cy="1871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962420" y="2797787"/>
              <a:ext cx="0" cy="113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直方体 9"/>
            <p:cNvSpPr/>
            <p:nvPr/>
          </p:nvSpPr>
          <p:spPr>
            <a:xfrm>
              <a:off x="1444321" y="926030"/>
              <a:ext cx="5688632" cy="2992464"/>
            </a:xfrm>
            <a:prstGeom prst="cube">
              <a:avLst>
                <a:gd name="adj" fmla="val 621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3317318" y="926030"/>
              <a:ext cx="0" cy="1132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1471812" y="2015444"/>
              <a:ext cx="1845506" cy="1871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317318" y="2015444"/>
              <a:ext cx="3815635" cy="43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 flipV="1">
              <a:off x="2047273" y="2193426"/>
              <a:ext cx="3832127" cy="50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1757542" y="2415396"/>
              <a:ext cx="3963886" cy="26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721428" y="2441946"/>
              <a:ext cx="0" cy="1124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5879401" y="2244279"/>
              <a:ext cx="0" cy="1132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785377" y="2435993"/>
              <a:ext cx="0" cy="11304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1828822" y="3521375"/>
              <a:ext cx="38926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047273" y="2193426"/>
              <a:ext cx="0" cy="1132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 flipV="1">
              <a:off x="2047273" y="3325870"/>
              <a:ext cx="3832130" cy="38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直方体 21"/>
            <p:cNvSpPr/>
            <p:nvPr/>
          </p:nvSpPr>
          <p:spPr>
            <a:xfrm>
              <a:off x="1787488" y="2203669"/>
              <a:ext cx="2763678" cy="1317704"/>
            </a:xfrm>
            <a:prstGeom prst="cube">
              <a:avLst>
                <a:gd name="adj" fmla="val 17804"/>
              </a:avLst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>
              <a:off x="3962420" y="2015444"/>
              <a:ext cx="1763036" cy="1871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732787" y="926030"/>
              <a:ext cx="0" cy="1132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548905" y="4860400"/>
            <a:ext cx="205739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ea typeface="ＭＳ Ｐゴシック" pitchFamily="50" charset="-128"/>
              </a:rPr>
              <a:t>Retrospective from Application </a:t>
            </a:r>
            <a:r>
              <a:rPr lang="en-US" altLang="ja-JP" dirty="0">
                <a:ea typeface="ＭＳ Ｐゴシック" pitchFamily="50" charset="-128"/>
              </a:rPr>
              <a:t>Date</a:t>
            </a:r>
          </a:p>
        </p:txBody>
      </p:sp>
      <p:cxnSp>
        <p:nvCxnSpPr>
          <p:cNvPr id="26" name="直線矢印コネクタ 25"/>
          <p:cNvCxnSpPr>
            <a:stCxn id="25" idx="0"/>
          </p:cNvCxnSpPr>
          <p:nvPr/>
        </p:nvCxnSpPr>
        <p:spPr>
          <a:xfrm flipV="1">
            <a:off x="1577604" y="4490361"/>
            <a:ext cx="694686" cy="370039"/>
          </a:xfrm>
          <a:prstGeom prst="straightConnector1">
            <a:avLst/>
          </a:prstGeom>
          <a:ln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213809" y="4696939"/>
            <a:ext cx="15642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ea typeface="ＭＳ Ｐゴシック" pitchFamily="50" charset="-128"/>
              </a:rPr>
              <a:t>Narrow Search Field</a:t>
            </a: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681945" y="1556792"/>
            <a:ext cx="4232796" cy="404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/>
              <a:t>Infringement Search</a:t>
            </a:r>
            <a:endParaRPr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92785" y="4956820"/>
            <a:ext cx="182242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ea typeface="ＭＳ Ｐゴシック" pitchFamily="50" charset="-128"/>
              </a:rPr>
              <a:t>Duration of the patent right</a:t>
            </a: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36" name="右中かっこ 35"/>
          <p:cNvSpPr/>
          <p:nvPr/>
        </p:nvSpPr>
        <p:spPr>
          <a:xfrm rot="16200000" flipH="1">
            <a:off x="6177974" y="3891457"/>
            <a:ext cx="378756" cy="1618954"/>
          </a:xfrm>
          <a:prstGeom prst="rightBrace">
            <a:avLst>
              <a:gd name="adj1" fmla="val 2982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00958" y="4429132"/>
            <a:ext cx="143336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ea typeface="ＭＳ Ｐゴシック" pitchFamily="50" charset="-128"/>
              </a:rPr>
              <a:t>Broad Search Field</a:t>
            </a:r>
            <a:endParaRPr lang="en-US" altLang="ja-JP" dirty="0">
              <a:ea typeface="ＭＳ Ｐゴシック" pitchFamily="50" charset="-128"/>
            </a:endParaRPr>
          </a:p>
        </p:txBody>
      </p:sp>
      <p:grpSp>
        <p:nvGrpSpPr>
          <p:cNvPr id="38" name="グループ化 24"/>
          <p:cNvGrpSpPr>
            <a:grpSpLocks/>
          </p:cNvGrpSpPr>
          <p:nvPr/>
        </p:nvGrpSpPr>
        <p:grpSpPr bwMode="auto">
          <a:xfrm>
            <a:off x="4671640" y="2562873"/>
            <a:ext cx="3764335" cy="1990816"/>
            <a:chOff x="2627784" y="1556792"/>
            <a:chExt cx="5688632" cy="3004199"/>
          </a:xfrm>
        </p:grpSpPr>
        <p:cxnSp>
          <p:nvCxnSpPr>
            <p:cNvPr id="39" name="直線コネクタ 38"/>
            <p:cNvCxnSpPr/>
            <p:nvPr/>
          </p:nvCxnSpPr>
          <p:spPr>
            <a:xfrm flipH="1">
              <a:off x="3941903" y="1556792"/>
              <a:ext cx="1763917" cy="1871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直方体 39"/>
            <p:cNvSpPr/>
            <p:nvPr/>
          </p:nvSpPr>
          <p:spPr>
            <a:xfrm>
              <a:off x="2627784" y="1556792"/>
              <a:ext cx="5688632" cy="2993615"/>
            </a:xfrm>
            <a:prstGeom prst="cube">
              <a:avLst>
                <a:gd name="adj" fmla="val 621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4499300" y="1556792"/>
              <a:ext cx="0" cy="1132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2656007" y="2645219"/>
              <a:ext cx="1843294" cy="1871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4499300" y="2645219"/>
              <a:ext cx="3817116" cy="44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3582064" y="2449408"/>
              <a:ext cx="3817116" cy="4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2915303" y="3045661"/>
              <a:ext cx="3817116" cy="4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6751821" y="3089763"/>
              <a:ext cx="0" cy="1132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7399179" y="2449408"/>
              <a:ext cx="0" cy="1132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2915303" y="3089763"/>
              <a:ext cx="0" cy="1132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2934706" y="4199358"/>
              <a:ext cx="3817116" cy="4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578536" y="2523498"/>
              <a:ext cx="0" cy="1132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3583827" y="3573116"/>
              <a:ext cx="3817116" cy="44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3961305" y="2689320"/>
              <a:ext cx="1763917" cy="1871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5705819" y="1556792"/>
              <a:ext cx="0" cy="1132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3961305" y="3386125"/>
              <a:ext cx="0" cy="1130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直方体 54"/>
            <p:cNvSpPr/>
            <p:nvPr/>
          </p:nvSpPr>
          <p:spPr>
            <a:xfrm>
              <a:off x="4284102" y="2449408"/>
              <a:ext cx="3115077" cy="1774647"/>
            </a:xfrm>
            <a:prstGeom prst="cube">
              <a:avLst>
                <a:gd name="adj" fmla="val 35151"/>
              </a:avLst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56" name="右中かっこ 55"/>
          <p:cNvSpPr/>
          <p:nvPr/>
        </p:nvSpPr>
        <p:spPr>
          <a:xfrm rot="2278320">
            <a:off x="7645159" y="3962843"/>
            <a:ext cx="249712" cy="478687"/>
          </a:xfrm>
          <a:prstGeom prst="rightBrace">
            <a:avLst>
              <a:gd name="adj1" fmla="val 2982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H="1" flipV="1">
            <a:off x="3605795" y="4149798"/>
            <a:ext cx="187584" cy="551135"/>
          </a:xfrm>
          <a:prstGeom prst="straightConnector1">
            <a:avLst/>
          </a:prstGeom>
          <a:ln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/>
          <p:nvPr/>
        </p:nvCxnSpPr>
        <p:spPr>
          <a:xfrm>
            <a:off x="1823539" y="2276872"/>
            <a:ext cx="2654259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395536" y="2420888"/>
            <a:ext cx="1182068" cy="115785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781309" y="2060848"/>
            <a:ext cx="714594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Time</a:t>
            </a:r>
            <a:endParaRPr kumimoji="1" lang="ja-JP" altLang="en-US" sz="2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67826" y="2599703"/>
            <a:ext cx="714594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Field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75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aspects of Chinese Patent Search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115616" y="5229200"/>
            <a:ext cx="705678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The main purpose of Japanese companies for searching in Chinese patents is infringement search .  However,  it is hard to conduct a perfect search from other countries</a:t>
            </a:r>
            <a:r>
              <a:rPr lang="en-US" altLang="ja-JP" sz="2000" dirty="0">
                <a:solidFill>
                  <a:schemeClr val="tx1"/>
                </a:solidFill>
              </a:rPr>
              <a:t>.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="" xmlns:p14="http://schemas.microsoft.com/office/powerpoint/2010/main" val="2914803295"/>
              </p:ext>
            </p:extLst>
          </p:nvPr>
        </p:nvGraphicFramePr>
        <p:xfrm>
          <a:off x="1475656" y="980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977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="" xmlns:p14="http://schemas.microsoft.com/office/powerpoint/2010/main" val="1044654477"/>
              </p:ext>
            </p:extLst>
          </p:nvPr>
        </p:nvGraphicFramePr>
        <p:xfrm>
          <a:off x="857224" y="1000108"/>
          <a:ext cx="79443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977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en-US" sz="3200" dirty="0" smtClean="0">
                <a:solidFill>
                  <a:schemeClr val="tx2"/>
                </a:solidFill>
              </a:rPr>
              <a:t>Kinds of Searches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en-US" sz="3200" dirty="0" smtClean="0">
                <a:solidFill>
                  <a:schemeClr val="tx2"/>
                </a:solidFill>
              </a:rPr>
              <a:t>Process of Patent Search</a:t>
            </a:r>
            <a:endParaRPr altLang="en-US" sz="32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en-US" sz="3200" dirty="0" smtClean="0">
                <a:solidFill>
                  <a:schemeClr val="tx2"/>
                </a:solidFill>
              </a:rPr>
              <a:t>Method for Validity Search </a:t>
            </a:r>
            <a:endParaRPr altLang="en-US" sz="32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en-US" sz="3200" dirty="0" smtClean="0">
                <a:solidFill>
                  <a:schemeClr val="tx2"/>
                </a:solidFill>
              </a:rPr>
              <a:t>Effective Utilization of Japanese Patents</a:t>
            </a:r>
            <a:endParaRPr altLang="en-US" sz="32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en-US" sz="3200" dirty="0" smtClean="0">
                <a:solidFill>
                  <a:schemeClr val="tx2"/>
                </a:solidFill>
              </a:rPr>
              <a:t>Method for an Infringement Search </a:t>
            </a:r>
            <a:endParaRPr altLang="en-US" sz="32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Char char="Ø"/>
            </a:pPr>
            <a:r>
              <a:rPr altLang="en-US" sz="3200" dirty="0" smtClean="0">
                <a:solidFill>
                  <a:schemeClr val="tx2"/>
                </a:solidFill>
              </a:rPr>
              <a:t>　</a:t>
            </a:r>
            <a:r>
              <a:rPr lang="en-US" altLang="en-US" sz="3200" dirty="0" smtClean="0">
                <a:solidFill>
                  <a:schemeClr val="tx2"/>
                </a:solidFill>
              </a:rPr>
              <a:t>Difficult aspects of Chinese Patent Search</a:t>
            </a:r>
            <a:endParaRPr altLang="en-US" sz="32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altLang="ja-JP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42976" y="1928802"/>
            <a:ext cx="7029424" cy="1644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214678" y="4857760"/>
            <a:ext cx="4886284" cy="1287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CONTACT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Masahiko Sawada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NGB IP Research Institute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E-mail: IP-Gateway@ngb.co.jp</a:t>
            </a:r>
          </a:p>
        </p:txBody>
      </p:sp>
    </p:spTree>
    <p:extLst>
      <p:ext uri="{BB962C8B-B14F-4D97-AF65-F5344CB8AC3E}">
        <p14:creationId xmlns="" xmlns:p14="http://schemas.microsoft.com/office/powerpoint/2010/main" val="42429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Searches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93601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2000" b="1" dirty="0">
              <a:solidFill>
                <a:srgbClr val="000099"/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R &amp; D</a:t>
            </a:r>
          </a:p>
          <a:p>
            <a:pPr algn="ctr"/>
            <a:endParaRPr lang="en-US" altLang="ja-JP" sz="2000" dirty="0">
              <a:solidFill>
                <a:srgbClr val="000099"/>
              </a:solidFill>
            </a:endParaRPr>
          </a:p>
          <a:p>
            <a:pPr algn="ctr"/>
            <a:endParaRPr lang="ja-JP" altLang="en-US" sz="2000" dirty="0">
              <a:solidFill>
                <a:srgbClr val="000099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778563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Product</a:t>
            </a:r>
          </a:p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Design</a:t>
            </a:r>
            <a:endParaRPr lang="ja-JP" altLang="en-US" sz="2000" b="1" dirty="0">
              <a:solidFill>
                <a:srgbClr val="000099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863525" y="1684168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Production</a:t>
            </a:r>
          </a:p>
          <a:p>
            <a:pPr algn="ctr"/>
            <a:r>
              <a:rPr lang="en-US" altLang="ja-JP" sz="1200" b="1" dirty="0" smtClean="0">
                <a:solidFill>
                  <a:srgbClr val="000099"/>
                </a:solidFill>
              </a:rPr>
              <a:t>Commercialization</a:t>
            </a:r>
            <a:endParaRPr lang="ja-JP" altLang="en-US" sz="1200" b="1" dirty="0">
              <a:solidFill>
                <a:srgbClr val="000099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948488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Sales</a:t>
            </a:r>
            <a:endParaRPr lang="ja-JP" altLang="en-US" sz="2000" b="1" dirty="0">
              <a:solidFill>
                <a:srgbClr val="000099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040882" y="19288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95400" y="3505200"/>
            <a:ext cx="6553200" cy="2743200"/>
          </a:xfrm>
          <a:prstGeom prst="wedgeRoundRectCallout">
            <a:avLst>
              <a:gd name="adj1" fmla="val -44074"/>
              <a:gd name="adj2" fmla="val -75204"/>
              <a:gd name="adj3" fmla="val 16667"/>
            </a:avLst>
          </a:prstGeom>
          <a:solidFill>
            <a:srgbClr val="CCEC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99"/>
                </a:solidFill>
              </a:rPr>
              <a:t>(Purpose of patent searches in R&amp;D stage)</a:t>
            </a:r>
            <a:endParaRPr lang="ja-JP" altLang="en-US" sz="20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  <a:r>
              <a:rPr lang="en-US" altLang="ja-JP" sz="2000" dirty="0" smtClean="0">
                <a:solidFill>
                  <a:srgbClr val="000099"/>
                </a:solidFill>
              </a:rPr>
              <a:t>Promotion/Retreat of Research Activities, 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  Information for Making Decision,</a:t>
            </a:r>
            <a:endParaRPr lang="en-US" altLang="ja-JP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  Technological Forecasting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altLang="ja-JP" sz="2000" b="1" dirty="0" smtClean="0">
                <a:solidFill>
                  <a:schemeClr val="tx2"/>
                </a:solidFill>
              </a:rPr>
              <a:t>(Prerequisites) 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  <a:r>
              <a:rPr lang="en-US" altLang="ja-JP" sz="2000" dirty="0" smtClean="0">
                <a:solidFill>
                  <a:srgbClr val="000099"/>
                </a:solidFill>
              </a:rPr>
              <a:t>Collection Search, </a:t>
            </a:r>
            <a:r>
              <a:rPr lang="ja-JP" altLang="en-US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Patent analysis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210806" y="19288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125844" y="19669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</p:spTree>
    <p:extLst>
      <p:ext uri="{BB962C8B-B14F-4D97-AF65-F5344CB8AC3E}">
        <p14:creationId xmlns="" xmlns:p14="http://schemas.microsoft.com/office/powerpoint/2010/main" val="243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Searches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93601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2000" b="1" dirty="0">
              <a:solidFill>
                <a:srgbClr val="000099"/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R &amp; D</a:t>
            </a:r>
          </a:p>
          <a:p>
            <a:pPr algn="ctr"/>
            <a:endParaRPr lang="en-US" altLang="ja-JP" sz="2000" dirty="0">
              <a:solidFill>
                <a:srgbClr val="000099"/>
              </a:solidFill>
            </a:endParaRPr>
          </a:p>
          <a:p>
            <a:pPr algn="ctr"/>
            <a:endParaRPr lang="ja-JP" altLang="en-US" sz="2000" dirty="0">
              <a:solidFill>
                <a:srgbClr val="000099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778563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Product</a:t>
            </a:r>
          </a:p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Design</a:t>
            </a:r>
            <a:endParaRPr lang="ja-JP" altLang="en-US" sz="2000" b="1" dirty="0">
              <a:solidFill>
                <a:srgbClr val="000099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863525" y="1684168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Production</a:t>
            </a:r>
          </a:p>
          <a:p>
            <a:pPr algn="ctr"/>
            <a:r>
              <a:rPr lang="en-US" altLang="ja-JP" sz="1200" b="1" dirty="0" smtClean="0">
                <a:solidFill>
                  <a:srgbClr val="000099"/>
                </a:solidFill>
              </a:rPr>
              <a:t>Commercialization</a:t>
            </a:r>
            <a:endParaRPr lang="ja-JP" altLang="en-US" sz="1200" b="1" dirty="0">
              <a:solidFill>
                <a:srgbClr val="000099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948488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Sales</a:t>
            </a:r>
            <a:endParaRPr lang="ja-JP" altLang="en-US" sz="2000" b="1" dirty="0">
              <a:solidFill>
                <a:srgbClr val="000099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040882" y="19288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95400" y="3505200"/>
            <a:ext cx="6553200" cy="2743200"/>
          </a:xfrm>
          <a:prstGeom prst="wedgeRoundRectCallout">
            <a:avLst>
              <a:gd name="adj1" fmla="val -18099"/>
              <a:gd name="adj2" fmla="val -72127"/>
              <a:gd name="adj3" fmla="val 16667"/>
            </a:avLst>
          </a:prstGeom>
          <a:solidFill>
            <a:srgbClr val="CCEC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99"/>
                </a:solidFill>
              </a:rPr>
              <a:t>(Purpose of patent searches in Product Design stage)</a:t>
            </a:r>
            <a:endParaRPr lang="ja-JP" altLang="en-US" sz="20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  <a:r>
              <a:rPr lang="en-US" altLang="ja-JP" sz="2000" dirty="0">
                <a:solidFill>
                  <a:srgbClr val="000099"/>
                </a:solidFill>
              </a:rPr>
              <a:t>T</a:t>
            </a:r>
            <a:r>
              <a:rPr lang="en-US" altLang="ja-JP" sz="2000" dirty="0" smtClean="0">
                <a:solidFill>
                  <a:srgbClr val="000099"/>
                </a:solidFill>
              </a:rPr>
              <a:t>o reduce wasteful applications,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  To get a strong patent 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  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altLang="ja-JP" sz="2000" b="1" dirty="0" smtClean="0">
                <a:solidFill>
                  <a:schemeClr val="tx2"/>
                </a:solidFill>
              </a:rPr>
              <a:t>(Prerequisites) 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 </a:t>
            </a:r>
            <a:r>
              <a:rPr lang="ja-JP" altLang="en-US" sz="2000" dirty="0" smtClean="0">
                <a:solidFill>
                  <a:srgbClr val="000099"/>
                </a:solidFill>
              </a:rPr>
              <a:t>  </a:t>
            </a:r>
            <a:r>
              <a:rPr lang="en-US" altLang="ja-JP" sz="2000" dirty="0" smtClean="0">
                <a:solidFill>
                  <a:srgbClr val="000099"/>
                </a:solidFill>
              </a:rPr>
              <a:t>Patentability Search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210806" y="19288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125844" y="19669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</p:spTree>
    <p:extLst>
      <p:ext uri="{BB962C8B-B14F-4D97-AF65-F5344CB8AC3E}">
        <p14:creationId xmlns="" xmlns:p14="http://schemas.microsoft.com/office/powerpoint/2010/main" val="38412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Searches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93601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2000" b="1" dirty="0">
              <a:solidFill>
                <a:srgbClr val="000099"/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R &amp; D</a:t>
            </a:r>
          </a:p>
          <a:p>
            <a:pPr algn="ctr"/>
            <a:endParaRPr lang="en-US" altLang="ja-JP" sz="2000" dirty="0">
              <a:solidFill>
                <a:srgbClr val="000099"/>
              </a:solidFill>
            </a:endParaRPr>
          </a:p>
          <a:p>
            <a:pPr algn="ctr"/>
            <a:endParaRPr lang="ja-JP" altLang="en-US" sz="2000" dirty="0">
              <a:solidFill>
                <a:srgbClr val="000099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778563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Product </a:t>
            </a:r>
          </a:p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Design</a:t>
            </a:r>
            <a:endParaRPr lang="ja-JP" altLang="en-US" sz="2000" b="1" dirty="0">
              <a:solidFill>
                <a:srgbClr val="000099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863525" y="1684168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Production</a:t>
            </a:r>
          </a:p>
          <a:p>
            <a:pPr algn="ctr"/>
            <a:r>
              <a:rPr lang="en-US" altLang="ja-JP" sz="1200" b="1" dirty="0" smtClean="0">
                <a:solidFill>
                  <a:srgbClr val="000099"/>
                </a:solidFill>
              </a:rPr>
              <a:t>Commercialization</a:t>
            </a:r>
            <a:endParaRPr lang="ja-JP" altLang="en-US" sz="1200" b="1" dirty="0">
              <a:solidFill>
                <a:srgbClr val="000099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948488" y="1700213"/>
            <a:ext cx="12192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rgbClr val="000099"/>
                </a:solidFill>
              </a:rPr>
              <a:t>Sales</a:t>
            </a:r>
            <a:endParaRPr lang="ja-JP" altLang="en-US" sz="2000" b="1" dirty="0">
              <a:solidFill>
                <a:srgbClr val="000099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040882" y="19288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95400" y="3505200"/>
            <a:ext cx="6553200" cy="2743200"/>
          </a:xfrm>
          <a:prstGeom prst="wedgeRoundRectCallout">
            <a:avLst>
              <a:gd name="adj1" fmla="val 13672"/>
              <a:gd name="adj2" fmla="val -73666"/>
              <a:gd name="adj3" fmla="val 16667"/>
            </a:avLst>
          </a:prstGeom>
          <a:solidFill>
            <a:srgbClr val="CCEC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99"/>
                </a:solidFill>
              </a:rPr>
              <a:t>(Purpose of searches in Production stage)</a:t>
            </a:r>
            <a:endParaRPr lang="ja-JP" altLang="en-US" sz="20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 </a:t>
            </a:r>
            <a:r>
              <a:rPr lang="ja-JP" altLang="en-US" sz="2000" dirty="0" smtClean="0">
                <a:solidFill>
                  <a:srgbClr val="000099"/>
                </a:solidFill>
              </a:rPr>
              <a:t>  </a:t>
            </a:r>
            <a:r>
              <a:rPr lang="en-US" altLang="ja-JP" sz="2000" dirty="0" smtClean="0">
                <a:solidFill>
                  <a:srgbClr val="000099"/>
                </a:solidFill>
              </a:rPr>
              <a:t>To avoid being attacked for infringement by someone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altLang="ja-JP" sz="2000" b="1" dirty="0" smtClean="0">
                <a:solidFill>
                  <a:schemeClr val="tx2"/>
                </a:solidFill>
              </a:rPr>
              <a:t>(Prerequisites</a:t>
            </a:r>
            <a:r>
              <a:rPr lang="en-US" altLang="ja-JP" sz="2000" b="1" dirty="0">
                <a:solidFill>
                  <a:schemeClr val="tx2"/>
                </a:solidFill>
              </a:rPr>
              <a:t>) 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Infringement Search </a:t>
            </a:r>
            <a:r>
              <a:rPr lang="en-US" altLang="ja-JP" sz="2000" dirty="0" smtClean="0">
                <a:solidFill>
                  <a:srgbClr val="000099"/>
                </a:solidFill>
              </a:rPr>
              <a:t>/ Clearance Search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  <a:r>
              <a:rPr lang="en-US" altLang="ja-JP" sz="2000" dirty="0" smtClean="0">
                <a:solidFill>
                  <a:srgbClr val="000099"/>
                </a:solidFill>
              </a:rPr>
              <a:t>If any patent which could be an obstacle in the future is  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  found,  a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validity Search </a:t>
            </a:r>
            <a:r>
              <a:rPr lang="en-US" altLang="ja-JP" sz="2000" dirty="0" smtClean="0">
                <a:solidFill>
                  <a:schemeClr val="tx2"/>
                </a:solidFill>
              </a:rPr>
              <a:t>should be conducted</a:t>
            </a:r>
            <a:r>
              <a:rPr lang="en-US" altLang="ja-JP" sz="2000" dirty="0" smtClean="0">
                <a:solidFill>
                  <a:srgbClr val="000099"/>
                </a:solidFill>
              </a:rPr>
              <a:t>.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</a:rPr>
              <a:t>  </a:t>
            </a:r>
            <a:endParaRPr lang="ja-JP" altLang="en-US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99"/>
                </a:solidFill>
              </a:rPr>
              <a:t>　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210806" y="19288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125844" y="196691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 sz="2000"/>
          </a:p>
        </p:txBody>
      </p:sp>
    </p:spTree>
    <p:extLst>
      <p:ext uri="{BB962C8B-B14F-4D97-AF65-F5344CB8AC3E}">
        <p14:creationId xmlns="" xmlns:p14="http://schemas.microsoft.com/office/powerpoint/2010/main" val="24171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1760538" y="2481263"/>
            <a:ext cx="2308225" cy="876300"/>
          </a:xfrm>
          <a:prstGeom prst="ellipse">
            <a:avLst/>
          </a:prstGeom>
          <a:solidFill>
            <a:srgbClr val="FBE99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gray">
          <a:xfrm rot="211479">
            <a:off x="1466850" y="3725641"/>
            <a:ext cx="2879725" cy="1200150"/>
          </a:xfrm>
          <a:prstGeom prst="ellipse">
            <a:avLst/>
          </a:prstGeom>
          <a:solidFill>
            <a:srgbClr val="CCECFF"/>
          </a:solidFill>
          <a:ln w="9525">
            <a:round/>
            <a:headEnd/>
            <a:tailEnd/>
          </a:ln>
          <a:scene3d>
            <a:camera prst="legacyObliqueTopRight">
              <a:rot lat="16800000" lon="0" rev="0"/>
            </a:camera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gray">
          <a:xfrm rot="211479">
            <a:off x="700080" y="1046220"/>
            <a:ext cx="4202249" cy="1246724"/>
          </a:xfrm>
          <a:prstGeom prst="ellipse">
            <a:avLst/>
          </a:prstGeom>
          <a:solidFill>
            <a:srgbClr val="CCECFF"/>
          </a:solidFill>
          <a:ln w="9525">
            <a:round/>
            <a:headEnd/>
            <a:tailEnd/>
          </a:ln>
          <a:scene3d>
            <a:camera prst="legacyObliqueTopRight">
              <a:rot lat="16800000" lon="0" rev="0"/>
            </a:camera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100" y="83381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Process - Phase 1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gray">
          <a:xfrm>
            <a:off x="1476375" y="2205038"/>
            <a:ext cx="2879725" cy="144145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gray">
          <a:xfrm>
            <a:off x="1403350" y="2133600"/>
            <a:ext cx="3025775" cy="1584325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1331913" y="2062163"/>
            <a:ext cx="3168650" cy="172720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1260475" y="1989138"/>
            <a:ext cx="3311525" cy="187325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1187450" y="1917700"/>
            <a:ext cx="3457575" cy="2016125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1116013" y="1846263"/>
            <a:ext cx="3600450" cy="215900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1044575" y="1773238"/>
            <a:ext cx="3743325" cy="230505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467544" y="858838"/>
            <a:ext cx="4752975" cy="4997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46 w 21600"/>
              <a:gd name="T13" fmla="*/ 4946 h 21600"/>
              <a:gd name="T14" fmla="*/ 16654 w 21600"/>
              <a:gd name="T15" fmla="*/ 166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291" y="21600"/>
                </a:lnTo>
                <a:lnTo>
                  <a:pt x="153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2999"/>
                </a:schemeClr>
              </a:gs>
              <a:gs pos="100000">
                <a:srgbClr val="FFFFCC">
                  <a:alpha val="7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gray">
          <a:xfrm>
            <a:off x="471502" y="1460500"/>
            <a:ext cx="4889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1) To clarify the Search Strategy</a:t>
            </a:r>
            <a:endParaRPr lang="ja-JP" alt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 rot="10800000">
            <a:off x="2519363" y="4835525"/>
            <a:ext cx="792162" cy="360363"/>
          </a:xfrm>
          <a:prstGeom prst="upArrow">
            <a:avLst>
              <a:gd name="adj1" fmla="val 52306"/>
              <a:gd name="adj2" fmla="val 54185"/>
            </a:avLst>
          </a:prstGeom>
          <a:solidFill>
            <a:srgbClr val="F2C60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gray">
          <a:xfrm>
            <a:off x="1275404" y="2706688"/>
            <a:ext cx="3283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2) To select database</a:t>
            </a:r>
            <a:endParaRPr lang="ja-JP" alt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gray">
          <a:xfrm>
            <a:off x="1692275" y="2420938"/>
            <a:ext cx="2447925" cy="100965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gray">
          <a:xfrm>
            <a:off x="1620838" y="2349500"/>
            <a:ext cx="2590800" cy="1152525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gray">
          <a:xfrm>
            <a:off x="1547813" y="2278063"/>
            <a:ext cx="2736850" cy="1295400"/>
          </a:xfrm>
          <a:prstGeom prst="ellipse">
            <a:avLst/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gray">
          <a:xfrm>
            <a:off x="1246546" y="4130675"/>
            <a:ext cx="3393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3) To set Search Logic</a:t>
            </a:r>
            <a:endParaRPr lang="ja-JP" alt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gray">
          <a:xfrm>
            <a:off x="3529894" y="3822897"/>
            <a:ext cx="931665" cy="30777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chemeClr val="bg1"/>
                </a:solidFill>
                <a:latin typeface="Verdana" pitchFamily="34" charset="0"/>
              </a:rPr>
              <a:t>Classes</a:t>
            </a:r>
            <a:endParaRPr lang="en-US" altLang="ja-JP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gray">
          <a:xfrm>
            <a:off x="1331913" y="3822898"/>
            <a:ext cx="1178528" cy="30777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chemeClr val="bg1"/>
                </a:solidFill>
                <a:latin typeface="Verdana" pitchFamily="34" charset="0"/>
              </a:rPr>
              <a:t>Keywords</a:t>
            </a:r>
            <a:endParaRPr lang="ja-JP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gray">
          <a:xfrm rot="10800000">
            <a:off x="2522538" y="3578225"/>
            <a:ext cx="792162" cy="360363"/>
          </a:xfrm>
          <a:prstGeom prst="upArrow">
            <a:avLst>
              <a:gd name="adj1" fmla="val 52306"/>
              <a:gd name="adj2" fmla="val 54185"/>
            </a:avLst>
          </a:prstGeom>
          <a:solidFill>
            <a:srgbClr val="F2C60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 rot="10800000">
            <a:off x="2519363" y="2112963"/>
            <a:ext cx="792162" cy="360362"/>
          </a:xfrm>
          <a:prstGeom prst="upArrow">
            <a:avLst>
              <a:gd name="adj1" fmla="val 52306"/>
              <a:gd name="adj2" fmla="val 54185"/>
            </a:avLst>
          </a:prstGeom>
          <a:solidFill>
            <a:srgbClr val="F2C60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gray">
          <a:xfrm>
            <a:off x="612509" y="1002544"/>
            <a:ext cx="1007007" cy="30777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chemeClr val="bg1"/>
                </a:solidFill>
                <a:latin typeface="Verdana" pitchFamily="34" charset="0"/>
              </a:rPr>
              <a:t>Purpose</a:t>
            </a:r>
            <a:endParaRPr lang="ja-JP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gray">
          <a:xfrm>
            <a:off x="1807505" y="997781"/>
            <a:ext cx="1667444" cy="30777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chemeClr val="bg1"/>
                </a:solidFill>
                <a:latin typeface="Verdana" pitchFamily="34" charset="0"/>
              </a:rPr>
              <a:t>Subject Matter</a:t>
            </a:r>
            <a:endParaRPr lang="ja-JP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gray">
          <a:xfrm>
            <a:off x="3662937" y="997781"/>
            <a:ext cx="1818126" cy="30777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1400" b="1" dirty="0" smtClean="0">
                <a:solidFill>
                  <a:schemeClr val="bg1"/>
                </a:solidFill>
                <a:latin typeface="Verdana" pitchFamily="34" charset="0"/>
              </a:rPr>
              <a:t>Time(Expenses)</a:t>
            </a:r>
            <a:endParaRPr lang="en-US" altLang="ja-JP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70153" y="5515562"/>
            <a:ext cx="2225574" cy="505826"/>
          </a:xfrm>
          <a:custGeom>
            <a:avLst/>
            <a:gdLst>
              <a:gd name="connsiteX0" fmla="*/ 0 w 2081768"/>
              <a:gd name="connsiteY0" fmla="*/ 0 h 576164"/>
              <a:gd name="connsiteX1" fmla="*/ 2081768 w 2081768"/>
              <a:gd name="connsiteY1" fmla="*/ 0 h 576164"/>
              <a:gd name="connsiteX2" fmla="*/ 2081768 w 2081768"/>
              <a:gd name="connsiteY2" fmla="*/ 576164 h 576164"/>
              <a:gd name="connsiteX3" fmla="*/ 0 w 2081768"/>
              <a:gd name="connsiteY3" fmla="*/ 576164 h 576164"/>
              <a:gd name="connsiteX4" fmla="*/ 0 w 2081768"/>
              <a:gd name="connsiteY4" fmla="*/ 0 h 576164"/>
              <a:gd name="connsiteX0" fmla="*/ 0 w 2334987"/>
              <a:gd name="connsiteY0" fmla="*/ 0 h 576164"/>
              <a:gd name="connsiteX1" fmla="*/ 2334987 w 2334987"/>
              <a:gd name="connsiteY1" fmla="*/ 70338 h 576164"/>
              <a:gd name="connsiteX2" fmla="*/ 2081768 w 2334987"/>
              <a:gd name="connsiteY2" fmla="*/ 576164 h 576164"/>
              <a:gd name="connsiteX3" fmla="*/ 0 w 2334987"/>
              <a:gd name="connsiteY3" fmla="*/ 576164 h 576164"/>
              <a:gd name="connsiteX4" fmla="*/ 0 w 2334987"/>
              <a:gd name="connsiteY4" fmla="*/ 0 h 576164"/>
              <a:gd name="connsiteX0" fmla="*/ 267286 w 2334987"/>
              <a:gd name="connsiteY0" fmla="*/ 0 h 562096"/>
              <a:gd name="connsiteX1" fmla="*/ 2334987 w 2334987"/>
              <a:gd name="connsiteY1" fmla="*/ 56270 h 562096"/>
              <a:gd name="connsiteX2" fmla="*/ 2081768 w 2334987"/>
              <a:gd name="connsiteY2" fmla="*/ 562096 h 562096"/>
              <a:gd name="connsiteX3" fmla="*/ 0 w 2334987"/>
              <a:gd name="connsiteY3" fmla="*/ 562096 h 562096"/>
              <a:gd name="connsiteX4" fmla="*/ 267286 w 2334987"/>
              <a:gd name="connsiteY4" fmla="*/ 0 h 562096"/>
              <a:gd name="connsiteX0" fmla="*/ 267287 w 2334987"/>
              <a:gd name="connsiteY0" fmla="*/ 0 h 505826"/>
              <a:gd name="connsiteX1" fmla="*/ 2334987 w 2334987"/>
              <a:gd name="connsiteY1" fmla="*/ 0 h 505826"/>
              <a:gd name="connsiteX2" fmla="*/ 2081768 w 2334987"/>
              <a:gd name="connsiteY2" fmla="*/ 505826 h 505826"/>
              <a:gd name="connsiteX3" fmla="*/ 0 w 2334987"/>
              <a:gd name="connsiteY3" fmla="*/ 505826 h 505826"/>
              <a:gd name="connsiteX4" fmla="*/ 267287 w 2334987"/>
              <a:gd name="connsiteY4" fmla="*/ 0 h 5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987" h="505826">
                <a:moveTo>
                  <a:pt x="267287" y="0"/>
                </a:moveTo>
                <a:lnTo>
                  <a:pt x="2334987" y="0"/>
                </a:lnTo>
                <a:lnTo>
                  <a:pt x="2081768" y="505826"/>
                </a:lnTo>
                <a:lnTo>
                  <a:pt x="0" y="505826"/>
                </a:lnTo>
                <a:lnTo>
                  <a:pt x="26728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gray">
          <a:xfrm>
            <a:off x="1500546" y="5368365"/>
            <a:ext cx="2880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Relevant data list</a:t>
            </a:r>
            <a:endParaRPr lang="ja-JP" alt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4128" y="675399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Step 1): </a:t>
            </a:r>
          </a:p>
          <a:p>
            <a:r>
              <a:rPr lang="en-US" altLang="ja-JP" dirty="0" smtClean="0"/>
              <a:t>Ensure the purpose of the search is clear</a:t>
            </a:r>
          </a:p>
          <a:p>
            <a:endParaRPr lang="en-US" altLang="ja-JP" dirty="0" smtClean="0"/>
          </a:p>
          <a:p>
            <a:r>
              <a:rPr lang="en-US" altLang="ja-JP" u="sng" dirty="0"/>
              <a:t>Step</a:t>
            </a:r>
            <a:r>
              <a:rPr lang="en-US" altLang="ja-JP" u="sng" dirty="0" smtClean="0"/>
              <a:t> 2):</a:t>
            </a:r>
            <a:endParaRPr lang="en-US" altLang="ja-JP" dirty="0" smtClean="0"/>
          </a:p>
          <a:p>
            <a:r>
              <a:rPr lang="en-US" altLang="ja-JP" dirty="0" smtClean="0"/>
              <a:t>Select the appropriate database according to its features:</a:t>
            </a:r>
          </a:p>
          <a:p>
            <a:r>
              <a:rPr lang="en-US" altLang="ja-JP" dirty="0" err="1" smtClean="0"/>
              <a:t>Fulltext</a:t>
            </a:r>
            <a:r>
              <a:rPr lang="en-US" altLang="ja-JP" dirty="0" smtClean="0"/>
              <a:t> or  Abstract ,</a:t>
            </a:r>
          </a:p>
          <a:p>
            <a:r>
              <a:rPr lang="en-US" altLang="ja-JP" dirty="0" smtClean="0"/>
              <a:t>Domestic  or  World wide,</a:t>
            </a:r>
          </a:p>
          <a:p>
            <a:r>
              <a:rPr lang="en-US" altLang="ja-JP" dirty="0" smtClean="0"/>
              <a:t>Language, the coverage of its collection</a:t>
            </a:r>
          </a:p>
          <a:p>
            <a:endParaRPr lang="en-US" altLang="ja-JP" dirty="0"/>
          </a:p>
          <a:p>
            <a:r>
              <a:rPr lang="en-US" altLang="ja-JP" u="sng" dirty="0"/>
              <a:t>Step</a:t>
            </a:r>
            <a:r>
              <a:rPr lang="en-US" altLang="ja-JP" u="sng" dirty="0" smtClean="0"/>
              <a:t> 3):</a:t>
            </a:r>
          </a:p>
          <a:p>
            <a:r>
              <a:rPr lang="en-US" altLang="ja-JP" dirty="0" smtClean="0"/>
              <a:t>Set the search logic using keywords, classes and the unique codes depend on each DB.</a:t>
            </a: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="" xmlns:p14="http://schemas.microsoft.com/office/powerpoint/2010/main" val="4164273469"/>
              </p:ext>
            </p:extLst>
          </p:nvPr>
        </p:nvGraphicFramePr>
        <p:xfrm>
          <a:off x="5940152" y="5258944"/>
          <a:ext cx="1607840" cy="133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331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Process - Phase 2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gray">
          <a:xfrm>
            <a:off x="530222" y="1104239"/>
            <a:ext cx="4752975" cy="4997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46 w 21600"/>
              <a:gd name="T13" fmla="*/ 4946 h 21600"/>
              <a:gd name="T14" fmla="*/ 16654 w 21600"/>
              <a:gd name="T15" fmla="*/ 166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291" y="21600"/>
                </a:lnTo>
                <a:lnTo>
                  <a:pt x="153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alpha val="60000"/>
                </a:schemeClr>
              </a:gs>
              <a:gs pos="100000">
                <a:srgbClr val="FFFFCC">
                  <a:alpha val="70000"/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15617" y="2658567"/>
            <a:ext cx="3600400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2999"/>
                </a:schemeClr>
              </a:gs>
              <a:gs pos="100000">
                <a:srgbClr val="FFFFCC">
                  <a:alpha val="7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" name="円/楕円 8"/>
          <p:cNvSpPr/>
          <p:nvPr/>
        </p:nvSpPr>
        <p:spPr>
          <a:xfrm>
            <a:off x="1466850" y="4077072"/>
            <a:ext cx="2879725" cy="720080"/>
          </a:xfrm>
          <a:prstGeom prst="ellipse">
            <a:avLst/>
          </a:prstGeom>
          <a:gradFill>
            <a:gsLst>
              <a:gs pos="0">
                <a:schemeClr val="accent2">
                  <a:alpha val="32999"/>
                </a:schemeClr>
              </a:gs>
              <a:gs pos="100000">
                <a:srgbClr val="FFFFCC">
                  <a:alpha val="70000"/>
                </a:srgbClr>
              </a:gs>
            </a:gsLst>
            <a:lin ang="135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2"/>
          <p:cNvSpPr/>
          <p:nvPr/>
        </p:nvSpPr>
        <p:spPr>
          <a:xfrm>
            <a:off x="1934707" y="5777136"/>
            <a:ext cx="1944007" cy="360140"/>
          </a:xfrm>
          <a:custGeom>
            <a:avLst/>
            <a:gdLst>
              <a:gd name="connsiteX0" fmla="*/ 0 w 2081768"/>
              <a:gd name="connsiteY0" fmla="*/ 0 h 576164"/>
              <a:gd name="connsiteX1" fmla="*/ 2081768 w 2081768"/>
              <a:gd name="connsiteY1" fmla="*/ 0 h 576164"/>
              <a:gd name="connsiteX2" fmla="*/ 2081768 w 2081768"/>
              <a:gd name="connsiteY2" fmla="*/ 576164 h 576164"/>
              <a:gd name="connsiteX3" fmla="*/ 0 w 2081768"/>
              <a:gd name="connsiteY3" fmla="*/ 576164 h 576164"/>
              <a:gd name="connsiteX4" fmla="*/ 0 w 2081768"/>
              <a:gd name="connsiteY4" fmla="*/ 0 h 576164"/>
              <a:gd name="connsiteX0" fmla="*/ 0 w 2334987"/>
              <a:gd name="connsiteY0" fmla="*/ 0 h 576164"/>
              <a:gd name="connsiteX1" fmla="*/ 2334987 w 2334987"/>
              <a:gd name="connsiteY1" fmla="*/ 70338 h 576164"/>
              <a:gd name="connsiteX2" fmla="*/ 2081768 w 2334987"/>
              <a:gd name="connsiteY2" fmla="*/ 576164 h 576164"/>
              <a:gd name="connsiteX3" fmla="*/ 0 w 2334987"/>
              <a:gd name="connsiteY3" fmla="*/ 576164 h 576164"/>
              <a:gd name="connsiteX4" fmla="*/ 0 w 2334987"/>
              <a:gd name="connsiteY4" fmla="*/ 0 h 576164"/>
              <a:gd name="connsiteX0" fmla="*/ 267286 w 2334987"/>
              <a:gd name="connsiteY0" fmla="*/ 0 h 562096"/>
              <a:gd name="connsiteX1" fmla="*/ 2334987 w 2334987"/>
              <a:gd name="connsiteY1" fmla="*/ 56270 h 562096"/>
              <a:gd name="connsiteX2" fmla="*/ 2081768 w 2334987"/>
              <a:gd name="connsiteY2" fmla="*/ 562096 h 562096"/>
              <a:gd name="connsiteX3" fmla="*/ 0 w 2334987"/>
              <a:gd name="connsiteY3" fmla="*/ 562096 h 562096"/>
              <a:gd name="connsiteX4" fmla="*/ 267286 w 2334987"/>
              <a:gd name="connsiteY4" fmla="*/ 0 h 562096"/>
              <a:gd name="connsiteX0" fmla="*/ 267287 w 2334987"/>
              <a:gd name="connsiteY0" fmla="*/ 0 h 505826"/>
              <a:gd name="connsiteX1" fmla="*/ 2334987 w 2334987"/>
              <a:gd name="connsiteY1" fmla="*/ 0 h 505826"/>
              <a:gd name="connsiteX2" fmla="*/ 2081768 w 2334987"/>
              <a:gd name="connsiteY2" fmla="*/ 505826 h 505826"/>
              <a:gd name="connsiteX3" fmla="*/ 0 w 2334987"/>
              <a:gd name="connsiteY3" fmla="*/ 505826 h 505826"/>
              <a:gd name="connsiteX4" fmla="*/ 267287 w 2334987"/>
              <a:gd name="connsiteY4" fmla="*/ 0 h 5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987" h="505826">
                <a:moveTo>
                  <a:pt x="267287" y="0"/>
                </a:moveTo>
                <a:lnTo>
                  <a:pt x="2334987" y="0"/>
                </a:lnTo>
                <a:lnTo>
                  <a:pt x="2081768" y="505826"/>
                </a:lnTo>
                <a:lnTo>
                  <a:pt x="0" y="505826"/>
                </a:lnTo>
                <a:lnTo>
                  <a:pt x="26728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CC">
                  <a:alpha val="70000"/>
                </a:srgbClr>
              </a:gs>
            </a:gsLst>
            <a:lin ang="13500000" scaled="1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2"/>
          <p:cNvSpPr/>
          <p:nvPr/>
        </p:nvSpPr>
        <p:spPr>
          <a:xfrm>
            <a:off x="1824807" y="1628800"/>
            <a:ext cx="2225574" cy="505826"/>
          </a:xfrm>
          <a:custGeom>
            <a:avLst/>
            <a:gdLst>
              <a:gd name="connsiteX0" fmla="*/ 0 w 2081768"/>
              <a:gd name="connsiteY0" fmla="*/ 0 h 576164"/>
              <a:gd name="connsiteX1" fmla="*/ 2081768 w 2081768"/>
              <a:gd name="connsiteY1" fmla="*/ 0 h 576164"/>
              <a:gd name="connsiteX2" fmla="*/ 2081768 w 2081768"/>
              <a:gd name="connsiteY2" fmla="*/ 576164 h 576164"/>
              <a:gd name="connsiteX3" fmla="*/ 0 w 2081768"/>
              <a:gd name="connsiteY3" fmla="*/ 576164 h 576164"/>
              <a:gd name="connsiteX4" fmla="*/ 0 w 2081768"/>
              <a:gd name="connsiteY4" fmla="*/ 0 h 576164"/>
              <a:gd name="connsiteX0" fmla="*/ 0 w 2334987"/>
              <a:gd name="connsiteY0" fmla="*/ 0 h 576164"/>
              <a:gd name="connsiteX1" fmla="*/ 2334987 w 2334987"/>
              <a:gd name="connsiteY1" fmla="*/ 70338 h 576164"/>
              <a:gd name="connsiteX2" fmla="*/ 2081768 w 2334987"/>
              <a:gd name="connsiteY2" fmla="*/ 576164 h 576164"/>
              <a:gd name="connsiteX3" fmla="*/ 0 w 2334987"/>
              <a:gd name="connsiteY3" fmla="*/ 576164 h 576164"/>
              <a:gd name="connsiteX4" fmla="*/ 0 w 2334987"/>
              <a:gd name="connsiteY4" fmla="*/ 0 h 576164"/>
              <a:gd name="connsiteX0" fmla="*/ 267286 w 2334987"/>
              <a:gd name="connsiteY0" fmla="*/ 0 h 562096"/>
              <a:gd name="connsiteX1" fmla="*/ 2334987 w 2334987"/>
              <a:gd name="connsiteY1" fmla="*/ 56270 h 562096"/>
              <a:gd name="connsiteX2" fmla="*/ 2081768 w 2334987"/>
              <a:gd name="connsiteY2" fmla="*/ 562096 h 562096"/>
              <a:gd name="connsiteX3" fmla="*/ 0 w 2334987"/>
              <a:gd name="connsiteY3" fmla="*/ 562096 h 562096"/>
              <a:gd name="connsiteX4" fmla="*/ 267286 w 2334987"/>
              <a:gd name="connsiteY4" fmla="*/ 0 h 562096"/>
              <a:gd name="connsiteX0" fmla="*/ 267287 w 2334987"/>
              <a:gd name="connsiteY0" fmla="*/ 0 h 505826"/>
              <a:gd name="connsiteX1" fmla="*/ 2334987 w 2334987"/>
              <a:gd name="connsiteY1" fmla="*/ 0 h 505826"/>
              <a:gd name="connsiteX2" fmla="*/ 2081768 w 2334987"/>
              <a:gd name="connsiteY2" fmla="*/ 505826 h 505826"/>
              <a:gd name="connsiteX3" fmla="*/ 0 w 2334987"/>
              <a:gd name="connsiteY3" fmla="*/ 505826 h 505826"/>
              <a:gd name="connsiteX4" fmla="*/ 267287 w 2334987"/>
              <a:gd name="connsiteY4" fmla="*/ 0 h 5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987" h="505826">
                <a:moveTo>
                  <a:pt x="267287" y="0"/>
                </a:moveTo>
                <a:lnTo>
                  <a:pt x="2334987" y="0"/>
                </a:lnTo>
                <a:lnTo>
                  <a:pt x="2081768" y="505826"/>
                </a:lnTo>
                <a:lnTo>
                  <a:pt x="0" y="505826"/>
                </a:lnTo>
                <a:lnTo>
                  <a:pt x="26728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501156" y="2706688"/>
            <a:ext cx="48317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4) Manual Search &amp;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To determine the search criteria</a:t>
            </a:r>
            <a:endParaRPr lang="ja-JP" alt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1634261" y="1228690"/>
            <a:ext cx="2712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Relevant data list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1008220" y="4070941"/>
            <a:ext cx="3858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5) Supplementary Search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1827094" y="5377026"/>
            <a:ext cx="2321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latin typeface="Verdana" pitchFamily="34" charset="0"/>
              </a:rPr>
              <a:t>Search Results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10438" y="648101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Step 4</a:t>
            </a:r>
            <a:r>
              <a:rPr kumimoji="1" lang="en-US" altLang="ja-JP" u="sng" dirty="0" smtClean="0"/>
              <a:t>: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Perform a manual page-by-page search, with attention paid to search criteria to clarify the difference between relevant and irrelevant results.</a:t>
            </a:r>
            <a:endParaRPr kumimoji="1" lang="en-US" altLang="ja-JP" dirty="0" smtClean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="" xmlns:p14="http://schemas.microsoft.com/office/powerpoint/2010/main" val="4151252422"/>
              </p:ext>
            </p:extLst>
          </p:nvPr>
        </p:nvGraphicFramePr>
        <p:xfrm>
          <a:off x="5724128" y="2527356"/>
          <a:ext cx="2039887" cy="167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5562838" y="456141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Step</a:t>
            </a:r>
            <a:r>
              <a:rPr kumimoji="1" lang="en-US" altLang="ja-JP" u="sng" dirty="0" smtClean="0"/>
              <a:t> </a:t>
            </a:r>
            <a:r>
              <a:rPr lang="en-US" altLang="ja-JP" u="sng" dirty="0"/>
              <a:t>5</a:t>
            </a:r>
            <a:r>
              <a:rPr kumimoji="1" lang="en-US" altLang="ja-JP" u="sng" dirty="0" smtClean="0"/>
              <a:t>: </a:t>
            </a:r>
          </a:p>
          <a:p>
            <a:r>
              <a:rPr lang="en-US" altLang="ja-JP" dirty="0" smtClean="0"/>
              <a:t>Supplementary search for improving the search quality by the other point view:</a:t>
            </a:r>
          </a:p>
          <a:p>
            <a:r>
              <a:rPr lang="en-US" altLang="ja-JP" dirty="0" smtClean="0"/>
              <a:t>+ Applicant Names</a:t>
            </a:r>
          </a:p>
          <a:p>
            <a:r>
              <a:rPr lang="en-US" altLang="ja-JP" dirty="0" smtClean="0"/>
              <a:t>+ Citations</a:t>
            </a:r>
          </a:p>
          <a:p>
            <a:r>
              <a:rPr lang="en-US" altLang="ja-JP" dirty="0" smtClean="0"/>
              <a:t>+ Equivalents</a:t>
            </a:r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="" xmlns:p14="http://schemas.microsoft.com/office/powerpoint/2010/main" val="23603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="" xmlns:p14="http://schemas.microsoft.com/office/powerpoint/2010/main" val="3050267888"/>
              </p:ext>
            </p:extLst>
          </p:nvPr>
        </p:nvGraphicFramePr>
        <p:xfrm>
          <a:off x="467544" y="1412776"/>
          <a:ext cx="7848872" cy="469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62880" y="14551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 Search 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8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Validity Search – Report Form</a:t>
            </a:r>
            <a:endParaRPr kumimoji="1" lang="ja-JP" alt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827584" y="980728"/>
            <a:ext cx="1584176" cy="360040"/>
          </a:xfrm>
          <a:prstGeom prst="wedgeRectCallout">
            <a:avLst>
              <a:gd name="adj1" fmla="val -18593"/>
              <a:gd name="adj2" fmla="val 987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Subject Patent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2734927" y="980728"/>
            <a:ext cx="1584176" cy="360040"/>
          </a:xfrm>
          <a:prstGeom prst="wedgeRectCallout">
            <a:avLst>
              <a:gd name="adj1" fmla="val -18593"/>
              <a:gd name="adj2" fmla="val 987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Reference 1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4398662" y="980728"/>
            <a:ext cx="1584176" cy="360040"/>
          </a:xfrm>
          <a:prstGeom prst="wedgeRectCallout">
            <a:avLst>
              <a:gd name="adj1" fmla="val -18593"/>
              <a:gd name="adj2" fmla="val 987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Reference 2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6084168" y="964410"/>
            <a:ext cx="1584176" cy="360040"/>
          </a:xfrm>
          <a:prstGeom prst="wedgeRectCallout">
            <a:avLst>
              <a:gd name="adj1" fmla="val -18593"/>
              <a:gd name="adj2" fmla="val 987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Reference 3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629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四角形吹き出し 8"/>
          <p:cNvSpPr/>
          <p:nvPr/>
        </p:nvSpPr>
        <p:spPr>
          <a:xfrm>
            <a:off x="323528" y="2924944"/>
            <a:ext cx="1584176" cy="360040"/>
          </a:xfrm>
          <a:prstGeom prst="wedgeRectCallout">
            <a:avLst>
              <a:gd name="adj1" fmla="val -1185"/>
              <a:gd name="adj2" fmla="val 16328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Claims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9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681</Words>
  <Application>Microsoft Office PowerPoint</Application>
  <PresentationFormat>画面に合わせる (4:3)</PresentationFormat>
  <Paragraphs>259</Paragraphs>
  <Slides>20</Slides>
  <Notes>20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ワークシート</vt:lpstr>
      <vt:lpstr>How to Carry Out Patent Surveys.</vt:lpstr>
      <vt:lpstr>Outline</vt:lpstr>
      <vt:lpstr>Kinds of Searches</vt:lpstr>
      <vt:lpstr>Kinds of Searches</vt:lpstr>
      <vt:lpstr>Kinds of Searches</vt:lpstr>
      <vt:lpstr>Search Process - Phase 1</vt:lpstr>
      <vt:lpstr>Search Process - Phase 2</vt:lpstr>
      <vt:lpstr> Validity Search </vt:lpstr>
      <vt:lpstr>Validity Search – Report Form</vt:lpstr>
      <vt:lpstr> Validity Search – Report Form</vt:lpstr>
      <vt:lpstr> Effective Utilization of Japanese Patents</vt:lpstr>
      <vt:lpstr> Effective Utilization of Japanese Patents</vt:lpstr>
      <vt:lpstr> Effective Utilization of Japanese Patents</vt:lpstr>
      <vt:lpstr>スライド 14</vt:lpstr>
      <vt:lpstr> Infringement  Search </vt:lpstr>
      <vt:lpstr> Infringement Search – Report Form</vt:lpstr>
      <vt:lpstr> Comparison between Validity Search and Infringement Search </vt:lpstr>
      <vt:lpstr> Difficult aspects of Chinese Patent Search</vt:lpstr>
      <vt:lpstr> Conclusion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Carry Out Patent Survey</dc:title>
  <dc:creator>Masahiko Sawada</dc:creator>
  <cp:lastModifiedBy>澤田　正彦</cp:lastModifiedBy>
  <cp:revision>225</cp:revision>
  <dcterms:created xsi:type="dcterms:W3CDTF">2011-08-12T08:53:26Z</dcterms:created>
  <dcterms:modified xsi:type="dcterms:W3CDTF">2011-08-19T09:28:50Z</dcterms:modified>
</cp:coreProperties>
</file>