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1" r:id="rId3"/>
    <p:sldId id="284" r:id="rId4"/>
    <p:sldId id="281" r:id="rId5"/>
    <p:sldId id="278" r:id="rId6"/>
    <p:sldId id="293" r:id="rId7"/>
    <p:sldId id="296" r:id="rId8"/>
    <p:sldId id="286" r:id="rId9"/>
    <p:sldId id="287" r:id="rId10"/>
    <p:sldId id="277" r:id="rId11"/>
    <p:sldId id="295" r:id="rId12"/>
    <p:sldId id="299" r:id="rId13"/>
    <p:sldId id="298" r:id="rId14"/>
    <p:sldId id="272" r:id="rId15"/>
    <p:sldId id="270" r:id="rId16"/>
    <p:sldId id="271" r:id="rId17"/>
    <p:sldId id="289" r:id="rId18"/>
    <p:sldId id="265" r:id="rId19"/>
    <p:sldId id="291" r:id="rId20"/>
    <p:sldId id="290" r:id="rId21"/>
    <p:sldId id="279" r:id="rId22"/>
    <p:sldId id="280" r:id="rId23"/>
    <p:sldId id="274" r:id="rId24"/>
    <p:sldId id="263" r:id="rId25"/>
    <p:sldId id="276" r:id="rId26"/>
    <p:sldId id="282" r:id="rId27"/>
    <p:sldId id="283" r:id="rId28"/>
    <p:sldId id="285" r:id="rId29"/>
    <p:sldId id="258" r:id="rId30"/>
    <p:sldId id="292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8C2A"/>
    <a:srgbClr val="FB5411"/>
    <a:srgbClr val="C646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66" autoAdjust="0"/>
    <p:restoredTop sz="94691" autoAdjust="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D9B778-9625-4FEC-8423-331FFCB48960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A37C1DF8-AF2B-4F68-B22E-625A17FD2FF8}">
      <dgm:prSet phldrT="[Text]" custT="1"/>
      <dgm:spPr>
        <a:solidFill>
          <a:schemeClr val="accent5"/>
        </a:solidFill>
      </dgm:spPr>
      <dgm:t>
        <a:bodyPr/>
        <a:lstStyle/>
        <a:p>
          <a:pPr algn="r"/>
          <a:r>
            <a:rPr lang="en-CA" sz="2800" dirty="0" smtClean="0"/>
            <a:t>     </a:t>
          </a:r>
        </a:p>
        <a:p>
          <a:pPr algn="r"/>
          <a:endParaRPr lang="en-CA" sz="2800" dirty="0" smtClean="0"/>
        </a:p>
        <a:p>
          <a:pPr algn="r"/>
          <a:r>
            <a:rPr lang="en-CA" sz="2800" dirty="0" smtClean="0"/>
            <a:t>Responsibility</a:t>
          </a:r>
          <a:endParaRPr lang="en-CA" sz="2800" dirty="0"/>
        </a:p>
      </dgm:t>
    </dgm:pt>
    <dgm:pt modelId="{0125AEBC-7C9F-4038-978E-7C722C3CCF09}" type="parTrans" cxnId="{FA9134F3-CE36-438F-9BDE-826A42CC6C6C}">
      <dgm:prSet/>
      <dgm:spPr/>
      <dgm:t>
        <a:bodyPr/>
        <a:lstStyle/>
        <a:p>
          <a:endParaRPr lang="en-CA"/>
        </a:p>
      </dgm:t>
    </dgm:pt>
    <dgm:pt modelId="{CD132C09-CF10-4845-9DFD-BEFC6D2E3937}" type="sibTrans" cxnId="{FA9134F3-CE36-438F-9BDE-826A42CC6C6C}">
      <dgm:prSet/>
      <dgm:spPr/>
      <dgm:t>
        <a:bodyPr/>
        <a:lstStyle/>
        <a:p>
          <a:endParaRPr lang="en-CA"/>
        </a:p>
      </dgm:t>
    </dgm:pt>
    <dgm:pt modelId="{D0A23511-AB11-43B7-B510-91D81F5060F9}">
      <dgm:prSet phldrT="[Text]" custT="1"/>
      <dgm:spPr>
        <a:solidFill>
          <a:srgbClr val="C00000"/>
        </a:solidFill>
      </dgm:spPr>
      <dgm:t>
        <a:bodyPr/>
        <a:lstStyle/>
        <a:p>
          <a:r>
            <a:rPr lang="en-CA" sz="2400" dirty="0" smtClean="0"/>
            <a:t>Tasks</a:t>
          </a:r>
          <a:endParaRPr lang="en-CA" sz="2400" dirty="0"/>
        </a:p>
      </dgm:t>
    </dgm:pt>
    <dgm:pt modelId="{655D8E1E-C5B0-42C7-961C-9C609B252476}" type="parTrans" cxnId="{DC55EF73-E884-4526-ABE1-F48528867E03}">
      <dgm:prSet/>
      <dgm:spPr/>
      <dgm:t>
        <a:bodyPr/>
        <a:lstStyle/>
        <a:p>
          <a:endParaRPr lang="en-CA"/>
        </a:p>
      </dgm:t>
    </dgm:pt>
    <dgm:pt modelId="{500B49AC-287A-4C30-8513-90A130E854FF}" type="sibTrans" cxnId="{DC55EF73-E884-4526-ABE1-F48528867E03}">
      <dgm:prSet/>
      <dgm:spPr/>
      <dgm:t>
        <a:bodyPr/>
        <a:lstStyle/>
        <a:p>
          <a:endParaRPr lang="en-CA"/>
        </a:p>
      </dgm:t>
    </dgm:pt>
    <dgm:pt modelId="{732C3119-D395-408E-8D9F-5622B78EE404}">
      <dgm:prSet phldrT="[Text]" custT="1"/>
      <dgm:spPr>
        <a:solidFill>
          <a:srgbClr val="FB5411"/>
        </a:solidFill>
      </dgm:spPr>
      <dgm:t>
        <a:bodyPr/>
        <a:lstStyle/>
        <a:p>
          <a:r>
            <a:rPr lang="en-CA" sz="1200" dirty="0" smtClean="0"/>
            <a:t>Authority</a:t>
          </a:r>
          <a:endParaRPr lang="en-CA" sz="1200" dirty="0"/>
        </a:p>
      </dgm:t>
    </dgm:pt>
    <dgm:pt modelId="{F4D99F19-896E-42EA-AB88-5BD2A0873192}" type="parTrans" cxnId="{C1E846EB-36E8-4EA4-83FE-63227EF9804C}">
      <dgm:prSet/>
      <dgm:spPr/>
      <dgm:t>
        <a:bodyPr/>
        <a:lstStyle/>
        <a:p>
          <a:endParaRPr lang="en-CA"/>
        </a:p>
      </dgm:t>
    </dgm:pt>
    <dgm:pt modelId="{40D33AB6-3F5E-42CB-AA02-00D2DA37CC83}" type="sibTrans" cxnId="{C1E846EB-36E8-4EA4-83FE-63227EF9804C}">
      <dgm:prSet/>
      <dgm:spPr/>
      <dgm:t>
        <a:bodyPr/>
        <a:lstStyle/>
        <a:p>
          <a:endParaRPr lang="en-CA"/>
        </a:p>
      </dgm:t>
    </dgm:pt>
    <dgm:pt modelId="{7CB6D6D5-CBC4-45F8-B0C3-0EBDD82674EF}">
      <dgm:prSet phldrT="[Text]" phldr="1"/>
      <dgm:spPr/>
      <dgm:t>
        <a:bodyPr/>
        <a:lstStyle/>
        <a:p>
          <a:endParaRPr lang="en-CA"/>
        </a:p>
      </dgm:t>
    </dgm:pt>
    <dgm:pt modelId="{6DB94A8E-0C3E-40A0-AC04-C309857909D5}" type="parTrans" cxnId="{7372DF1B-4D96-40F5-884E-A45E5AF1350D}">
      <dgm:prSet/>
      <dgm:spPr/>
      <dgm:t>
        <a:bodyPr/>
        <a:lstStyle/>
        <a:p>
          <a:endParaRPr lang="en-CA"/>
        </a:p>
      </dgm:t>
    </dgm:pt>
    <dgm:pt modelId="{D99E4BC2-A928-47C1-A110-340F3AF1C806}" type="sibTrans" cxnId="{7372DF1B-4D96-40F5-884E-A45E5AF1350D}">
      <dgm:prSet/>
      <dgm:spPr/>
      <dgm:t>
        <a:bodyPr/>
        <a:lstStyle/>
        <a:p>
          <a:endParaRPr lang="en-CA"/>
        </a:p>
      </dgm:t>
    </dgm:pt>
    <dgm:pt modelId="{6298AF3C-5703-4CEB-9646-8A13D74A65B6}">
      <dgm:prSet phldrT="[Text]" custT="1"/>
      <dgm:spPr>
        <a:solidFill>
          <a:srgbClr val="C646AE"/>
        </a:solidFill>
      </dgm:spPr>
      <dgm:t>
        <a:bodyPr/>
        <a:lstStyle/>
        <a:p>
          <a:r>
            <a:rPr lang="en-CA" sz="1200" dirty="0" smtClean="0"/>
            <a:t>Workflow</a:t>
          </a:r>
          <a:endParaRPr lang="en-CA" sz="1200" dirty="0"/>
        </a:p>
      </dgm:t>
    </dgm:pt>
    <dgm:pt modelId="{A9A35080-8CC3-43E4-AB44-76CEC400F92B}" type="parTrans" cxnId="{81DD4C41-35D9-4DE0-AFB1-98EC2B4C3BD6}">
      <dgm:prSet/>
      <dgm:spPr/>
      <dgm:t>
        <a:bodyPr/>
        <a:lstStyle/>
        <a:p>
          <a:endParaRPr lang="en-CA"/>
        </a:p>
      </dgm:t>
    </dgm:pt>
    <dgm:pt modelId="{65D257B7-C312-4B5C-84E6-764A2F20C35E}" type="sibTrans" cxnId="{81DD4C41-35D9-4DE0-AFB1-98EC2B4C3BD6}">
      <dgm:prSet/>
      <dgm:spPr/>
      <dgm:t>
        <a:bodyPr/>
        <a:lstStyle/>
        <a:p>
          <a:endParaRPr lang="en-CA"/>
        </a:p>
      </dgm:t>
    </dgm:pt>
    <dgm:pt modelId="{60697E7D-EEB8-49EE-9583-3A2CFC100F66}" type="pres">
      <dgm:prSet presAssocID="{5AD9B778-9625-4FEC-8423-331FFCB48960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CA"/>
        </a:p>
      </dgm:t>
    </dgm:pt>
    <dgm:pt modelId="{CC236241-D1CB-4A0C-856B-67510348A4BC}" type="pres">
      <dgm:prSet presAssocID="{A37C1DF8-AF2B-4F68-B22E-625A17FD2FF8}" presName="Parent" presStyleLbl="node0" presStyleIdx="0" presStyleCnt="1" custScaleX="128500" custScaleY="129793" custLinFactNeighborX="-851" custLinFactNeighborY="7597">
        <dgm:presLayoutVars>
          <dgm:chMax val="5"/>
          <dgm:chPref val="5"/>
        </dgm:presLayoutVars>
      </dgm:prSet>
      <dgm:spPr/>
      <dgm:t>
        <a:bodyPr/>
        <a:lstStyle/>
        <a:p>
          <a:endParaRPr lang="en-CA"/>
        </a:p>
      </dgm:t>
    </dgm:pt>
    <dgm:pt modelId="{F27A72DF-58FB-493D-8685-D369CF324460}" type="pres">
      <dgm:prSet presAssocID="{A37C1DF8-AF2B-4F68-B22E-625A17FD2FF8}" presName="Accent1" presStyleLbl="node1" presStyleIdx="0" presStyleCnt="15"/>
      <dgm:spPr/>
    </dgm:pt>
    <dgm:pt modelId="{C806E0BA-1CF1-4965-8698-BDEE69D66F9F}" type="pres">
      <dgm:prSet presAssocID="{A37C1DF8-AF2B-4F68-B22E-625A17FD2FF8}" presName="Accent2" presStyleLbl="node1" presStyleIdx="1" presStyleCnt="15"/>
      <dgm:spPr/>
    </dgm:pt>
    <dgm:pt modelId="{E95B1D87-C71D-45E4-90BB-B8C44D20255E}" type="pres">
      <dgm:prSet presAssocID="{A37C1DF8-AF2B-4F68-B22E-625A17FD2FF8}" presName="Accent3" presStyleLbl="node1" presStyleIdx="2" presStyleCnt="15"/>
      <dgm:spPr/>
    </dgm:pt>
    <dgm:pt modelId="{87514CA7-1322-44B9-8608-359F94E5EACD}" type="pres">
      <dgm:prSet presAssocID="{A37C1DF8-AF2B-4F68-B22E-625A17FD2FF8}" presName="Accent4" presStyleLbl="node1" presStyleIdx="3" presStyleCnt="15"/>
      <dgm:spPr/>
    </dgm:pt>
    <dgm:pt modelId="{1A4C50B0-4E28-4DF8-ABBB-118F831A2C9D}" type="pres">
      <dgm:prSet presAssocID="{A37C1DF8-AF2B-4F68-B22E-625A17FD2FF8}" presName="Accent5" presStyleLbl="node1" presStyleIdx="4" presStyleCnt="15"/>
      <dgm:spPr/>
    </dgm:pt>
    <dgm:pt modelId="{92B115C4-3433-4C81-B621-CD1579CC4331}" type="pres">
      <dgm:prSet presAssocID="{A37C1DF8-AF2B-4F68-B22E-625A17FD2FF8}" presName="Accent6" presStyleLbl="node1" presStyleIdx="5" presStyleCnt="15" custScaleY="72382"/>
      <dgm:spPr/>
    </dgm:pt>
    <dgm:pt modelId="{9B6674DF-EB3E-4D73-A596-9B0E8C607765}" type="pres">
      <dgm:prSet presAssocID="{D0A23511-AB11-43B7-B510-91D81F5060F9}" presName="Child1" presStyleLbl="node1" presStyleIdx="6" presStyleCnt="15" custScaleX="158667" custScaleY="152318" custLinFactNeighborX="-24283" custLinFactNeighborY="-46568">
        <dgm:presLayoutVars>
          <dgm:chMax val="0"/>
          <dgm:chPref val="0"/>
        </dgm:presLayoutVars>
      </dgm:prSet>
      <dgm:spPr/>
      <dgm:t>
        <a:bodyPr/>
        <a:lstStyle/>
        <a:p>
          <a:endParaRPr lang="en-CA"/>
        </a:p>
      </dgm:t>
    </dgm:pt>
    <dgm:pt modelId="{D93B24A3-8BAA-46E9-A4AB-115FC114A02F}" type="pres">
      <dgm:prSet presAssocID="{D0A23511-AB11-43B7-B510-91D81F5060F9}" presName="Accent7" presStyleCnt="0"/>
      <dgm:spPr/>
    </dgm:pt>
    <dgm:pt modelId="{A60540C4-EC65-4A8C-8F6E-27D64C84D1A8}" type="pres">
      <dgm:prSet presAssocID="{D0A23511-AB11-43B7-B510-91D81F5060F9}" presName="AccentHold1" presStyleLbl="node1" presStyleIdx="7" presStyleCnt="15"/>
      <dgm:spPr/>
    </dgm:pt>
    <dgm:pt modelId="{2FB55B8E-FDD2-4413-8EE9-B62AC3EC98C7}" type="pres">
      <dgm:prSet presAssocID="{D0A23511-AB11-43B7-B510-91D81F5060F9}" presName="Accent8" presStyleCnt="0"/>
      <dgm:spPr/>
    </dgm:pt>
    <dgm:pt modelId="{0DE491F3-B1D6-4574-9E26-6FB3B5199796}" type="pres">
      <dgm:prSet presAssocID="{D0A23511-AB11-43B7-B510-91D81F5060F9}" presName="AccentHold2" presStyleLbl="node1" presStyleIdx="8" presStyleCnt="15"/>
      <dgm:spPr/>
    </dgm:pt>
    <dgm:pt modelId="{273688A8-E00B-458C-AE45-07DE04A5CA8B}" type="pres">
      <dgm:prSet presAssocID="{6298AF3C-5703-4CEB-9646-8A13D74A65B6}" presName="Child2" presStyleLbl="node1" presStyleIdx="9" presStyleCnt="15">
        <dgm:presLayoutVars>
          <dgm:chMax val="0"/>
          <dgm:chPref val="0"/>
        </dgm:presLayoutVars>
      </dgm:prSet>
      <dgm:spPr/>
      <dgm:t>
        <a:bodyPr/>
        <a:lstStyle/>
        <a:p>
          <a:endParaRPr lang="en-CA"/>
        </a:p>
      </dgm:t>
    </dgm:pt>
    <dgm:pt modelId="{F83D3536-42EB-4340-B655-AAFD877D5CE9}" type="pres">
      <dgm:prSet presAssocID="{6298AF3C-5703-4CEB-9646-8A13D74A65B6}" presName="Accent9" presStyleCnt="0"/>
      <dgm:spPr/>
    </dgm:pt>
    <dgm:pt modelId="{33B24762-4F4C-44EC-AF90-986020DE6F4A}" type="pres">
      <dgm:prSet presAssocID="{6298AF3C-5703-4CEB-9646-8A13D74A65B6}" presName="AccentHold1" presStyleLbl="node1" presStyleIdx="10" presStyleCnt="15"/>
      <dgm:spPr/>
    </dgm:pt>
    <dgm:pt modelId="{F1DD1690-7147-4FCD-86B2-D279220EE9D3}" type="pres">
      <dgm:prSet presAssocID="{6298AF3C-5703-4CEB-9646-8A13D74A65B6}" presName="Accent10" presStyleCnt="0"/>
      <dgm:spPr/>
    </dgm:pt>
    <dgm:pt modelId="{2FEF42CA-C381-4338-8842-62DC5B2C2F6F}" type="pres">
      <dgm:prSet presAssocID="{6298AF3C-5703-4CEB-9646-8A13D74A65B6}" presName="AccentHold2" presStyleLbl="node1" presStyleIdx="11" presStyleCnt="15"/>
      <dgm:spPr/>
    </dgm:pt>
    <dgm:pt modelId="{60AD3675-82B8-4795-A264-CD564B09589C}" type="pres">
      <dgm:prSet presAssocID="{6298AF3C-5703-4CEB-9646-8A13D74A65B6}" presName="Accent11" presStyleCnt="0"/>
      <dgm:spPr/>
    </dgm:pt>
    <dgm:pt modelId="{0F78A697-098A-4FD2-89CF-0D002EB535E3}" type="pres">
      <dgm:prSet presAssocID="{6298AF3C-5703-4CEB-9646-8A13D74A65B6}" presName="AccentHold3" presStyleLbl="node1" presStyleIdx="12" presStyleCnt="15"/>
      <dgm:spPr/>
    </dgm:pt>
    <dgm:pt modelId="{F5AD3F75-32F4-4FBC-8FD8-2D7A1473CB2E}" type="pres">
      <dgm:prSet presAssocID="{732C3119-D395-408E-8D9F-5622B78EE404}" presName="Child3" presStyleLbl="node1" presStyleIdx="13" presStyleCnt="15">
        <dgm:presLayoutVars>
          <dgm:chMax val="0"/>
          <dgm:chPref val="0"/>
        </dgm:presLayoutVars>
      </dgm:prSet>
      <dgm:spPr/>
      <dgm:t>
        <a:bodyPr/>
        <a:lstStyle/>
        <a:p>
          <a:endParaRPr lang="en-CA"/>
        </a:p>
      </dgm:t>
    </dgm:pt>
    <dgm:pt modelId="{145FDBBC-DDBB-429A-B904-D16A43C3DAF8}" type="pres">
      <dgm:prSet presAssocID="{732C3119-D395-408E-8D9F-5622B78EE404}" presName="Accent12" presStyleCnt="0"/>
      <dgm:spPr/>
    </dgm:pt>
    <dgm:pt modelId="{9A77FABE-0074-45A1-8702-B5F81130A2C2}" type="pres">
      <dgm:prSet presAssocID="{732C3119-D395-408E-8D9F-5622B78EE404}" presName="AccentHold1" presStyleLbl="node1" presStyleIdx="14" presStyleCnt="15"/>
      <dgm:spPr/>
    </dgm:pt>
  </dgm:ptLst>
  <dgm:cxnLst>
    <dgm:cxn modelId="{CEE8F68B-F34A-4D04-9D38-F23A0B8442E8}" type="presOf" srcId="{732C3119-D395-408E-8D9F-5622B78EE404}" destId="{F5AD3F75-32F4-4FBC-8FD8-2D7A1473CB2E}" srcOrd="0" destOrd="0" presId="urn:microsoft.com/office/officeart/2009/3/layout/CircleRelationship"/>
    <dgm:cxn modelId="{57006ABA-2E9E-42E4-BA95-3A281AD69744}" type="presOf" srcId="{5AD9B778-9625-4FEC-8423-331FFCB48960}" destId="{60697E7D-EEB8-49EE-9583-3A2CFC100F66}" srcOrd="0" destOrd="0" presId="urn:microsoft.com/office/officeart/2009/3/layout/CircleRelationship"/>
    <dgm:cxn modelId="{FA9134F3-CE36-438F-9BDE-826A42CC6C6C}" srcId="{5AD9B778-9625-4FEC-8423-331FFCB48960}" destId="{A37C1DF8-AF2B-4F68-B22E-625A17FD2FF8}" srcOrd="0" destOrd="0" parTransId="{0125AEBC-7C9F-4038-978E-7C722C3CCF09}" sibTransId="{CD132C09-CF10-4845-9DFD-BEFC6D2E3937}"/>
    <dgm:cxn modelId="{7372DF1B-4D96-40F5-884E-A45E5AF1350D}" srcId="{5AD9B778-9625-4FEC-8423-331FFCB48960}" destId="{7CB6D6D5-CBC4-45F8-B0C3-0EBDD82674EF}" srcOrd="1" destOrd="0" parTransId="{6DB94A8E-0C3E-40A0-AC04-C309857909D5}" sibTransId="{D99E4BC2-A928-47C1-A110-340F3AF1C806}"/>
    <dgm:cxn modelId="{DC55EF73-E884-4526-ABE1-F48528867E03}" srcId="{A37C1DF8-AF2B-4F68-B22E-625A17FD2FF8}" destId="{D0A23511-AB11-43B7-B510-91D81F5060F9}" srcOrd="0" destOrd="0" parTransId="{655D8E1E-C5B0-42C7-961C-9C609B252476}" sibTransId="{500B49AC-287A-4C30-8513-90A130E854FF}"/>
    <dgm:cxn modelId="{81DD4C41-35D9-4DE0-AFB1-98EC2B4C3BD6}" srcId="{A37C1DF8-AF2B-4F68-B22E-625A17FD2FF8}" destId="{6298AF3C-5703-4CEB-9646-8A13D74A65B6}" srcOrd="1" destOrd="0" parTransId="{A9A35080-8CC3-43E4-AB44-76CEC400F92B}" sibTransId="{65D257B7-C312-4B5C-84E6-764A2F20C35E}"/>
    <dgm:cxn modelId="{7F3FB04C-6118-42E8-A5C1-075861912E70}" type="presOf" srcId="{6298AF3C-5703-4CEB-9646-8A13D74A65B6}" destId="{273688A8-E00B-458C-AE45-07DE04A5CA8B}" srcOrd="0" destOrd="0" presId="urn:microsoft.com/office/officeart/2009/3/layout/CircleRelationship"/>
    <dgm:cxn modelId="{C1E846EB-36E8-4EA4-83FE-63227EF9804C}" srcId="{A37C1DF8-AF2B-4F68-B22E-625A17FD2FF8}" destId="{732C3119-D395-408E-8D9F-5622B78EE404}" srcOrd="2" destOrd="0" parTransId="{F4D99F19-896E-42EA-AB88-5BD2A0873192}" sibTransId="{40D33AB6-3F5E-42CB-AA02-00D2DA37CC83}"/>
    <dgm:cxn modelId="{C197106C-1CCA-452F-B9BA-77F8674BFA84}" type="presOf" srcId="{D0A23511-AB11-43B7-B510-91D81F5060F9}" destId="{9B6674DF-EB3E-4D73-A596-9B0E8C607765}" srcOrd="0" destOrd="0" presId="urn:microsoft.com/office/officeart/2009/3/layout/CircleRelationship"/>
    <dgm:cxn modelId="{AF9EC52B-D794-4802-8168-1E96356E01FE}" type="presOf" srcId="{A37C1DF8-AF2B-4F68-B22E-625A17FD2FF8}" destId="{CC236241-D1CB-4A0C-856B-67510348A4BC}" srcOrd="0" destOrd="0" presId="urn:microsoft.com/office/officeart/2009/3/layout/CircleRelationship"/>
    <dgm:cxn modelId="{1D2AC5A5-6947-49BE-A279-03D4E33BF6F4}" type="presParOf" srcId="{60697E7D-EEB8-49EE-9583-3A2CFC100F66}" destId="{CC236241-D1CB-4A0C-856B-67510348A4BC}" srcOrd="0" destOrd="0" presId="urn:microsoft.com/office/officeart/2009/3/layout/CircleRelationship"/>
    <dgm:cxn modelId="{59678CBC-7DE1-435D-B993-8299F8D91A95}" type="presParOf" srcId="{60697E7D-EEB8-49EE-9583-3A2CFC100F66}" destId="{F27A72DF-58FB-493D-8685-D369CF324460}" srcOrd="1" destOrd="0" presId="urn:microsoft.com/office/officeart/2009/3/layout/CircleRelationship"/>
    <dgm:cxn modelId="{F20230C6-F763-4E01-BD70-3D4D024FDB7E}" type="presParOf" srcId="{60697E7D-EEB8-49EE-9583-3A2CFC100F66}" destId="{C806E0BA-1CF1-4965-8698-BDEE69D66F9F}" srcOrd="2" destOrd="0" presId="urn:microsoft.com/office/officeart/2009/3/layout/CircleRelationship"/>
    <dgm:cxn modelId="{37CBC9B5-B9CD-4226-B0B1-277E0A6A3D58}" type="presParOf" srcId="{60697E7D-EEB8-49EE-9583-3A2CFC100F66}" destId="{E95B1D87-C71D-45E4-90BB-B8C44D20255E}" srcOrd="3" destOrd="0" presId="urn:microsoft.com/office/officeart/2009/3/layout/CircleRelationship"/>
    <dgm:cxn modelId="{A5F26A6F-892E-46BE-AFE3-C40EA3164806}" type="presParOf" srcId="{60697E7D-EEB8-49EE-9583-3A2CFC100F66}" destId="{87514CA7-1322-44B9-8608-359F94E5EACD}" srcOrd="4" destOrd="0" presId="urn:microsoft.com/office/officeart/2009/3/layout/CircleRelationship"/>
    <dgm:cxn modelId="{BEF30BB4-EE5D-4209-B055-9D3954C78E0A}" type="presParOf" srcId="{60697E7D-EEB8-49EE-9583-3A2CFC100F66}" destId="{1A4C50B0-4E28-4DF8-ABBB-118F831A2C9D}" srcOrd="5" destOrd="0" presId="urn:microsoft.com/office/officeart/2009/3/layout/CircleRelationship"/>
    <dgm:cxn modelId="{CDA861A8-2D6D-409B-BB72-BC5C11C39F6F}" type="presParOf" srcId="{60697E7D-EEB8-49EE-9583-3A2CFC100F66}" destId="{92B115C4-3433-4C81-B621-CD1579CC4331}" srcOrd="6" destOrd="0" presId="urn:microsoft.com/office/officeart/2009/3/layout/CircleRelationship"/>
    <dgm:cxn modelId="{50E40875-C08F-431B-AFFB-F4601D4C4B8C}" type="presParOf" srcId="{60697E7D-EEB8-49EE-9583-3A2CFC100F66}" destId="{9B6674DF-EB3E-4D73-A596-9B0E8C607765}" srcOrd="7" destOrd="0" presId="urn:microsoft.com/office/officeart/2009/3/layout/CircleRelationship"/>
    <dgm:cxn modelId="{1C6D9968-3FBB-4C0B-8349-BCA7EB0A7D1B}" type="presParOf" srcId="{60697E7D-EEB8-49EE-9583-3A2CFC100F66}" destId="{D93B24A3-8BAA-46E9-A4AB-115FC114A02F}" srcOrd="8" destOrd="0" presId="urn:microsoft.com/office/officeart/2009/3/layout/CircleRelationship"/>
    <dgm:cxn modelId="{943C8124-3567-4044-ABFB-A51677387F10}" type="presParOf" srcId="{D93B24A3-8BAA-46E9-A4AB-115FC114A02F}" destId="{A60540C4-EC65-4A8C-8F6E-27D64C84D1A8}" srcOrd="0" destOrd="0" presId="urn:microsoft.com/office/officeart/2009/3/layout/CircleRelationship"/>
    <dgm:cxn modelId="{3EF568E0-3E71-4347-90ED-03233ECE9553}" type="presParOf" srcId="{60697E7D-EEB8-49EE-9583-3A2CFC100F66}" destId="{2FB55B8E-FDD2-4413-8EE9-B62AC3EC98C7}" srcOrd="9" destOrd="0" presId="urn:microsoft.com/office/officeart/2009/3/layout/CircleRelationship"/>
    <dgm:cxn modelId="{7DD713D0-B1F1-41D2-8222-9BEE217BAFD9}" type="presParOf" srcId="{2FB55B8E-FDD2-4413-8EE9-B62AC3EC98C7}" destId="{0DE491F3-B1D6-4574-9E26-6FB3B5199796}" srcOrd="0" destOrd="0" presId="urn:microsoft.com/office/officeart/2009/3/layout/CircleRelationship"/>
    <dgm:cxn modelId="{AFBB96FC-02B1-4D7F-B16E-5070D59952B7}" type="presParOf" srcId="{60697E7D-EEB8-49EE-9583-3A2CFC100F66}" destId="{273688A8-E00B-458C-AE45-07DE04A5CA8B}" srcOrd="10" destOrd="0" presId="urn:microsoft.com/office/officeart/2009/3/layout/CircleRelationship"/>
    <dgm:cxn modelId="{8F19C236-E74B-4194-81BD-B1597050BB66}" type="presParOf" srcId="{60697E7D-EEB8-49EE-9583-3A2CFC100F66}" destId="{F83D3536-42EB-4340-B655-AAFD877D5CE9}" srcOrd="11" destOrd="0" presId="urn:microsoft.com/office/officeart/2009/3/layout/CircleRelationship"/>
    <dgm:cxn modelId="{287D36F3-5119-4627-8A36-D2136F4D5B09}" type="presParOf" srcId="{F83D3536-42EB-4340-B655-AAFD877D5CE9}" destId="{33B24762-4F4C-44EC-AF90-986020DE6F4A}" srcOrd="0" destOrd="0" presId="urn:microsoft.com/office/officeart/2009/3/layout/CircleRelationship"/>
    <dgm:cxn modelId="{FE2939AC-2867-4940-9E19-1DF9436F3A45}" type="presParOf" srcId="{60697E7D-EEB8-49EE-9583-3A2CFC100F66}" destId="{F1DD1690-7147-4FCD-86B2-D279220EE9D3}" srcOrd="12" destOrd="0" presId="urn:microsoft.com/office/officeart/2009/3/layout/CircleRelationship"/>
    <dgm:cxn modelId="{EC1D0F11-D7BE-4C74-AB5E-1F8CE02D48A3}" type="presParOf" srcId="{F1DD1690-7147-4FCD-86B2-D279220EE9D3}" destId="{2FEF42CA-C381-4338-8842-62DC5B2C2F6F}" srcOrd="0" destOrd="0" presId="urn:microsoft.com/office/officeart/2009/3/layout/CircleRelationship"/>
    <dgm:cxn modelId="{A404DC6A-0FA6-42FC-BDE3-8465DE5CED5D}" type="presParOf" srcId="{60697E7D-EEB8-49EE-9583-3A2CFC100F66}" destId="{60AD3675-82B8-4795-A264-CD564B09589C}" srcOrd="13" destOrd="0" presId="urn:microsoft.com/office/officeart/2009/3/layout/CircleRelationship"/>
    <dgm:cxn modelId="{6407C713-AB2D-4AF7-B7D0-60142367718A}" type="presParOf" srcId="{60AD3675-82B8-4795-A264-CD564B09589C}" destId="{0F78A697-098A-4FD2-89CF-0D002EB535E3}" srcOrd="0" destOrd="0" presId="urn:microsoft.com/office/officeart/2009/3/layout/CircleRelationship"/>
    <dgm:cxn modelId="{D34FCAAA-6B9D-49C0-9EF2-EBEF3E8D1B2D}" type="presParOf" srcId="{60697E7D-EEB8-49EE-9583-3A2CFC100F66}" destId="{F5AD3F75-32F4-4FBC-8FD8-2D7A1473CB2E}" srcOrd="14" destOrd="0" presId="urn:microsoft.com/office/officeart/2009/3/layout/CircleRelationship"/>
    <dgm:cxn modelId="{BABD876F-AEF1-4FB2-B905-7607CDA15711}" type="presParOf" srcId="{60697E7D-EEB8-49EE-9583-3A2CFC100F66}" destId="{145FDBBC-DDBB-429A-B904-D16A43C3DAF8}" srcOrd="15" destOrd="0" presId="urn:microsoft.com/office/officeart/2009/3/layout/CircleRelationship"/>
    <dgm:cxn modelId="{D7DA4A53-6E7C-44AC-A451-80E6893FD054}" type="presParOf" srcId="{145FDBBC-DDBB-429A-B904-D16A43C3DAF8}" destId="{9A77FABE-0074-45A1-8702-B5F81130A2C2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0D7D99-D8BB-4398-8DF8-CA1CC0CA1546}" type="doc">
      <dgm:prSet loTypeId="urn:microsoft.com/office/officeart/2005/8/layout/matrix3" loCatId="matrix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925070F-54A3-4DF5-9588-3008F057838C}">
      <dgm:prSet phldrT="[Text]"/>
      <dgm:spPr>
        <a:solidFill>
          <a:srgbClr val="92D050"/>
        </a:solidFill>
      </dgm:spPr>
      <dgm:t>
        <a:bodyPr/>
        <a:lstStyle/>
        <a:p>
          <a:r>
            <a:rPr lang="en-CA" dirty="0" smtClean="0"/>
            <a:t>Mission</a:t>
          </a:r>
          <a:endParaRPr lang="en-CA" dirty="0"/>
        </a:p>
      </dgm:t>
    </dgm:pt>
    <dgm:pt modelId="{F519F3C5-1079-4B49-BA84-3E7AD43AE2B8}" type="parTrans" cxnId="{6363047D-C79F-4430-BC4A-431360B01D62}">
      <dgm:prSet/>
      <dgm:spPr/>
      <dgm:t>
        <a:bodyPr/>
        <a:lstStyle/>
        <a:p>
          <a:endParaRPr lang="en-CA"/>
        </a:p>
      </dgm:t>
    </dgm:pt>
    <dgm:pt modelId="{1CF542FE-E0CD-4553-9EF3-8393722EC08C}" type="sibTrans" cxnId="{6363047D-C79F-4430-BC4A-431360B01D62}">
      <dgm:prSet/>
      <dgm:spPr/>
      <dgm:t>
        <a:bodyPr/>
        <a:lstStyle/>
        <a:p>
          <a:endParaRPr lang="en-CA"/>
        </a:p>
      </dgm:t>
    </dgm:pt>
    <dgm:pt modelId="{CA246E52-BD97-404D-93F5-1DCE2BFB4D02}">
      <dgm:prSet phldrT="[Text]"/>
      <dgm:spPr>
        <a:solidFill>
          <a:schemeClr val="accent2"/>
        </a:solidFill>
      </dgm:spPr>
      <dgm:t>
        <a:bodyPr/>
        <a:lstStyle/>
        <a:p>
          <a:r>
            <a:rPr lang="en-CA" dirty="0" smtClean="0"/>
            <a:t>Vision</a:t>
          </a:r>
          <a:endParaRPr lang="en-CA" dirty="0"/>
        </a:p>
      </dgm:t>
    </dgm:pt>
    <dgm:pt modelId="{9C327810-CFA7-4B77-94B6-ACF64FD3867F}" type="parTrans" cxnId="{CC702910-9916-414C-A94C-A56CA3CB1BFD}">
      <dgm:prSet/>
      <dgm:spPr/>
      <dgm:t>
        <a:bodyPr/>
        <a:lstStyle/>
        <a:p>
          <a:endParaRPr lang="en-CA"/>
        </a:p>
      </dgm:t>
    </dgm:pt>
    <dgm:pt modelId="{BDC3A797-A8D6-4104-9C6C-FAD2063C1199}" type="sibTrans" cxnId="{CC702910-9916-414C-A94C-A56CA3CB1BFD}">
      <dgm:prSet/>
      <dgm:spPr/>
      <dgm:t>
        <a:bodyPr/>
        <a:lstStyle/>
        <a:p>
          <a:endParaRPr lang="en-CA"/>
        </a:p>
      </dgm:t>
    </dgm:pt>
    <dgm:pt modelId="{93057501-E8DF-438C-95CD-0E2E1B5456F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CA" dirty="0" smtClean="0"/>
            <a:t>Values</a:t>
          </a:r>
          <a:endParaRPr lang="en-CA" dirty="0"/>
        </a:p>
      </dgm:t>
    </dgm:pt>
    <dgm:pt modelId="{B2879EE7-59EC-4AFD-8702-02188D1A9084}" type="parTrans" cxnId="{EC763C92-03EB-4CFA-B3D8-10E4AD9CAEED}">
      <dgm:prSet/>
      <dgm:spPr/>
      <dgm:t>
        <a:bodyPr/>
        <a:lstStyle/>
        <a:p>
          <a:endParaRPr lang="en-CA"/>
        </a:p>
      </dgm:t>
    </dgm:pt>
    <dgm:pt modelId="{82F56262-E863-4F97-9589-53A15555B087}" type="sibTrans" cxnId="{EC763C92-03EB-4CFA-B3D8-10E4AD9CAEED}">
      <dgm:prSet/>
      <dgm:spPr/>
      <dgm:t>
        <a:bodyPr/>
        <a:lstStyle/>
        <a:p>
          <a:endParaRPr lang="en-CA"/>
        </a:p>
      </dgm:t>
    </dgm:pt>
    <dgm:pt modelId="{FDE107A2-2E72-4BF6-841B-9F2D55E6DC9B}">
      <dgm:prSet phldrT="[Text]"/>
      <dgm:spPr>
        <a:solidFill>
          <a:srgbClr val="FFC000"/>
        </a:solidFill>
      </dgm:spPr>
      <dgm:t>
        <a:bodyPr/>
        <a:lstStyle/>
        <a:p>
          <a:r>
            <a:rPr lang="en-CA" dirty="0" smtClean="0"/>
            <a:t>Strategic Plan</a:t>
          </a:r>
          <a:endParaRPr lang="en-CA" dirty="0"/>
        </a:p>
      </dgm:t>
    </dgm:pt>
    <dgm:pt modelId="{85AFA8CF-E464-480B-9892-AC0CE9EFED52}" type="parTrans" cxnId="{6ED59463-57E7-47DC-8F43-B0F28E8E3F72}">
      <dgm:prSet/>
      <dgm:spPr/>
      <dgm:t>
        <a:bodyPr/>
        <a:lstStyle/>
        <a:p>
          <a:endParaRPr lang="en-CA"/>
        </a:p>
      </dgm:t>
    </dgm:pt>
    <dgm:pt modelId="{01FBC087-8ACD-4CAD-9CA7-9FDB0F184D8B}" type="sibTrans" cxnId="{6ED59463-57E7-47DC-8F43-B0F28E8E3F72}">
      <dgm:prSet/>
      <dgm:spPr/>
      <dgm:t>
        <a:bodyPr/>
        <a:lstStyle/>
        <a:p>
          <a:endParaRPr lang="en-CA"/>
        </a:p>
      </dgm:t>
    </dgm:pt>
    <dgm:pt modelId="{58A14BA6-98D0-4600-AA1E-5156F9E03E8D}" type="pres">
      <dgm:prSet presAssocID="{440D7D99-D8BB-4398-8DF8-CA1CC0CA154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F42C5323-5E4C-4839-8E38-60B0C5F2A656}" type="pres">
      <dgm:prSet presAssocID="{440D7D99-D8BB-4398-8DF8-CA1CC0CA1546}" presName="diamond" presStyleLbl="bgShp" presStyleIdx="0" presStyleCnt="1"/>
      <dgm:spPr>
        <a:solidFill>
          <a:srgbClr val="288C2A"/>
        </a:solidFill>
      </dgm:spPr>
    </dgm:pt>
    <dgm:pt modelId="{00FAE0A6-C07D-4B70-A127-273D2FAA5004}" type="pres">
      <dgm:prSet presAssocID="{440D7D99-D8BB-4398-8DF8-CA1CC0CA154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5BA1A59-3FEC-47DE-99F1-12A4FF6B6AAC}" type="pres">
      <dgm:prSet presAssocID="{440D7D99-D8BB-4398-8DF8-CA1CC0CA1546}" presName="quad2" presStyleLbl="node1" presStyleIdx="1" presStyleCnt="4" custLinFactNeighborX="697" custLinFactNeighborY="-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11EA635-E51F-45DE-AB02-5CA80DCA4EF6}" type="pres">
      <dgm:prSet presAssocID="{440D7D99-D8BB-4398-8DF8-CA1CC0CA154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2077D92-54FF-4839-9F49-3F46E6B57B01}" type="pres">
      <dgm:prSet presAssocID="{440D7D99-D8BB-4398-8DF8-CA1CC0CA154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3464C5E-9135-434E-9C05-BE5894793171}" type="presOf" srcId="{9925070F-54A3-4DF5-9588-3008F057838C}" destId="{00FAE0A6-C07D-4B70-A127-273D2FAA5004}" srcOrd="0" destOrd="0" presId="urn:microsoft.com/office/officeart/2005/8/layout/matrix3"/>
    <dgm:cxn modelId="{C53FE8AC-FB54-4723-B2E2-F918BB062546}" type="presOf" srcId="{CA246E52-BD97-404D-93F5-1DCE2BFB4D02}" destId="{65BA1A59-3FEC-47DE-99F1-12A4FF6B6AAC}" srcOrd="0" destOrd="0" presId="urn:microsoft.com/office/officeart/2005/8/layout/matrix3"/>
    <dgm:cxn modelId="{EC763C92-03EB-4CFA-B3D8-10E4AD9CAEED}" srcId="{440D7D99-D8BB-4398-8DF8-CA1CC0CA1546}" destId="{93057501-E8DF-438C-95CD-0E2E1B5456F4}" srcOrd="2" destOrd="0" parTransId="{B2879EE7-59EC-4AFD-8702-02188D1A9084}" sibTransId="{82F56262-E863-4F97-9589-53A15555B087}"/>
    <dgm:cxn modelId="{6363047D-C79F-4430-BC4A-431360B01D62}" srcId="{440D7D99-D8BB-4398-8DF8-CA1CC0CA1546}" destId="{9925070F-54A3-4DF5-9588-3008F057838C}" srcOrd="0" destOrd="0" parTransId="{F519F3C5-1079-4B49-BA84-3E7AD43AE2B8}" sibTransId="{1CF542FE-E0CD-4553-9EF3-8393722EC08C}"/>
    <dgm:cxn modelId="{6ED59463-57E7-47DC-8F43-B0F28E8E3F72}" srcId="{440D7D99-D8BB-4398-8DF8-CA1CC0CA1546}" destId="{FDE107A2-2E72-4BF6-841B-9F2D55E6DC9B}" srcOrd="3" destOrd="0" parTransId="{85AFA8CF-E464-480B-9892-AC0CE9EFED52}" sibTransId="{01FBC087-8ACD-4CAD-9CA7-9FDB0F184D8B}"/>
    <dgm:cxn modelId="{2A9EFD5A-EB43-4800-96F7-C6483C9A8890}" type="presOf" srcId="{440D7D99-D8BB-4398-8DF8-CA1CC0CA1546}" destId="{58A14BA6-98D0-4600-AA1E-5156F9E03E8D}" srcOrd="0" destOrd="0" presId="urn:microsoft.com/office/officeart/2005/8/layout/matrix3"/>
    <dgm:cxn modelId="{CC702910-9916-414C-A94C-A56CA3CB1BFD}" srcId="{440D7D99-D8BB-4398-8DF8-CA1CC0CA1546}" destId="{CA246E52-BD97-404D-93F5-1DCE2BFB4D02}" srcOrd="1" destOrd="0" parTransId="{9C327810-CFA7-4B77-94B6-ACF64FD3867F}" sibTransId="{BDC3A797-A8D6-4104-9C6C-FAD2063C1199}"/>
    <dgm:cxn modelId="{D293FBBD-2768-4ACD-9599-4675D6E6F934}" type="presOf" srcId="{FDE107A2-2E72-4BF6-841B-9F2D55E6DC9B}" destId="{62077D92-54FF-4839-9F49-3F46E6B57B01}" srcOrd="0" destOrd="0" presId="urn:microsoft.com/office/officeart/2005/8/layout/matrix3"/>
    <dgm:cxn modelId="{906B36A6-E40B-48B0-800A-FE6C47BE5E2C}" type="presOf" srcId="{93057501-E8DF-438C-95CD-0E2E1B5456F4}" destId="{F11EA635-E51F-45DE-AB02-5CA80DCA4EF6}" srcOrd="0" destOrd="0" presId="urn:microsoft.com/office/officeart/2005/8/layout/matrix3"/>
    <dgm:cxn modelId="{0FA2AC6D-1C19-443D-ACEE-53EF10EF9498}" type="presParOf" srcId="{58A14BA6-98D0-4600-AA1E-5156F9E03E8D}" destId="{F42C5323-5E4C-4839-8E38-60B0C5F2A656}" srcOrd="0" destOrd="0" presId="urn:microsoft.com/office/officeart/2005/8/layout/matrix3"/>
    <dgm:cxn modelId="{B3259C9A-4B7A-4687-8307-232882DB57E5}" type="presParOf" srcId="{58A14BA6-98D0-4600-AA1E-5156F9E03E8D}" destId="{00FAE0A6-C07D-4B70-A127-273D2FAA5004}" srcOrd="1" destOrd="0" presId="urn:microsoft.com/office/officeart/2005/8/layout/matrix3"/>
    <dgm:cxn modelId="{C86616F5-11CC-403E-90B4-384C848D06FE}" type="presParOf" srcId="{58A14BA6-98D0-4600-AA1E-5156F9E03E8D}" destId="{65BA1A59-3FEC-47DE-99F1-12A4FF6B6AAC}" srcOrd="2" destOrd="0" presId="urn:microsoft.com/office/officeart/2005/8/layout/matrix3"/>
    <dgm:cxn modelId="{BDCCE875-D590-4F87-A473-A64FDB7DB009}" type="presParOf" srcId="{58A14BA6-98D0-4600-AA1E-5156F9E03E8D}" destId="{F11EA635-E51F-45DE-AB02-5CA80DCA4EF6}" srcOrd="3" destOrd="0" presId="urn:microsoft.com/office/officeart/2005/8/layout/matrix3"/>
    <dgm:cxn modelId="{057853BF-C468-4D7A-8F0A-0B0B0B067E79}" type="presParOf" srcId="{58A14BA6-98D0-4600-AA1E-5156F9E03E8D}" destId="{62077D92-54FF-4839-9F49-3F46E6B57B0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B4270E-3958-4319-9DF7-ADFDC46C0CD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5144F91-385E-49CA-80FD-AE6F83A4BF90}">
      <dgm:prSet phldrT="[Text]"/>
      <dgm:spPr>
        <a:solidFill>
          <a:srgbClr val="288C2A"/>
        </a:solidFill>
      </dgm:spPr>
      <dgm:t>
        <a:bodyPr/>
        <a:lstStyle/>
        <a:p>
          <a:r>
            <a:rPr lang="en-CA" dirty="0" smtClean="0"/>
            <a:t>Executive Director</a:t>
          </a:r>
          <a:endParaRPr lang="en-CA" dirty="0"/>
        </a:p>
      </dgm:t>
    </dgm:pt>
    <dgm:pt modelId="{34AFDB72-4C5D-4770-9318-34A80FF95185}" type="parTrans" cxnId="{D116854B-48EA-4764-8875-8375378BFECF}">
      <dgm:prSet/>
      <dgm:spPr/>
      <dgm:t>
        <a:bodyPr/>
        <a:lstStyle/>
        <a:p>
          <a:endParaRPr lang="en-CA"/>
        </a:p>
      </dgm:t>
    </dgm:pt>
    <dgm:pt modelId="{959E3E83-3C14-44D1-9174-F87A1DBCB0C3}" type="sibTrans" cxnId="{D116854B-48EA-4764-8875-8375378BFECF}">
      <dgm:prSet/>
      <dgm:spPr/>
      <dgm:t>
        <a:bodyPr/>
        <a:lstStyle/>
        <a:p>
          <a:endParaRPr lang="en-CA"/>
        </a:p>
      </dgm:t>
    </dgm:pt>
    <dgm:pt modelId="{C6F492F5-CF1E-43EE-8E82-451910533CEB}" type="asst">
      <dgm:prSet phldrT="[Text]"/>
      <dgm:spPr>
        <a:solidFill>
          <a:srgbClr val="288C2A"/>
        </a:solidFill>
      </dgm:spPr>
      <dgm:t>
        <a:bodyPr/>
        <a:lstStyle/>
        <a:p>
          <a:r>
            <a:rPr lang="en-CA" dirty="0" smtClean="0"/>
            <a:t>Manager of Finance</a:t>
          </a:r>
        </a:p>
      </dgm:t>
    </dgm:pt>
    <dgm:pt modelId="{E26BDA1C-2C7B-4892-B125-D381C60C69DB}" type="parTrans" cxnId="{61DBE06D-4AB3-48E6-8A38-CA23C902278F}">
      <dgm:prSet/>
      <dgm:spPr/>
      <dgm:t>
        <a:bodyPr/>
        <a:lstStyle/>
        <a:p>
          <a:endParaRPr lang="en-CA"/>
        </a:p>
      </dgm:t>
    </dgm:pt>
    <dgm:pt modelId="{A2064344-97F0-4EBA-A9E4-6DD36D068BA3}" type="sibTrans" cxnId="{61DBE06D-4AB3-48E6-8A38-CA23C902278F}">
      <dgm:prSet/>
      <dgm:spPr/>
      <dgm:t>
        <a:bodyPr/>
        <a:lstStyle/>
        <a:p>
          <a:endParaRPr lang="en-CA"/>
        </a:p>
      </dgm:t>
    </dgm:pt>
    <dgm:pt modelId="{4D866A2E-B1E7-4359-817C-7A66CB15E3DF}">
      <dgm:prSet phldrT="[Text]"/>
      <dgm:spPr>
        <a:solidFill>
          <a:srgbClr val="00B0F0"/>
        </a:solidFill>
      </dgm:spPr>
      <dgm:t>
        <a:bodyPr/>
        <a:lstStyle/>
        <a:p>
          <a:r>
            <a:rPr lang="en-CA" dirty="0" smtClean="0"/>
            <a:t>Department Coordinator Job Connect</a:t>
          </a:r>
          <a:endParaRPr lang="en-CA" dirty="0"/>
        </a:p>
      </dgm:t>
    </dgm:pt>
    <dgm:pt modelId="{3A353A39-6DE9-42F6-AC7C-83EBEDC23AA0}" type="parTrans" cxnId="{FF24B9ED-CE2B-4C02-8494-9C14FC73450F}">
      <dgm:prSet/>
      <dgm:spPr/>
      <dgm:t>
        <a:bodyPr/>
        <a:lstStyle/>
        <a:p>
          <a:endParaRPr lang="en-CA"/>
        </a:p>
      </dgm:t>
    </dgm:pt>
    <dgm:pt modelId="{1F60A484-8C19-4FD2-A60A-906E89B90BC4}" type="sibTrans" cxnId="{FF24B9ED-CE2B-4C02-8494-9C14FC73450F}">
      <dgm:prSet/>
      <dgm:spPr/>
      <dgm:t>
        <a:bodyPr/>
        <a:lstStyle/>
        <a:p>
          <a:endParaRPr lang="en-CA"/>
        </a:p>
      </dgm:t>
    </dgm:pt>
    <dgm:pt modelId="{3526AD84-BBED-456C-859B-574F218E3C0A}">
      <dgm:prSet phldrT="[Text]"/>
      <dgm:spPr>
        <a:solidFill>
          <a:srgbClr val="00B0F0"/>
        </a:solidFill>
      </dgm:spPr>
      <dgm:t>
        <a:bodyPr/>
        <a:lstStyle/>
        <a:p>
          <a:r>
            <a:rPr lang="en-CA" dirty="0" smtClean="0"/>
            <a:t>Department Coordinator CHSS</a:t>
          </a:r>
          <a:endParaRPr lang="en-CA" dirty="0"/>
        </a:p>
      </dgm:t>
    </dgm:pt>
    <dgm:pt modelId="{FDD4EE72-5A4A-40DF-A26F-3BB45894D570}" type="parTrans" cxnId="{754C1CD7-9D06-4096-A99F-B1FDC48FC0B0}">
      <dgm:prSet/>
      <dgm:spPr/>
      <dgm:t>
        <a:bodyPr/>
        <a:lstStyle/>
        <a:p>
          <a:endParaRPr lang="en-CA"/>
        </a:p>
      </dgm:t>
    </dgm:pt>
    <dgm:pt modelId="{BF30657C-F7D4-412C-A1DB-84E938570D46}" type="sibTrans" cxnId="{754C1CD7-9D06-4096-A99F-B1FDC48FC0B0}">
      <dgm:prSet/>
      <dgm:spPr/>
      <dgm:t>
        <a:bodyPr/>
        <a:lstStyle/>
        <a:p>
          <a:endParaRPr lang="en-CA"/>
        </a:p>
      </dgm:t>
    </dgm:pt>
    <dgm:pt modelId="{28ABDA02-546C-4BDA-9F39-534B72BFEBFD}">
      <dgm:prSet phldrT="[Text]"/>
      <dgm:spPr>
        <a:solidFill>
          <a:srgbClr val="00B0F0"/>
        </a:solidFill>
      </dgm:spPr>
      <dgm:t>
        <a:bodyPr/>
        <a:lstStyle/>
        <a:p>
          <a:r>
            <a:rPr lang="en-CA" dirty="0" smtClean="0"/>
            <a:t>Department Coordinator </a:t>
          </a:r>
          <a:r>
            <a:rPr lang="en-CA" dirty="0" err="1" smtClean="0"/>
            <a:t>Comm</a:t>
          </a:r>
          <a:r>
            <a:rPr lang="en-CA" dirty="0" smtClean="0"/>
            <a:t> Ed</a:t>
          </a:r>
        </a:p>
      </dgm:t>
    </dgm:pt>
    <dgm:pt modelId="{0D24B627-BFBF-4C05-8EF6-235C472CAC62}" type="parTrans" cxnId="{5B9D7A0A-7213-4BB5-B850-B46A75AFD325}">
      <dgm:prSet/>
      <dgm:spPr/>
      <dgm:t>
        <a:bodyPr/>
        <a:lstStyle/>
        <a:p>
          <a:endParaRPr lang="en-CA"/>
        </a:p>
      </dgm:t>
    </dgm:pt>
    <dgm:pt modelId="{45B57A9C-4AF2-4DCC-BAE5-9227062A8520}" type="sibTrans" cxnId="{5B9D7A0A-7213-4BB5-B850-B46A75AFD325}">
      <dgm:prSet/>
      <dgm:spPr/>
      <dgm:t>
        <a:bodyPr/>
        <a:lstStyle/>
        <a:p>
          <a:endParaRPr lang="en-CA"/>
        </a:p>
      </dgm:t>
    </dgm:pt>
    <dgm:pt modelId="{BE9AB515-6EEF-4E5D-9FE5-3BAC79DA9AD2}" type="asst">
      <dgm:prSet phldrT="[Text]"/>
      <dgm:spPr>
        <a:solidFill>
          <a:srgbClr val="288C2A"/>
        </a:solidFill>
      </dgm:spPr>
      <dgm:t>
        <a:bodyPr/>
        <a:lstStyle/>
        <a:p>
          <a:r>
            <a:rPr lang="en-CA" dirty="0" smtClean="0"/>
            <a:t>Manager of Human Resources</a:t>
          </a:r>
        </a:p>
      </dgm:t>
    </dgm:pt>
    <dgm:pt modelId="{212E0AF0-63B0-4997-8DAA-FC2EACCD90A4}" type="parTrans" cxnId="{8EDC077A-2E96-4594-BDDA-3DEFCEC62145}">
      <dgm:prSet/>
      <dgm:spPr/>
      <dgm:t>
        <a:bodyPr/>
        <a:lstStyle/>
        <a:p>
          <a:endParaRPr lang="en-CA"/>
        </a:p>
      </dgm:t>
    </dgm:pt>
    <dgm:pt modelId="{2CB43DBE-B4C9-4643-9252-1F317F2CD83A}" type="sibTrans" cxnId="{8EDC077A-2E96-4594-BDDA-3DEFCEC62145}">
      <dgm:prSet/>
      <dgm:spPr/>
      <dgm:t>
        <a:bodyPr/>
        <a:lstStyle/>
        <a:p>
          <a:endParaRPr lang="en-CA"/>
        </a:p>
      </dgm:t>
    </dgm:pt>
    <dgm:pt modelId="{12910AAE-155E-47C5-B1FC-7E22035CB682}">
      <dgm:prSet phldrT="[Text]"/>
      <dgm:spPr>
        <a:solidFill>
          <a:srgbClr val="00B0F0"/>
        </a:solidFill>
      </dgm:spPr>
      <dgm:t>
        <a:bodyPr/>
        <a:lstStyle/>
        <a:p>
          <a:r>
            <a:rPr lang="en-CA" dirty="0" smtClean="0"/>
            <a:t>Department Coordinator </a:t>
          </a:r>
          <a:r>
            <a:rPr lang="en-CA" dirty="0" err="1" smtClean="0"/>
            <a:t>Imm</a:t>
          </a:r>
          <a:r>
            <a:rPr lang="en-CA" dirty="0" smtClean="0"/>
            <a:t> Services</a:t>
          </a:r>
        </a:p>
      </dgm:t>
    </dgm:pt>
    <dgm:pt modelId="{372568EC-DDCD-4602-9D75-C29E457FEBCB}" type="parTrans" cxnId="{5710EA52-4263-4B1A-ACBD-31CE5E37E3C2}">
      <dgm:prSet/>
      <dgm:spPr/>
      <dgm:t>
        <a:bodyPr/>
        <a:lstStyle/>
        <a:p>
          <a:endParaRPr lang="en-CA"/>
        </a:p>
      </dgm:t>
    </dgm:pt>
    <dgm:pt modelId="{93629A7D-6EE8-405D-B0DB-A3951C224E27}" type="sibTrans" cxnId="{5710EA52-4263-4B1A-ACBD-31CE5E37E3C2}">
      <dgm:prSet/>
      <dgm:spPr/>
      <dgm:t>
        <a:bodyPr/>
        <a:lstStyle/>
        <a:p>
          <a:endParaRPr lang="en-CA"/>
        </a:p>
      </dgm:t>
    </dgm:pt>
    <dgm:pt modelId="{A0C0B6E3-F98A-4690-81E1-6FDE9A255726}">
      <dgm:prSet phldrT="[Text]"/>
      <dgm:spPr>
        <a:solidFill>
          <a:srgbClr val="00B0F0"/>
        </a:solidFill>
      </dgm:spPr>
      <dgm:t>
        <a:bodyPr/>
        <a:lstStyle/>
        <a:p>
          <a:r>
            <a:rPr lang="en-CA" dirty="0" smtClean="0"/>
            <a:t>Department Coordinator Employment Edge</a:t>
          </a:r>
        </a:p>
      </dgm:t>
    </dgm:pt>
    <dgm:pt modelId="{F3C4DB60-F065-4DC1-8448-74C306E2C585}" type="parTrans" cxnId="{8465A6CD-D527-4EE1-BE26-57465BD6EF8A}">
      <dgm:prSet/>
      <dgm:spPr/>
      <dgm:t>
        <a:bodyPr/>
        <a:lstStyle/>
        <a:p>
          <a:endParaRPr lang="en-CA"/>
        </a:p>
      </dgm:t>
    </dgm:pt>
    <dgm:pt modelId="{7CC1EB7F-FD0A-4415-8C7C-CD152DEE0469}" type="sibTrans" cxnId="{8465A6CD-D527-4EE1-BE26-57465BD6EF8A}">
      <dgm:prSet/>
      <dgm:spPr/>
      <dgm:t>
        <a:bodyPr/>
        <a:lstStyle/>
        <a:p>
          <a:endParaRPr lang="en-CA"/>
        </a:p>
      </dgm:t>
    </dgm:pt>
    <dgm:pt modelId="{C5E0C154-5533-4102-A864-EF32C5E4B596}">
      <dgm:prSet phldrT="[Text]"/>
      <dgm:spPr>
        <a:solidFill>
          <a:schemeClr val="accent6"/>
        </a:solidFill>
      </dgm:spPr>
      <dgm:t>
        <a:bodyPr/>
        <a:lstStyle/>
        <a:p>
          <a:r>
            <a:rPr lang="en-CA" dirty="0" smtClean="0"/>
            <a:t>Front Line Staff</a:t>
          </a:r>
          <a:endParaRPr lang="en-CA" dirty="0"/>
        </a:p>
      </dgm:t>
    </dgm:pt>
    <dgm:pt modelId="{16F7CFC8-B1E5-4837-A090-E94FE0C45936}" type="parTrans" cxnId="{11175B67-AA08-47E6-84BA-293CA6663E60}">
      <dgm:prSet/>
      <dgm:spPr/>
      <dgm:t>
        <a:bodyPr/>
        <a:lstStyle/>
        <a:p>
          <a:endParaRPr lang="en-CA"/>
        </a:p>
      </dgm:t>
    </dgm:pt>
    <dgm:pt modelId="{95EEC939-D5A4-4087-AE17-AC2B54878C18}" type="sibTrans" cxnId="{11175B67-AA08-47E6-84BA-293CA6663E60}">
      <dgm:prSet/>
      <dgm:spPr/>
      <dgm:t>
        <a:bodyPr/>
        <a:lstStyle/>
        <a:p>
          <a:endParaRPr lang="en-CA"/>
        </a:p>
      </dgm:t>
    </dgm:pt>
    <dgm:pt modelId="{F375073C-C132-4B40-88A9-83825C013DC1}">
      <dgm:prSet phldrT="[Text]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n-CA" dirty="0" smtClean="0"/>
            <a:t>Program Leader MOW</a:t>
          </a:r>
          <a:endParaRPr lang="en-CA" dirty="0"/>
        </a:p>
      </dgm:t>
    </dgm:pt>
    <dgm:pt modelId="{80E34EF8-16B2-4B9E-BCD7-22F59CB1457B}" type="parTrans" cxnId="{67DEF973-31B8-47BB-83E8-2D50EDE046BE}">
      <dgm:prSet/>
      <dgm:spPr/>
      <dgm:t>
        <a:bodyPr/>
        <a:lstStyle/>
        <a:p>
          <a:endParaRPr lang="en-CA"/>
        </a:p>
      </dgm:t>
    </dgm:pt>
    <dgm:pt modelId="{CB2CE2C1-6CD0-4B9B-9546-41B5E7390898}" type="sibTrans" cxnId="{67DEF973-31B8-47BB-83E8-2D50EDE046BE}">
      <dgm:prSet/>
      <dgm:spPr/>
      <dgm:t>
        <a:bodyPr/>
        <a:lstStyle/>
        <a:p>
          <a:endParaRPr lang="en-CA"/>
        </a:p>
      </dgm:t>
    </dgm:pt>
    <dgm:pt modelId="{78D23C6E-988F-483A-8A25-C342EB60DF40}">
      <dgm:prSet phldrT="[Text]"/>
      <dgm:spPr>
        <a:solidFill>
          <a:srgbClr val="7030A0"/>
        </a:solidFill>
      </dgm:spPr>
      <dgm:t>
        <a:bodyPr/>
        <a:lstStyle/>
        <a:p>
          <a:r>
            <a:rPr lang="en-CA" dirty="0" smtClean="0"/>
            <a:t>Program Leader Foot Care</a:t>
          </a:r>
          <a:endParaRPr lang="en-CA" dirty="0"/>
        </a:p>
      </dgm:t>
    </dgm:pt>
    <dgm:pt modelId="{6D145A7B-E9D4-4C0C-A3AF-BAE9925B3208}" type="parTrans" cxnId="{C44D887D-E8CD-4EBA-A505-6E82DA90479D}">
      <dgm:prSet/>
      <dgm:spPr/>
      <dgm:t>
        <a:bodyPr/>
        <a:lstStyle/>
        <a:p>
          <a:endParaRPr lang="en-CA"/>
        </a:p>
      </dgm:t>
    </dgm:pt>
    <dgm:pt modelId="{5FD3FAC3-00EF-4295-A333-8B5D07AAA088}" type="sibTrans" cxnId="{C44D887D-E8CD-4EBA-A505-6E82DA90479D}">
      <dgm:prSet/>
      <dgm:spPr/>
      <dgm:t>
        <a:bodyPr/>
        <a:lstStyle/>
        <a:p>
          <a:endParaRPr lang="en-CA"/>
        </a:p>
      </dgm:t>
    </dgm:pt>
    <dgm:pt modelId="{702AC8FA-11C7-4E89-AB78-496F1C45763D}">
      <dgm:prSet phldrT="[Text]"/>
      <dgm:spPr>
        <a:solidFill>
          <a:srgbClr val="7030A0"/>
        </a:solidFill>
      </dgm:spPr>
      <dgm:t>
        <a:bodyPr/>
        <a:lstStyle/>
        <a:p>
          <a:r>
            <a:rPr lang="en-CA" dirty="0" smtClean="0"/>
            <a:t>Program Leader Transit</a:t>
          </a:r>
          <a:endParaRPr lang="en-CA" dirty="0"/>
        </a:p>
      </dgm:t>
    </dgm:pt>
    <dgm:pt modelId="{7910E5C2-9AC4-4C38-9A2A-BBFDC738F49A}" type="parTrans" cxnId="{94FDC958-A7CA-412F-ABE5-24C64C60CB74}">
      <dgm:prSet/>
      <dgm:spPr/>
      <dgm:t>
        <a:bodyPr/>
        <a:lstStyle/>
        <a:p>
          <a:endParaRPr lang="en-CA"/>
        </a:p>
      </dgm:t>
    </dgm:pt>
    <dgm:pt modelId="{1DBF1568-0471-4E5C-96DF-A889630D420A}" type="sibTrans" cxnId="{94FDC958-A7CA-412F-ABE5-24C64C60CB74}">
      <dgm:prSet/>
      <dgm:spPr/>
      <dgm:t>
        <a:bodyPr/>
        <a:lstStyle/>
        <a:p>
          <a:endParaRPr lang="en-CA"/>
        </a:p>
      </dgm:t>
    </dgm:pt>
    <dgm:pt modelId="{F54660C6-1289-42C9-B680-96A4D7E4ECB5}">
      <dgm:prSet phldrT="[Text]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n-CA" dirty="0" smtClean="0"/>
            <a:t>Program Leader Adult Day Program</a:t>
          </a:r>
          <a:endParaRPr lang="en-CA" dirty="0"/>
        </a:p>
      </dgm:t>
    </dgm:pt>
    <dgm:pt modelId="{508C2843-9057-453F-BA5D-16714A28C929}" type="parTrans" cxnId="{3DA0FC88-C6E4-4962-9E8D-EA262BCBEB9A}">
      <dgm:prSet/>
      <dgm:spPr/>
      <dgm:t>
        <a:bodyPr/>
        <a:lstStyle/>
        <a:p>
          <a:endParaRPr lang="en-CA"/>
        </a:p>
      </dgm:t>
    </dgm:pt>
    <dgm:pt modelId="{5395B0AD-5978-4D73-9DC6-47993C74F71C}" type="sibTrans" cxnId="{3DA0FC88-C6E4-4962-9E8D-EA262BCBEB9A}">
      <dgm:prSet/>
      <dgm:spPr/>
      <dgm:t>
        <a:bodyPr/>
        <a:lstStyle/>
        <a:p>
          <a:endParaRPr lang="en-CA"/>
        </a:p>
      </dgm:t>
    </dgm:pt>
    <dgm:pt modelId="{8D1B4DB1-C6EB-490F-8247-6C39D31C38E4}">
      <dgm:prSet phldrT="[Text]"/>
      <dgm:spPr>
        <a:solidFill>
          <a:srgbClr val="7030A0"/>
        </a:solidFill>
      </dgm:spPr>
      <dgm:t>
        <a:bodyPr/>
        <a:lstStyle/>
        <a:p>
          <a:r>
            <a:rPr lang="en-CA" dirty="0" smtClean="0"/>
            <a:t>Program Leader HM, FV, SC</a:t>
          </a:r>
          <a:endParaRPr lang="en-CA" dirty="0"/>
        </a:p>
      </dgm:t>
    </dgm:pt>
    <dgm:pt modelId="{7902250E-D712-4337-8418-9D9EBD60BE2B}" type="parTrans" cxnId="{03F4DE83-CB9D-4E60-AF8F-62727ABBAD08}">
      <dgm:prSet/>
      <dgm:spPr/>
      <dgm:t>
        <a:bodyPr/>
        <a:lstStyle/>
        <a:p>
          <a:endParaRPr lang="en-CA"/>
        </a:p>
      </dgm:t>
    </dgm:pt>
    <dgm:pt modelId="{9117FFE5-4B6E-4F69-9F6E-9E279D632C44}" type="sibTrans" cxnId="{03F4DE83-CB9D-4E60-AF8F-62727ABBAD08}">
      <dgm:prSet/>
      <dgm:spPr/>
      <dgm:t>
        <a:bodyPr/>
        <a:lstStyle/>
        <a:p>
          <a:endParaRPr lang="en-CA"/>
        </a:p>
      </dgm:t>
    </dgm:pt>
    <dgm:pt modelId="{1A1CAC90-0A3F-4AE2-9030-D1FB4622B46F}">
      <dgm:prSet phldrT="[Text]"/>
      <dgm:spPr>
        <a:solidFill>
          <a:srgbClr val="7030A0"/>
        </a:solidFill>
      </dgm:spPr>
      <dgm:t>
        <a:bodyPr/>
        <a:lstStyle/>
        <a:p>
          <a:r>
            <a:rPr lang="en-CA" dirty="0" smtClean="0"/>
            <a:t>Program Leader Literacy</a:t>
          </a:r>
        </a:p>
      </dgm:t>
    </dgm:pt>
    <dgm:pt modelId="{7C8DDB27-B36D-40DA-A4FA-B3A764BCF704}" type="parTrans" cxnId="{2E439490-9D87-4A48-B393-AC8007C2BD6D}">
      <dgm:prSet/>
      <dgm:spPr/>
      <dgm:t>
        <a:bodyPr/>
        <a:lstStyle/>
        <a:p>
          <a:endParaRPr lang="en-CA"/>
        </a:p>
      </dgm:t>
    </dgm:pt>
    <dgm:pt modelId="{85FD9BDE-6C3C-4C1A-A1B1-7274850994B1}" type="sibTrans" cxnId="{2E439490-9D87-4A48-B393-AC8007C2BD6D}">
      <dgm:prSet/>
      <dgm:spPr/>
      <dgm:t>
        <a:bodyPr/>
        <a:lstStyle/>
        <a:p>
          <a:endParaRPr lang="en-CA"/>
        </a:p>
      </dgm:t>
    </dgm:pt>
    <dgm:pt modelId="{87806F3B-AD85-4AA2-9B46-4E73E5969048}">
      <dgm:prSet phldrT="[Text]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n-CA" dirty="0" smtClean="0"/>
            <a:t>Program Leader Child Care</a:t>
          </a:r>
        </a:p>
      </dgm:t>
    </dgm:pt>
    <dgm:pt modelId="{6B6DC206-AC54-4238-AB5A-CC82FA408864}" type="parTrans" cxnId="{68CDE55A-1154-46FF-A0D5-72ECA51849E7}">
      <dgm:prSet/>
      <dgm:spPr/>
      <dgm:t>
        <a:bodyPr/>
        <a:lstStyle/>
        <a:p>
          <a:endParaRPr lang="en-CA"/>
        </a:p>
      </dgm:t>
    </dgm:pt>
    <dgm:pt modelId="{6D6CB297-2F1A-418C-BAEC-85DAB23D18ED}" type="sibTrans" cxnId="{68CDE55A-1154-46FF-A0D5-72ECA51849E7}">
      <dgm:prSet/>
      <dgm:spPr/>
      <dgm:t>
        <a:bodyPr/>
        <a:lstStyle/>
        <a:p>
          <a:endParaRPr lang="en-CA"/>
        </a:p>
      </dgm:t>
    </dgm:pt>
    <dgm:pt modelId="{14AAC715-082D-44CE-9776-E77019216607}">
      <dgm:prSet phldrT="[Text]"/>
      <dgm:spPr>
        <a:solidFill>
          <a:schemeClr val="accent6"/>
        </a:solidFill>
      </dgm:spPr>
      <dgm:t>
        <a:bodyPr/>
        <a:lstStyle/>
        <a:p>
          <a:r>
            <a:rPr lang="en-CA" dirty="0" smtClean="0"/>
            <a:t>Front Line Staff</a:t>
          </a:r>
          <a:endParaRPr lang="en-CA" dirty="0"/>
        </a:p>
      </dgm:t>
    </dgm:pt>
    <dgm:pt modelId="{D6B237D3-9931-4FBF-86C4-22C6A6DB4804}" type="parTrans" cxnId="{89508783-B43E-45A9-95B1-B4115BADE591}">
      <dgm:prSet/>
      <dgm:spPr/>
      <dgm:t>
        <a:bodyPr/>
        <a:lstStyle/>
        <a:p>
          <a:endParaRPr lang="en-CA"/>
        </a:p>
      </dgm:t>
    </dgm:pt>
    <dgm:pt modelId="{D66686D0-8D58-4634-9111-DA63FDA4B59A}" type="sibTrans" cxnId="{89508783-B43E-45A9-95B1-B4115BADE591}">
      <dgm:prSet/>
      <dgm:spPr/>
      <dgm:t>
        <a:bodyPr/>
        <a:lstStyle/>
        <a:p>
          <a:endParaRPr lang="en-CA"/>
        </a:p>
      </dgm:t>
    </dgm:pt>
    <dgm:pt modelId="{71A819B9-3FBB-4BF7-9AD9-94EED14C2116}">
      <dgm:prSet phldrT="[Text]"/>
      <dgm:spPr>
        <a:solidFill>
          <a:schemeClr val="accent6"/>
        </a:solidFill>
      </dgm:spPr>
      <dgm:t>
        <a:bodyPr/>
        <a:lstStyle/>
        <a:p>
          <a:r>
            <a:rPr lang="en-CA" dirty="0" smtClean="0"/>
            <a:t>Front Line Staff</a:t>
          </a:r>
          <a:endParaRPr lang="en-CA" dirty="0"/>
        </a:p>
      </dgm:t>
    </dgm:pt>
    <dgm:pt modelId="{DCD8ABDB-AB08-440A-BF6C-82101AB9E776}" type="parTrans" cxnId="{CBED063E-B421-47B4-9C4F-5596589146D2}">
      <dgm:prSet/>
      <dgm:spPr/>
      <dgm:t>
        <a:bodyPr/>
        <a:lstStyle/>
        <a:p>
          <a:endParaRPr lang="en-CA"/>
        </a:p>
      </dgm:t>
    </dgm:pt>
    <dgm:pt modelId="{B09C6152-7056-40B7-B515-1F8D25BF2D97}" type="sibTrans" cxnId="{CBED063E-B421-47B4-9C4F-5596589146D2}">
      <dgm:prSet/>
      <dgm:spPr/>
      <dgm:t>
        <a:bodyPr/>
        <a:lstStyle/>
        <a:p>
          <a:endParaRPr lang="en-CA"/>
        </a:p>
      </dgm:t>
    </dgm:pt>
    <dgm:pt modelId="{5D13D9D3-4861-45B6-8567-460366D415C5}">
      <dgm:prSet phldrT="[Text]"/>
      <dgm:spPr>
        <a:solidFill>
          <a:schemeClr val="accent6"/>
        </a:solidFill>
      </dgm:spPr>
      <dgm:t>
        <a:bodyPr/>
        <a:lstStyle/>
        <a:p>
          <a:r>
            <a:rPr lang="en-CA" dirty="0" smtClean="0"/>
            <a:t>Front Line Staff</a:t>
          </a:r>
          <a:endParaRPr lang="en-CA" dirty="0"/>
        </a:p>
      </dgm:t>
    </dgm:pt>
    <dgm:pt modelId="{A38E911C-0840-4F4D-A1DC-1381E69569B5}" type="parTrans" cxnId="{DAF78530-B470-4541-908B-241C5BD2CA16}">
      <dgm:prSet/>
      <dgm:spPr/>
      <dgm:t>
        <a:bodyPr/>
        <a:lstStyle/>
        <a:p>
          <a:endParaRPr lang="en-CA"/>
        </a:p>
      </dgm:t>
    </dgm:pt>
    <dgm:pt modelId="{CB117B1B-20E7-43C3-B64A-E20258F77BD3}" type="sibTrans" cxnId="{DAF78530-B470-4541-908B-241C5BD2CA16}">
      <dgm:prSet/>
      <dgm:spPr/>
      <dgm:t>
        <a:bodyPr/>
        <a:lstStyle/>
        <a:p>
          <a:endParaRPr lang="en-CA"/>
        </a:p>
      </dgm:t>
    </dgm:pt>
    <dgm:pt modelId="{E9D2516A-43CD-4FAA-8A4D-6741ADD0088E}">
      <dgm:prSet phldrT="[Text]"/>
      <dgm:spPr>
        <a:solidFill>
          <a:schemeClr val="accent6"/>
        </a:solidFill>
      </dgm:spPr>
      <dgm:t>
        <a:bodyPr/>
        <a:lstStyle/>
        <a:p>
          <a:r>
            <a:rPr lang="en-CA" dirty="0" smtClean="0"/>
            <a:t>Front Line Staff</a:t>
          </a:r>
          <a:endParaRPr lang="en-CA" dirty="0"/>
        </a:p>
      </dgm:t>
    </dgm:pt>
    <dgm:pt modelId="{9E29110C-FABA-4463-BB53-87AFB4AC3B80}" type="parTrans" cxnId="{63FEC7AD-2CBA-4ADD-BC04-65860E0AC76E}">
      <dgm:prSet/>
      <dgm:spPr/>
      <dgm:t>
        <a:bodyPr/>
        <a:lstStyle/>
        <a:p>
          <a:endParaRPr lang="en-CA"/>
        </a:p>
      </dgm:t>
    </dgm:pt>
    <dgm:pt modelId="{517520FE-0489-4EF0-8C2D-EDFB565326C3}" type="sibTrans" cxnId="{63FEC7AD-2CBA-4ADD-BC04-65860E0AC76E}">
      <dgm:prSet/>
      <dgm:spPr/>
      <dgm:t>
        <a:bodyPr/>
        <a:lstStyle/>
        <a:p>
          <a:endParaRPr lang="en-CA"/>
        </a:p>
      </dgm:t>
    </dgm:pt>
    <dgm:pt modelId="{A7738A2C-987D-4E13-BF7A-6EAC775F43ED}">
      <dgm:prSet phldrT="[Text]"/>
      <dgm:spPr>
        <a:solidFill>
          <a:schemeClr val="accent6"/>
        </a:solidFill>
      </dgm:spPr>
      <dgm:t>
        <a:bodyPr/>
        <a:lstStyle/>
        <a:p>
          <a:r>
            <a:rPr lang="en-CA" dirty="0" smtClean="0"/>
            <a:t>Front Line Staff</a:t>
          </a:r>
          <a:endParaRPr lang="en-CA" dirty="0"/>
        </a:p>
      </dgm:t>
    </dgm:pt>
    <dgm:pt modelId="{B9DFB98C-5A45-4475-AD11-51A0432066B7}" type="parTrans" cxnId="{4E7188A8-E909-483F-96FF-76640D31B479}">
      <dgm:prSet/>
      <dgm:spPr/>
      <dgm:t>
        <a:bodyPr/>
        <a:lstStyle/>
        <a:p>
          <a:endParaRPr lang="en-CA"/>
        </a:p>
      </dgm:t>
    </dgm:pt>
    <dgm:pt modelId="{33245C24-53DC-4730-96E7-0327536124A6}" type="sibTrans" cxnId="{4E7188A8-E909-483F-96FF-76640D31B479}">
      <dgm:prSet/>
      <dgm:spPr/>
      <dgm:t>
        <a:bodyPr/>
        <a:lstStyle/>
        <a:p>
          <a:endParaRPr lang="en-CA"/>
        </a:p>
      </dgm:t>
    </dgm:pt>
    <dgm:pt modelId="{2BB3235A-39DB-446D-ADCD-FC9C9EF17D0D}">
      <dgm:prSet phldrT="[Text]"/>
      <dgm:spPr>
        <a:solidFill>
          <a:schemeClr val="accent6"/>
        </a:solidFill>
      </dgm:spPr>
      <dgm:t>
        <a:bodyPr/>
        <a:lstStyle/>
        <a:p>
          <a:r>
            <a:rPr lang="en-CA" dirty="0" smtClean="0"/>
            <a:t>Front Line Staff</a:t>
          </a:r>
        </a:p>
      </dgm:t>
    </dgm:pt>
    <dgm:pt modelId="{DCC9D590-7AFF-45BD-AB40-110B0C2A8477}" type="parTrans" cxnId="{044D25CE-46D5-46A0-8296-13B3C787A370}">
      <dgm:prSet/>
      <dgm:spPr/>
      <dgm:t>
        <a:bodyPr/>
        <a:lstStyle/>
        <a:p>
          <a:endParaRPr lang="en-CA"/>
        </a:p>
      </dgm:t>
    </dgm:pt>
    <dgm:pt modelId="{F29649E5-5659-4616-A6AD-FCE50CDD0506}" type="sibTrans" cxnId="{044D25CE-46D5-46A0-8296-13B3C787A370}">
      <dgm:prSet/>
      <dgm:spPr/>
      <dgm:t>
        <a:bodyPr/>
        <a:lstStyle/>
        <a:p>
          <a:endParaRPr lang="en-CA"/>
        </a:p>
      </dgm:t>
    </dgm:pt>
    <dgm:pt modelId="{F3D98FDA-DF7C-4FFF-A64F-6CC3210FC78F}">
      <dgm:prSet phldrT="[Text]"/>
      <dgm:spPr>
        <a:solidFill>
          <a:schemeClr val="accent6"/>
        </a:solidFill>
      </dgm:spPr>
      <dgm:t>
        <a:bodyPr/>
        <a:lstStyle/>
        <a:p>
          <a:r>
            <a:rPr lang="en-CA" dirty="0" smtClean="0"/>
            <a:t>Front Line Staff</a:t>
          </a:r>
        </a:p>
      </dgm:t>
    </dgm:pt>
    <dgm:pt modelId="{E63A24C2-863D-474C-9401-9C87D58F4698}" type="parTrans" cxnId="{40627C7B-47AC-46AD-A53A-BAFA3DD4EB17}">
      <dgm:prSet/>
      <dgm:spPr/>
      <dgm:t>
        <a:bodyPr/>
        <a:lstStyle/>
        <a:p>
          <a:endParaRPr lang="en-CA"/>
        </a:p>
      </dgm:t>
    </dgm:pt>
    <dgm:pt modelId="{BC3E47FA-BE5F-44C9-B533-A9DD2FD770C8}" type="sibTrans" cxnId="{40627C7B-47AC-46AD-A53A-BAFA3DD4EB17}">
      <dgm:prSet/>
      <dgm:spPr/>
      <dgm:t>
        <a:bodyPr/>
        <a:lstStyle/>
        <a:p>
          <a:endParaRPr lang="en-CA"/>
        </a:p>
      </dgm:t>
    </dgm:pt>
    <dgm:pt modelId="{F9325FAB-F6AB-4FEF-98F0-0E9694581373}">
      <dgm:prSet phldrT="[Text]"/>
      <dgm:spPr>
        <a:solidFill>
          <a:schemeClr val="accent6"/>
        </a:solidFill>
      </dgm:spPr>
      <dgm:t>
        <a:bodyPr/>
        <a:lstStyle/>
        <a:p>
          <a:r>
            <a:rPr lang="en-CA" dirty="0" smtClean="0"/>
            <a:t>LINC Front Line Staff</a:t>
          </a:r>
        </a:p>
        <a:p>
          <a:endParaRPr lang="en-CA" dirty="0" smtClean="0"/>
        </a:p>
      </dgm:t>
    </dgm:pt>
    <dgm:pt modelId="{A95441D9-64F5-4448-8D79-5A3E43D4CED2}" type="parTrans" cxnId="{6CF24F92-4F8E-439A-9208-FB6268F52D29}">
      <dgm:prSet/>
      <dgm:spPr/>
      <dgm:t>
        <a:bodyPr/>
        <a:lstStyle/>
        <a:p>
          <a:endParaRPr lang="en-CA"/>
        </a:p>
      </dgm:t>
    </dgm:pt>
    <dgm:pt modelId="{385DB10E-F142-416D-AF99-4AB9CBEB97E5}" type="sibTrans" cxnId="{6CF24F92-4F8E-439A-9208-FB6268F52D29}">
      <dgm:prSet/>
      <dgm:spPr/>
      <dgm:t>
        <a:bodyPr/>
        <a:lstStyle/>
        <a:p>
          <a:endParaRPr lang="en-CA"/>
        </a:p>
      </dgm:t>
    </dgm:pt>
    <dgm:pt modelId="{71E37E21-D3D8-4A4C-8968-C785508D736B}">
      <dgm:prSet phldrT="[Text]"/>
      <dgm:spPr>
        <a:solidFill>
          <a:srgbClr val="7030A0"/>
        </a:solidFill>
      </dgm:spPr>
      <dgm:t>
        <a:bodyPr/>
        <a:lstStyle/>
        <a:p>
          <a:r>
            <a:rPr lang="en-CA" dirty="0" smtClean="0"/>
            <a:t>Program Leader*</a:t>
          </a:r>
        </a:p>
      </dgm:t>
    </dgm:pt>
    <dgm:pt modelId="{BCF2E294-5815-4E54-BF14-9E95665982B8}" type="parTrans" cxnId="{B67CA4FA-6579-459D-B012-63E348CD0D94}">
      <dgm:prSet/>
      <dgm:spPr/>
      <dgm:t>
        <a:bodyPr/>
        <a:lstStyle/>
        <a:p>
          <a:endParaRPr lang="en-CA"/>
        </a:p>
      </dgm:t>
    </dgm:pt>
    <dgm:pt modelId="{69DE777B-D84C-41D6-A9E5-D31E251A5822}" type="sibTrans" cxnId="{B67CA4FA-6579-459D-B012-63E348CD0D94}">
      <dgm:prSet/>
      <dgm:spPr/>
      <dgm:t>
        <a:bodyPr/>
        <a:lstStyle/>
        <a:p>
          <a:endParaRPr lang="en-CA"/>
        </a:p>
      </dgm:t>
    </dgm:pt>
    <dgm:pt modelId="{DAFA1C6E-5187-4103-815B-6412BC679037}">
      <dgm:prSet phldrT="[Text]"/>
      <dgm:spPr>
        <a:solidFill>
          <a:schemeClr val="accent6"/>
        </a:solidFill>
      </dgm:spPr>
      <dgm:t>
        <a:bodyPr/>
        <a:lstStyle/>
        <a:p>
          <a:r>
            <a:rPr lang="en-CA" dirty="0" smtClean="0"/>
            <a:t>Front Line Staff</a:t>
          </a:r>
        </a:p>
      </dgm:t>
    </dgm:pt>
    <dgm:pt modelId="{817A992B-460B-4423-8FFF-C76C01E2C578}" type="parTrans" cxnId="{A59043B9-C819-4DB3-9362-A4456CB59B4A}">
      <dgm:prSet/>
      <dgm:spPr/>
      <dgm:t>
        <a:bodyPr/>
        <a:lstStyle/>
        <a:p>
          <a:endParaRPr lang="en-CA"/>
        </a:p>
      </dgm:t>
    </dgm:pt>
    <dgm:pt modelId="{D3B391ED-05ED-46F4-ADE9-4529064A21E4}" type="sibTrans" cxnId="{A59043B9-C819-4DB3-9362-A4456CB59B4A}">
      <dgm:prSet/>
      <dgm:spPr/>
      <dgm:t>
        <a:bodyPr/>
        <a:lstStyle/>
        <a:p>
          <a:endParaRPr lang="en-CA"/>
        </a:p>
      </dgm:t>
    </dgm:pt>
    <dgm:pt modelId="{9368DC72-AD46-4129-99AE-50DC808D71E5}">
      <dgm:prSet phldrT="[Text]"/>
      <dgm:spPr>
        <a:solidFill>
          <a:schemeClr val="accent6"/>
        </a:solidFill>
      </dgm:spPr>
      <dgm:t>
        <a:bodyPr/>
        <a:lstStyle/>
        <a:p>
          <a:r>
            <a:rPr lang="en-CA" dirty="0" smtClean="0"/>
            <a:t>Front Line Staff</a:t>
          </a:r>
        </a:p>
      </dgm:t>
    </dgm:pt>
    <dgm:pt modelId="{01B8D5B9-B651-4A60-ACBB-08A96F71B2DD}" type="parTrans" cxnId="{8940A9DC-CA30-4D8C-B601-FD3103CC6345}">
      <dgm:prSet/>
      <dgm:spPr/>
      <dgm:t>
        <a:bodyPr/>
        <a:lstStyle/>
        <a:p>
          <a:endParaRPr lang="en-CA"/>
        </a:p>
      </dgm:t>
    </dgm:pt>
    <dgm:pt modelId="{C838B9B3-7B17-4EEF-A664-4B23B744896E}" type="sibTrans" cxnId="{8940A9DC-CA30-4D8C-B601-FD3103CC6345}">
      <dgm:prSet/>
      <dgm:spPr/>
      <dgm:t>
        <a:bodyPr/>
        <a:lstStyle/>
        <a:p>
          <a:endParaRPr lang="en-CA"/>
        </a:p>
      </dgm:t>
    </dgm:pt>
    <dgm:pt modelId="{AB6C954B-4E6A-414E-838D-F57DF59FA4FB}">
      <dgm:prSet phldrT="[Text]"/>
      <dgm:spPr>
        <a:solidFill>
          <a:srgbClr val="7030A0"/>
        </a:solidFill>
      </dgm:spPr>
      <dgm:t>
        <a:bodyPr/>
        <a:lstStyle/>
        <a:p>
          <a:r>
            <a:rPr lang="en-CA" dirty="0" smtClean="0"/>
            <a:t>Volunteer Services Program Leader</a:t>
          </a:r>
        </a:p>
      </dgm:t>
    </dgm:pt>
    <dgm:pt modelId="{DFCAC014-88F9-4DEA-9402-ABCA6E26DE38}" type="parTrans" cxnId="{374730A4-3151-44B1-8947-A19DCE13DE2C}">
      <dgm:prSet/>
      <dgm:spPr/>
      <dgm:t>
        <a:bodyPr/>
        <a:lstStyle/>
        <a:p>
          <a:endParaRPr lang="en-CA"/>
        </a:p>
      </dgm:t>
    </dgm:pt>
    <dgm:pt modelId="{2DD8398E-7C28-446D-BCC4-1A8DBAD69579}" type="sibTrans" cxnId="{374730A4-3151-44B1-8947-A19DCE13DE2C}">
      <dgm:prSet/>
      <dgm:spPr/>
      <dgm:t>
        <a:bodyPr/>
        <a:lstStyle/>
        <a:p>
          <a:endParaRPr lang="en-CA"/>
        </a:p>
      </dgm:t>
    </dgm:pt>
    <dgm:pt modelId="{6CA2A7B5-B347-4614-ACFB-A635C4A3BC6C}">
      <dgm:prSet phldrT="[Text]"/>
      <dgm:spPr>
        <a:solidFill>
          <a:srgbClr val="288C2A"/>
        </a:solidFill>
      </dgm:spPr>
      <dgm:t>
        <a:bodyPr/>
        <a:lstStyle/>
        <a:p>
          <a:r>
            <a:rPr lang="en-CA" dirty="0" smtClean="0"/>
            <a:t>Administrative Assistant</a:t>
          </a:r>
        </a:p>
      </dgm:t>
    </dgm:pt>
    <dgm:pt modelId="{7F09885B-4210-4460-A521-EDE0DBEE4B6E}" type="parTrans" cxnId="{BCBE028B-BCEC-4981-896B-1605EC71D4AC}">
      <dgm:prSet/>
      <dgm:spPr/>
      <dgm:t>
        <a:bodyPr/>
        <a:lstStyle/>
        <a:p>
          <a:endParaRPr lang="en-CA"/>
        </a:p>
      </dgm:t>
    </dgm:pt>
    <dgm:pt modelId="{F9C9A90B-ED99-4FD8-8218-92AABC9CEFB5}" type="sibTrans" cxnId="{BCBE028B-BCEC-4981-896B-1605EC71D4AC}">
      <dgm:prSet/>
      <dgm:spPr/>
      <dgm:t>
        <a:bodyPr/>
        <a:lstStyle/>
        <a:p>
          <a:endParaRPr lang="en-CA"/>
        </a:p>
      </dgm:t>
    </dgm:pt>
    <dgm:pt modelId="{3E0AAA7D-BF44-445C-A33C-B67AF4477564}" type="pres">
      <dgm:prSet presAssocID="{C1B4270E-3958-4319-9DF7-ADFDC46C0CD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564F9D0A-71FC-4B47-B7E2-E28CCB95EE43}" type="pres">
      <dgm:prSet presAssocID="{85144F91-385E-49CA-80FD-AE6F83A4BF90}" presName="hierRoot1" presStyleCnt="0">
        <dgm:presLayoutVars>
          <dgm:hierBranch val="init"/>
        </dgm:presLayoutVars>
      </dgm:prSet>
      <dgm:spPr/>
    </dgm:pt>
    <dgm:pt modelId="{C2A48AAD-34FC-45CC-9752-E4951FEA0C19}" type="pres">
      <dgm:prSet presAssocID="{85144F91-385E-49CA-80FD-AE6F83A4BF90}" presName="rootComposite1" presStyleCnt="0"/>
      <dgm:spPr/>
    </dgm:pt>
    <dgm:pt modelId="{046C5A15-FEEE-4624-89A6-3B4FC37D2FBA}" type="pres">
      <dgm:prSet presAssocID="{85144F91-385E-49CA-80FD-AE6F83A4BF9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50B6AF4-240A-4E12-8988-C97A09E0AAB3}" type="pres">
      <dgm:prSet presAssocID="{85144F91-385E-49CA-80FD-AE6F83A4BF90}" presName="rootConnector1" presStyleLbl="node1" presStyleIdx="0" presStyleCnt="0"/>
      <dgm:spPr/>
      <dgm:t>
        <a:bodyPr/>
        <a:lstStyle/>
        <a:p>
          <a:endParaRPr lang="en-CA"/>
        </a:p>
      </dgm:t>
    </dgm:pt>
    <dgm:pt modelId="{84055679-9B4D-44CA-926B-ED096F7E7E9E}" type="pres">
      <dgm:prSet presAssocID="{85144F91-385E-49CA-80FD-AE6F83A4BF90}" presName="hierChild2" presStyleCnt="0"/>
      <dgm:spPr/>
    </dgm:pt>
    <dgm:pt modelId="{949A5A3A-AACA-4E9B-8F13-41F770D18DC8}" type="pres">
      <dgm:prSet presAssocID="{3A353A39-6DE9-42F6-AC7C-83EBEDC23AA0}" presName="Name37" presStyleLbl="parChTrans1D2" presStyleIdx="0" presStyleCnt="9"/>
      <dgm:spPr/>
      <dgm:t>
        <a:bodyPr/>
        <a:lstStyle/>
        <a:p>
          <a:endParaRPr lang="en-CA"/>
        </a:p>
      </dgm:t>
    </dgm:pt>
    <dgm:pt modelId="{32C6D25D-64F2-48F5-ABA6-DEE3B36ECF6F}" type="pres">
      <dgm:prSet presAssocID="{4D866A2E-B1E7-4359-817C-7A66CB15E3DF}" presName="hierRoot2" presStyleCnt="0">
        <dgm:presLayoutVars>
          <dgm:hierBranch val="init"/>
        </dgm:presLayoutVars>
      </dgm:prSet>
      <dgm:spPr/>
    </dgm:pt>
    <dgm:pt modelId="{50BE4A69-F13F-4623-8544-18FAE381B2CC}" type="pres">
      <dgm:prSet presAssocID="{4D866A2E-B1E7-4359-817C-7A66CB15E3DF}" presName="rootComposite" presStyleCnt="0"/>
      <dgm:spPr/>
    </dgm:pt>
    <dgm:pt modelId="{E60233BE-3729-46F4-9B76-AFF74B6E9320}" type="pres">
      <dgm:prSet presAssocID="{4D866A2E-B1E7-4359-817C-7A66CB15E3DF}" presName="rootText" presStyleLbl="node2" presStyleIdx="0" presStyleCnt="7" custLinFactNeighborX="3444" custLinFactNeighborY="-43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4459D23B-3327-4B17-B95F-CCEA720D5CFB}" type="pres">
      <dgm:prSet presAssocID="{4D866A2E-B1E7-4359-817C-7A66CB15E3DF}" presName="rootConnector" presStyleLbl="node2" presStyleIdx="0" presStyleCnt="7"/>
      <dgm:spPr/>
      <dgm:t>
        <a:bodyPr/>
        <a:lstStyle/>
        <a:p>
          <a:endParaRPr lang="en-CA"/>
        </a:p>
      </dgm:t>
    </dgm:pt>
    <dgm:pt modelId="{DA74CF81-ABAA-4C7F-B648-F86E590C5273}" type="pres">
      <dgm:prSet presAssocID="{4D866A2E-B1E7-4359-817C-7A66CB15E3DF}" presName="hierChild4" presStyleCnt="0"/>
      <dgm:spPr/>
    </dgm:pt>
    <dgm:pt modelId="{A2FBFEBA-3549-4EEF-9A8C-983F542E4641}" type="pres">
      <dgm:prSet presAssocID="{16F7CFC8-B1E5-4837-A090-E94FE0C45936}" presName="Name37" presStyleLbl="parChTrans1D3" presStyleIdx="0" presStyleCnt="11"/>
      <dgm:spPr/>
      <dgm:t>
        <a:bodyPr/>
        <a:lstStyle/>
        <a:p>
          <a:endParaRPr lang="en-CA"/>
        </a:p>
      </dgm:t>
    </dgm:pt>
    <dgm:pt modelId="{7775769A-6F57-47D4-BC85-EC8FC2D6D0D3}" type="pres">
      <dgm:prSet presAssocID="{C5E0C154-5533-4102-A864-EF32C5E4B596}" presName="hierRoot2" presStyleCnt="0">
        <dgm:presLayoutVars>
          <dgm:hierBranch val="init"/>
        </dgm:presLayoutVars>
      </dgm:prSet>
      <dgm:spPr/>
    </dgm:pt>
    <dgm:pt modelId="{03C374BD-7857-49DE-9B48-DF11550844EC}" type="pres">
      <dgm:prSet presAssocID="{C5E0C154-5533-4102-A864-EF32C5E4B596}" presName="rootComposite" presStyleCnt="0"/>
      <dgm:spPr/>
    </dgm:pt>
    <dgm:pt modelId="{3517B898-D4E6-4C10-838D-83E75844052A}" type="pres">
      <dgm:prSet presAssocID="{C5E0C154-5533-4102-A864-EF32C5E4B596}" presName="rootText" presStyleLbl="node3" presStyleIdx="0" presStyleCnt="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C31B18F3-4D84-422A-AA47-B3C177C5355F}" type="pres">
      <dgm:prSet presAssocID="{C5E0C154-5533-4102-A864-EF32C5E4B596}" presName="rootConnector" presStyleLbl="node3" presStyleIdx="0" presStyleCnt="11"/>
      <dgm:spPr/>
      <dgm:t>
        <a:bodyPr/>
        <a:lstStyle/>
        <a:p>
          <a:endParaRPr lang="en-CA"/>
        </a:p>
      </dgm:t>
    </dgm:pt>
    <dgm:pt modelId="{402EEB68-A856-4BC9-BE63-840DC994ED00}" type="pres">
      <dgm:prSet presAssocID="{C5E0C154-5533-4102-A864-EF32C5E4B596}" presName="hierChild4" presStyleCnt="0"/>
      <dgm:spPr/>
    </dgm:pt>
    <dgm:pt modelId="{2266FCEE-EC4E-4F55-8E9A-87D7529AF18F}" type="pres">
      <dgm:prSet presAssocID="{C5E0C154-5533-4102-A864-EF32C5E4B596}" presName="hierChild5" presStyleCnt="0"/>
      <dgm:spPr/>
    </dgm:pt>
    <dgm:pt modelId="{BD19D06B-BE0E-4CBE-84FE-8C2990F965C7}" type="pres">
      <dgm:prSet presAssocID="{4D866A2E-B1E7-4359-817C-7A66CB15E3DF}" presName="hierChild5" presStyleCnt="0"/>
      <dgm:spPr/>
    </dgm:pt>
    <dgm:pt modelId="{EA213A12-9154-4369-A434-B0608722EF1D}" type="pres">
      <dgm:prSet presAssocID="{FDD4EE72-5A4A-40DF-A26F-3BB45894D570}" presName="Name37" presStyleLbl="parChTrans1D2" presStyleIdx="1" presStyleCnt="9"/>
      <dgm:spPr/>
      <dgm:t>
        <a:bodyPr/>
        <a:lstStyle/>
        <a:p>
          <a:endParaRPr lang="en-CA"/>
        </a:p>
      </dgm:t>
    </dgm:pt>
    <dgm:pt modelId="{00A89349-B895-4A78-A305-A201E3C450D3}" type="pres">
      <dgm:prSet presAssocID="{3526AD84-BBED-456C-859B-574F218E3C0A}" presName="hierRoot2" presStyleCnt="0">
        <dgm:presLayoutVars>
          <dgm:hierBranch val="init"/>
        </dgm:presLayoutVars>
      </dgm:prSet>
      <dgm:spPr/>
    </dgm:pt>
    <dgm:pt modelId="{EB72ACC9-1D62-469D-8F83-5272763B2C92}" type="pres">
      <dgm:prSet presAssocID="{3526AD84-BBED-456C-859B-574F218E3C0A}" presName="rootComposite" presStyleCnt="0"/>
      <dgm:spPr/>
    </dgm:pt>
    <dgm:pt modelId="{B7BB1627-F30C-4316-9034-7DA9C3A183D7}" type="pres">
      <dgm:prSet presAssocID="{3526AD84-BBED-456C-859B-574F218E3C0A}" presName="rootText" presStyleLbl="node2" presStyleIdx="1" presStyleCnt="7" custLinFactNeighborX="3444" custLinFactNeighborY="-43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B287525-B55A-4284-8132-BB79B12C198B}" type="pres">
      <dgm:prSet presAssocID="{3526AD84-BBED-456C-859B-574F218E3C0A}" presName="rootConnector" presStyleLbl="node2" presStyleIdx="1" presStyleCnt="7"/>
      <dgm:spPr/>
      <dgm:t>
        <a:bodyPr/>
        <a:lstStyle/>
        <a:p>
          <a:endParaRPr lang="en-CA"/>
        </a:p>
      </dgm:t>
    </dgm:pt>
    <dgm:pt modelId="{DFC83554-304F-4179-BC8F-70087FDB5EAA}" type="pres">
      <dgm:prSet presAssocID="{3526AD84-BBED-456C-859B-574F218E3C0A}" presName="hierChild4" presStyleCnt="0"/>
      <dgm:spPr/>
    </dgm:pt>
    <dgm:pt modelId="{B044DCAB-CD2C-4901-B569-024B427DF85E}" type="pres">
      <dgm:prSet presAssocID="{80E34EF8-16B2-4B9E-BCD7-22F59CB1457B}" presName="Name37" presStyleLbl="parChTrans1D3" presStyleIdx="1" presStyleCnt="11"/>
      <dgm:spPr/>
      <dgm:t>
        <a:bodyPr/>
        <a:lstStyle/>
        <a:p>
          <a:endParaRPr lang="en-CA"/>
        </a:p>
      </dgm:t>
    </dgm:pt>
    <dgm:pt modelId="{B4B882AD-C61A-4B9F-9EA9-40D32EF0B8CE}" type="pres">
      <dgm:prSet presAssocID="{F375073C-C132-4B40-88A9-83825C013DC1}" presName="hierRoot2" presStyleCnt="0">
        <dgm:presLayoutVars>
          <dgm:hierBranch val="init"/>
        </dgm:presLayoutVars>
      </dgm:prSet>
      <dgm:spPr/>
    </dgm:pt>
    <dgm:pt modelId="{275A23B4-F488-41B9-8281-6B568A2B5422}" type="pres">
      <dgm:prSet presAssocID="{F375073C-C132-4B40-88A9-83825C013DC1}" presName="rootComposite" presStyleCnt="0"/>
      <dgm:spPr/>
    </dgm:pt>
    <dgm:pt modelId="{C4167B1A-AF00-4EFF-BF59-8DE84E8CD98D}" type="pres">
      <dgm:prSet presAssocID="{F375073C-C132-4B40-88A9-83825C013DC1}" presName="rootText" presStyleLbl="node3" presStyleIdx="1" presStyleCnt="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70E1AB19-0940-4FDB-96F1-80B47BAFB7F0}" type="pres">
      <dgm:prSet presAssocID="{F375073C-C132-4B40-88A9-83825C013DC1}" presName="rootConnector" presStyleLbl="node3" presStyleIdx="1" presStyleCnt="11"/>
      <dgm:spPr/>
      <dgm:t>
        <a:bodyPr/>
        <a:lstStyle/>
        <a:p>
          <a:endParaRPr lang="en-CA"/>
        </a:p>
      </dgm:t>
    </dgm:pt>
    <dgm:pt modelId="{2B69A2F2-7D21-48ED-ACBB-43CA01946DFC}" type="pres">
      <dgm:prSet presAssocID="{F375073C-C132-4B40-88A9-83825C013DC1}" presName="hierChild4" presStyleCnt="0"/>
      <dgm:spPr/>
    </dgm:pt>
    <dgm:pt modelId="{39B6D2F3-7527-461F-894E-508AE5D982EE}" type="pres">
      <dgm:prSet presAssocID="{D6B237D3-9931-4FBF-86C4-22C6A6DB4804}" presName="Name37" presStyleLbl="parChTrans1D4" presStyleIdx="0" presStyleCnt="8"/>
      <dgm:spPr/>
      <dgm:t>
        <a:bodyPr/>
        <a:lstStyle/>
        <a:p>
          <a:endParaRPr lang="en-CA"/>
        </a:p>
      </dgm:t>
    </dgm:pt>
    <dgm:pt modelId="{822793CA-5772-4A8D-AF32-18BDA06C9983}" type="pres">
      <dgm:prSet presAssocID="{14AAC715-082D-44CE-9776-E77019216607}" presName="hierRoot2" presStyleCnt="0">
        <dgm:presLayoutVars>
          <dgm:hierBranch val="init"/>
        </dgm:presLayoutVars>
      </dgm:prSet>
      <dgm:spPr/>
    </dgm:pt>
    <dgm:pt modelId="{390ED84C-EDF0-443A-A6BD-E37396078B97}" type="pres">
      <dgm:prSet presAssocID="{14AAC715-082D-44CE-9776-E77019216607}" presName="rootComposite" presStyleCnt="0"/>
      <dgm:spPr/>
    </dgm:pt>
    <dgm:pt modelId="{4F9467D5-1A34-461C-862C-E9B3AC1EEF79}" type="pres">
      <dgm:prSet presAssocID="{14AAC715-082D-44CE-9776-E77019216607}" presName="rootText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C1B0BBBF-329F-40EC-A2B9-B11E3B261B0D}" type="pres">
      <dgm:prSet presAssocID="{14AAC715-082D-44CE-9776-E77019216607}" presName="rootConnector" presStyleLbl="node4" presStyleIdx="0" presStyleCnt="8"/>
      <dgm:spPr/>
      <dgm:t>
        <a:bodyPr/>
        <a:lstStyle/>
        <a:p>
          <a:endParaRPr lang="en-CA"/>
        </a:p>
      </dgm:t>
    </dgm:pt>
    <dgm:pt modelId="{2B5F8590-57C9-4CA3-9AD5-C1DAD0E14E1C}" type="pres">
      <dgm:prSet presAssocID="{14AAC715-082D-44CE-9776-E77019216607}" presName="hierChild4" presStyleCnt="0"/>
      <dgm:spPr/>
    </dgm:pt>
    <dgm:pt modelId="{8A8B5DD9-62A0-4A38-B9E7-4EBEEFC76ED2}" type="pres">
      <dgm:prSet presAssocID="{14AAC715-082D-44CE-9776-E77019216607}" presName="hierChild5" presStyleCnt="0"/>
      <dgm:spPr/>
    </dgm:pt>
    <dgm:pt modelId="{580F0F52-DC2A-4039-A506-00195509AFFE}" type="pres">
      <dgm:prSet presAssocID="{F375073C-C132-4B40-88A9-83825C013DC1}" presName="hierChild5" presStyleCnt="0"/>
      <dgm:spPr/>
    </dgm:pt>
    <dgm:pt modelId="{4A2D7761-3F0D-4955-A854-522CD040C836}" type="pres">
      <dgm:prSet presAssocID="{6D145A7B-E9D4-4C0C-A3AF-BAE9925B3208}" presName="Name37" presStyleLbl="parChTrans1D3" presStyleIdx="2" presStyleCnt="11"/>
      <dgm:spPr/>
      <dgm:t>
        <a:bodyPr/>
        <a:lstStyle/>
        <a:p>
          <a:endParaRPr lang="en-CA"/>
        </a:p>
      </dgm:t>
    </dgm:pt>
    <dgm:pt modelId="{66A9294F-06AF-4421-9CB6-5A58F15749E4}" type="pres">
      <dgm:prSet presAssocID="{78D23C6E-988F-483A-8A25-C342EB60DF40}" presName="hierRoot2" presStyleCnt="0">
        <dgm:presLayoutVars>
          <dgm:hierBranch val="init"/>
        </dgm:presLayoutVars>
      </dgm:prSet>
      <dgm:spPr/>
    </dgm:pt>
    <dgm:pt modelId="{8240F6C4-22D8-47AC-9CB2-84408ADDD5FA}" type="pres">
      <dgm:prSet presAssocID="{78D23C6E-988F-483A-8A25-C342EB60DF40}" presName="rootComposite" presStyleCnt="0"/>
      <dgm:spPr/>
    </dgm:pt>
    <dgm:pt modelId="{BC801831-2A53-4477-98BD-F0AA6E8F0A80}" type="pres">
      <dgm:prSet presAssocID="{78D23C6E-988F-483A-8A25-C342EB60DF40}" presName="rootText" presStyleLbl="node3" presStyleIdx="2" presStyleCnt="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430F6F94-B322-42D5-AE2B-A29F06538396}" type="pres">
      <dgm:prSet presAssocID="{78D23C6E-988F-483A-8A25-C342EB60DF40}" presName="rootConnector" presStyleLbl="node3" presStyleIdx="2" presStyleCnt="11"/>
      <dgm:spPr/>
      <dgm:t>
        <a:bodyPr/>
        <a:lstStyle/>
        <a:p>
          <a:endParaRPr lang="en-CA"/>
        </a:p>
      </dgm:t>
    </dgm:pt>
    <dgm:pt modelId="{46B87F5A-4F96-4447-B0A4-D37695D30DB7}" type="pres">
      <dgm:prSet presAssocID="{78D23C6E-988F-483A-8A25-C342EB60DF40}" presName="hierChild4" presStyleCnt="0"/>
      <dgm:spPr/>
    </dgm:pt>
    <dgm:pt modelId="{0AA87CB5-C947-4251-9590-C44A2459A967}" type="pres">
      <dgm:prSet presAssocID="{DCD8ABDB-AB08-440A-BF6C-82101AB9E776}" presName="Name37" presStyleLbl="parChTrans1D4" presStyleIdx="1" presStyleCnt="8"/>
      <dgm:spPr/>
      <dgm:t>
        <a:bodyPr/>
        <a:lstStyle/>
        <a:p>
          <a:endParaRPr lang="en-CA"/>
        </a:p>
      </dgm:t>
    </dgm:pt>
    <dgm:pt modelId="{9C824A84-71F4-4F6D-A3D3-D466EA06D0E8}" type="pres">
      <dgm:prSet presAssocID="{71A819B9-3FBB-4BF7-9AD9-94EED14C2116}" presName="hierRoot2" presStyleCnt="0">
        <dgm:presLayoutVars>
          <dgm:hierBranch val="init"/>
        </dgm:presLayoutVars>
      </dgm:prSet>
      <dgm:spPr/>
    </dgm:pt>
    <dgm:pt modelId="{72444C7E-B135-4DDE-8C5C-759A79C2AE6A}" type="pres">
      <dgm:prSet presAssocID="{71A819B9-3FBB-4BF7-9AD9-94EED14C2116}" presName="rootComposite" presStyleCnt="0"/>
      <dgm:spPr/>
    </dgm:pt>
    <dgm:pt modelId="{84F0281A-55DD-416D-B435-084692B3EB3B}" type="pres">
      <dgm:prSet presAssocID="{71A819B9-3FBB-4BF7-9AD9-94EED14C2116}" presName="rootText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B1A5BD5-3F49-4CD4-9ED5-78577AA71159}" type="pres">
      <dgm:prSet presAssocID="{71A819B9-3FBB-4BF7-9AD9-94EED14C2116}" presName="rootConnector" presStyleLbl="node4" presStyleIdx="1" presStyleCnt="8"/>
      <dgm:spPr/>
      <dgm:t>
        <a:bodyPr/>
        <a:lstStyle/>
        <a:p>
          <a:endParaRPr lang="en-CA"/>
        </a:p>
      </dgm:t>
    </dgm:pt>
    <dgm:pt modelId="{8192BCD5-1FE0-4174-85D8-363D402709C6}" type="pres">
      <dgm:prSet presAssocID="{71A819B9-3FBB-4BF7-9AD9-94EED14C2116}" presName="hierChild4" presStyleCnt="0"/>
      <dgm:spPr/>
    </dgm:pt>
    <dgm:pt modelId="{64BB70D5-F9F3-4521-AA3F-B12E30D3260E}" type="pres">
      <dgm:prSet presAssocID="{71A819B9-3FBB-4BF7-9AD9-94EED14C2116}" presName="hierChild5" presStyleCnt="0"/>
      <dgm:spPr/>
    </dgm:pt>
    <dgm:pt modelId="{76F4A563-EC51-41F5-8898-D7B60888D22C}" type="pres">
      <dgm:prSet presAssocID="{78D23C6E-988F-483A-8A25-C342EB60DF40}" presName="hierChild5" presStyleCnt="0"/>
      <dgm:spPr/>
    </dgm:pt>
    <dgm:pt modelId="{6EDFD6E2-EB18-4BC2-AF20-37C0A14310C4}" type="pres">
      <dgm:prSet presAssocID="{7910E5C2-9AC4-4C38-9A2A-BBFDC738F49A}" presName="Name37" presStyleLbl="parChTrans1D3" presStyleIdx="3" presStyleCnt="11"/>
      <dgm:spPr/>
      <dgm:t>
        <a:bodyPr/>
        <a:lstStyle/>
        <a:p>
          <a:endParaRPr lang="en-CA"/>
        </a:p>
      </dgm:t>
    </dgm:pt>
    <dgm:pt modelId="{6CDD85F8-E923-40D3-935F-807CEBDC3117}" type="pres">
      <dgm:prSet presAssocID="{702AC8FA-11C7-4E89-AB78-496F1C45763D}" presName="hierRoot2" presStyleCnt="0">
        <dgm:presLayoutVars>
          <dgm:hierBranch val="init"/>
        </dgm:presLayoutVars>
      </dgm:prSet>
      <dgm:spPr/>
    </dgm:pt>
    <dgm:pt modelId="{F18FC7E5-4D0C-4BA1-A77E-A3CEC519D885}" type="pres">
      <dgm:prSet presAssocID="{702AC8FA-11C7-4E89-AB78-496F1C45763D}" presName="rootComposite" presStyleCnt="0"/>
      <dgm:spPr/>
    </dgm:pt>
    <dgm:pt modelId="{EB526D1E-B8D3-4539-8FF7-AED896B4091C}" type="pres">
      <dgm:prSet presAssocID="{702AC8FA-11C7-4E89-AB78-496F1C45763D}" presName="rootText" presStyleLbl="node3" presStyleIdx="3" presStyleCnt="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3A4BF3EC-7E3E-436F-9727-3CE6A96F883B}" type="pres">
      <dgm:prSet presAssocID="{702AC8FA-11C7-4E89-AB78-496F1C45763D}" presName="rootConnector" presStyleLbl="node3" presStyleIdx="3" presStyleCnt="11"/>
      <dgm:spPr/>
      <dgm:t>
        <a:bodyPr/>
        <a:lstStyle/>
        <a:p>
          <a:endParaRPr lang="en-CA"/>
        </a:p>
      </dgm:t>
    </dgm:pt>
    <dgm:pt modelId="{FA171B2F-D21B-4720-95EA-32FC7A082771}" type="pres">
      <dgm:prSet presAssocID="{702AC8FA-11C7-4E89-AB78-496F1C45763D}" presName="hierChild4" presStyleCnt="0"/>
      <dgm:spPr/>
    </dgm:pt>
    <dgm:pt modelId="{5CC16D69-924A-4B1C-89A3-0CFC4C348671}" type="pres">
      <dgm:prSet presAssocID="{A38E911C-0840-4F4D-A1DC-1381E69569B5}" presName="Name37" presStyleLbl="parChTrans1D4" presStyleIdx="2" presStyleCnt="8"/>
      <dgm:spPr/>
      <dgm:t>
        <a:bodyPr/>
        <a:lstStyle/>
        <a:p>
          <a:endParaRPr lang="en-CA"/>
        </a:p>
      </dgm:t>
    </dgm:pt>
    <dgm:pt modelId="{4A9CA4E5-DFA9-47DC-9FDD-621FDDC4A00F}" type="pres">
      <dgm:prSet presAssocID="{5D13D9D3-4861-45B6-8567-460366D415C5}" presName="hierRoot2" presStyleCnt="0">
        <dgm:presLayoutVars>
          <dgm:hierBranch val="init"/>
        </dgm:presLayoutVars>
      </dgm:prSet>
      <dgm:spPr/>
    </dgm:pt>
    <dgm:pt modelId="{23F3C129-21A4-481F-9753-ED7CE53B0AD8}" type="pres">
      <dgm:prSet presAssocID="{5D13D9D3-4861-45B6-8567-460366D415C5}" presName="rootComposite" presStyleCnt="0"/>
      <dgm:spPr/>
    </dgm:pt>
    <dgm:pt modelId="{E6961A59-C1F4-4200-8EE8-080E27AEE67D}" type="pres">
      <dgm:prSet presAssocID="{5D13D9D3-4861-45B6-8567-460366D415C5}" presName="rootText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51D0EA35-0E79-44AE-A0BE-7D8DC69B3257}" type="pres">
      <dgm:prSet presAssocID="{5D13D9D3-4861-45B6-8567-460366D415C5}" presName="rootConnector" presStyleLbl="node4" presStyleIdx="2" presStyleCnt="8"/>
      <dgm:spPr/>
      <dgm:t>
        <a:bodyPr/>
        <a:lstStyle/>
        <a:p>
          <a:endParaRPr lang="en-CA"/>
        </a:p>
      </dgm:t>
    </dgm:pt>
    <dgm:pt modelId="{DBAFDD55-A559-44B2-B5E9-FF0095FE5318}" type="pres">
      <dgm:prSet presAssocID="{5D13D9D3-4861-45B6-8567-460366D415C5}" presName="hierChild4" presStyleCnt="0"/>
      <dgm:spPr/>
    </dgm:pt>
    <dgm:pt modelId="{A9E36BED-6273-418D-9023-57B4F3912232}" type="pres">
      <dgm:prSet presAssocID="{5D13D9D3-4861-45B6-8567-460366D415C5}" presName="hierChild5" presStyleCnt="0"/>
      <dgm:spPr/>
    </dgm:pt>
    <dgm:pt modelId="{52920B7E-9186-4605-9956-EFD1D0CC09E3}" type="pres">
      <dgm:prSet presAssocID="{702AC8FA-11C7-4E89-AB78-496F1C45763D}" presName="hierChild5" presStyleCnt="0"/>
      <dgm:spPr/>
    </dgm:pt>
    <dgm:pt modelId="{EF2E2CCD-6315-4F74-BACF-A92448C4F77D}" type="pres">
      <dgm:prSet presAssocID="{508C2843-9057-453F-BA5D-16714A28C929}" presName="Name37" presStyleLbl="parChTrans1D3" presStyleIdx="4" presStyleCnt="11"/>
      <dgm:spPr/>
      <dgm:t>
        <a:bodyPr/>
        <a:lstStyle/>
        <a:p>
          <a:endParaRPr lang="en-CA"/>
        </a:p>
      </dgm:t>
    </dgm:pt>
    <dgm:pt modelId="{01A876F1-F958-44B1-841E-4B5482B507BE}" type="pres">
      <dgm:prSet presAssocID="{F54660C6-1289-42C9-B680-96A4D7E4ECB5}" presName="hierRoot2" presStyleCnt="0">
        <dgm:presLayoutVars>
          <dgm:hierBranch val="init"/>
        </dgm:presLayoutVars>
      </dgm:prSet>
      <dgm:spPr/>
    </dgm:pt>
    <dgm:pt modelId="{293D24C1-D4A5-4499-8008-D308F35B0A43}" type="pres">
      <dgm:prSet presAssocID="{F54660C6-1289-42C9-B680-96A4D7E4ECB5}" presName="rootComposite" presStyleCnt="0"/>
      <dgm:spPr/>
    </dgm:pt>
    <dgm:pt modelId="{4258B5B0-B545-45DD-AB56-42FBF644EF44}" type="pres">
      <dgm:prSet presAssocID="{F54660C6-1289-42C9-B680-96A4D7E4ECB5}" presName="rootText" presStyleLbl="node3" presStyleIdx="4" presStyleCnt="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4A809CC1-8D92-4834-9B9B-CD4CEB5633C3}" type="pres">
      <dgm:prSet presAssocID="{F54660C6-1289-42C9-B680-96A4D7E4ECB5}" presName="rootConnector" presStyleLbl="node3" presStyleIdx="4" presStyleCnt="11"/>
      <dgm:spPr/>
      <dgm:t>
        <a:bodyPr/>
        <a:lstStyle/>
        <a:p>
          <a:endParaRPr lang="en-CA"/>
        </a:p>
      </dgm:t>
    </dgm:pt>
    <dgm:pt modelId="{BED595D1-569A-4B1A-939F-67460B9FC42C}" type="pres">
      <dgm:prSet presAssocID="{F54660C6-1289-42C9-B680-96A4D7E4ECB5}" presName="hierChild4" presStyleCnt="0"/>
      <dgm:spPr/>
    </dgm:pt>
    <dgm:pt modelId="{5955FA30-F999-480C-94BD-12082FCD0838}" type="pres">
      <dgm:prSet presAssocID="{9E29110C-FABA-4463-BB53-87AFB4AC3B80}" presName="Name37" presStyleLbl="parChTrans1D4" presStyleIdx="3" presStyleCnt="8"/>
      <dgm:spPr/>
      <dgm:t>
        <a:bodyPr/>
        <a:lstStyle/>
        <a:p>
          <a:endParaRPr lang="en-CA"/>
        </a:p>
      </dgm:t>
    </dgm:pt>
    <dgm:pt modelId="{1F37A0C5-DB3C-4F55-9CB0-A03A71667D51}" type="pres">
      <dgm:prSet presAssocID="{E9D2516A-43CD-4FAA-8A4D-6741ADD0088E}" presName="hierRoot2" presStyleCnt="0">
        <dgm:presLayoutVars>
          <dgm:hierBranch val="init"/>
        </dgm:presLayoutVars>
      </dgm:prSet>
      <dgm:spPr/>
    </dgm:pt>
    <dgm:pt modelId="{D592AEF2-A045-4B83-8A33-EA4D69552B3F}" type="pres">
      <dgm:prSet presAssocID="{E9D2516A-43CD-4FAA-8A4D-6741ADD0088E}" presName="rootComposite" presStyleCnt="0"/>
      <dgm:spPr/>
    </dgm:pt>
    <dgm:pt modelId="{D327DB6E-B9EE-41F7-B6B2-FE1CA7606DCA}" type="pres">
      <dgm:prSet presAssocID="{E9D2516A-43CD-4FAA-8A4D-6741ADD0088E}" presName="rootText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99111A7-7F8B-462E-8E9E-BB848244C073}" type="pres">
      <dgm:prSet presAssocID="{E9D2516A-43CD-4FAA-8A4D-6741ADD0088E}" presName="rootConnector" presStyleLbl="node4" presStyleIdx="3" presStyleCnt="8"/>
      <dgm:spPr/>
      <dgm:t>
        <a:bodyPr/>
        <a:lstStyle/>
        <a:p>
          <a:endParaRPr lang="en-CA"/>
        </a:p>
      </dgm:t>
    </dgm:pt>
    <dgm:pt modelId="{ED47FED8-D187-4D5D-AB98-E9EFC5D6ED0F}" type="pres">
      <dgm:prSet presAssocID="{E9D2516A-43CD-4FAA-8A4D-6741ADD0088E}" presName="hierChild4" presStyleCnt="0"/>
      <dgm:spPr/>
    </dgm:pt>
    <dgm:pt modelId="{F5C3CACB-C789-41E6-8968-AD27CB6AA08E}" type="pres">
      <dgm:prSet presAssocID="{E9D2516A-43CD-4FAA-8A4D-6741ADD0088E}" presName="hierChild5" presStyleCnt="0"/>
      <dgm:spPr/>
    </dgm:pt>
    <dgm:pt modelId="{9BEB1783-1427-4D3C-A70B-8497C4AC929E}" type="pres">
      <dgm:prSet presAssocID="{F54660C6-1289-42C9-B680-96A4D7E4ECB5}" presName="hierChild5" presStyleCnt="0"/>
      <dgm:spPr/>
    </dgm:pt>
    <dgm:pt modelId="{228EACC9-B407-403C-A3DD-F9A3BDFBF1CE}" type="pres">
      <dgm:prSet presAssocID="{7902250E-D712-4337-8418-9D9EBD60BE2B}" presName="Name37" presStyleLbl="parChTrans1D3" presStyleIdx="5" presStyleCnt="11"/>
      <dgm:spPr/>
      <dgm:t>
        <a:bodyPr/>
        <a:lstStyle/>
        <a:p>
          <a:endParaRPr lang="en-CA"/>
        </a:p>
      </dgm:t>
    </dgm:pt>
    <dgm:pt modelId="{8E00D6F5-4E25-4326-8450-B5DFC3D1501C}" type="pres">
      <dgm:prSet presAssocID="{8D1B4DB1-C6EB-490F-8247-6C39D31C38E4}" presName="hierRoot2" presStyleCnt="0">
        <dgm:presLayoutVars>
          <dgm:hierBranch val="init"/>
        </dgm:presLayoutVars>
      </dgm:prSet>
      <dgm:spPr/>
    </dgm:pt>
    <dgm:pt modelId="{42A798F3-1F86-4557-9051-25CED8ECB100}" type="pres">
      <dgm:prSet presAssocID="{8D1B4DB1-C6EB-490F-8247-6C39D31C38E4}" presName="rootComposite" presStyleCnt="0"/>
      <dgm:spPr/>
    </dgm:pt>
    <dgm:pt modelId="{0D775727-1E79-4809-83A1-271E34B7BCE4}" type="pres">
      <dgm:prSet presAssocID="{8D1B4DB1-C6EB-490F-8247-6C39D31C38E4}" presName="rootText" presStyleLbl="node3" presStyleIdx="5" presStyleCnt="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770BC08-BD41-4986-906F-B13FE31AB5A9}" type="pres">
      <dgm:prSet presAssocID="{8D1B4DB1-C6EB-490F-8247-6C39D31C38E4}" presName="rootConnector" presStyleLbl="node3" presStyleIdx="5" presStyleCnt="11"/>
      <dgm:spPr/>
      <dgm:t>
        <a:bodyPr/>
        <a:lstStyle/>
        <a:p>
          <a:endParaRPr lang="en-CA"/>
        </a:p>
      </dgm:t>
    </dgm:pt>
    <dgm:pt modelId="{C754D207-0247-4485-987A-78D9D7DD65B1}" type="pres">
      <dgm:prSet presAssocID="{8D1B4DB1-C6EB-490F-8247-6C39D31C38E4}" presName="hierChild4" presStyleCnt="0"/>
      <dgm:spPr/>
    </dgm:pt>
    <dgm:pt modelId="{7F178AB4-F708-49DF-9A3C-FCF4A5EA9D87}" type="pres">
      <dgm:prSet presAssocID="{B9DFB98C-5A45-4475-AD11-51A0432066B7}" presName="Name37" presStyleLbl="parChTrans1D4" presStyleIdx="4" presStyleCnt="8"/>
      <dgm:spPr/>
      <dgm:t>
        <a:bodyPr/>
        <a:lstStyle/>
        <a:p>
          <a:endParaRPr lang="en-CA"/>
        </a:p>
      </dgm:t>
    </dgm:pt>
    <dgm:pt modelId="{6C115D47-5CEF-41CD-888A-8530FE619032}" type="pres">
      <dgm:prSet presAssocID="{A7738A2C-987D-4E13-BF7A-6EAC775F43ED}" presName="hierRoot2" presStyleCnt="0">
        <dgm:presLayoutVars>
          <dgm:hierBranch val="init"/>
        </dgm:presLayoutVars>
      </dgm:prSet>
      <dgm:spPr/>
    </dgm:pt>
    <dgm:pt modelId="{05A05A45-F123-401F-83B3-35EEA1735041}" type="pres">
      <dgm:prSet presAssocID="{A7738A2C-987D-4E13-BF7A-6EAC775F43ED}" presName="rootComposite" presStyleCnt="0"/>
      <dgm:spPr/>
    </dgm:pt>
    <dgm:pt modelId="{0C909010-5F8C-46B8-8085-66573C49987A}" type="pres">
      <dgm:prSet presAssocID="{A7738A2C-987D-4E13-BF7A-6EAC775F43ED}" presName="rootText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60107E3-534F-46CA-95BC-CBC32A03CAEF}" type="pres">
      <dgm:prSet presAssocID="{A7738A2C-987D-4E13-BF7A-6EAC775F43ED}" presName="rootConnector" presStyleLbl="node4" presStyleIdx="4" presStyleCnt="8"/>
      <dgm:spPr/>
      <dgm:t>
        <a:bodyPr/>
        <a:lstStyle/>
        <a:p>
          <a:endParaRPr lang="en-CA"/>
        </a:p>
      </dgm:t>
    </dgm:pt>
    <dgm:pt modelId="{FD7DF68E-6354-4872-9E12-25BDF2E50CA7}" type="pres">
      <dgm:prSet presAssocID="{A7738A2C-987D-4E13-BF7A-6EAC775F43ED}" presName="hierChild4" presStyleCnt="0"/>
      <dgm:spPr/>
    </dgm:pt>
    <dgm:pt modelId="{C93C061F-48AA-4B59-BFDC-CCC7C9C49FF0}" type="pres">
      <dgm:prSet presAssocID="{A7738A2C-987D-4E13-BF7A-6EAC775F43ED}" presName="hierChild5" presStyleCnt="0"/>
      <dgm:spPr/>
    </dgm:pt>
    <dgm:pt modelId="{F19F19D4-FF82-4ADD-86B6-87729DA84CDF}" type="pres">
      <dgm:prSet presAssocID="{8D1B4DB1-C6EB-490F-8247-6C39D31C38E4}" presName="hierChild5" presStyleCnt="0"/>
      <dgm:spPr/>
    </dgm:pt>
    <dgm:pt modelId="{D58D69DD-C19D-4C9F-B4CF-C923E4287E39}" type="pres">
      <dgm:prSet presAssocID="{3526AD84-BBED-456C-859B-574F218E3C0A}" presName="hierChild5" presStyleCnt="0"/>
      <dgm:spPr/>
    </dgm:pt>
    <dgm:pt modelId="{AFC3974C-3810-49A1-8AA9-C875974CDA90}" type="pres">
      <dgm:prSet presAssocID="{0D24B627-BFBF-4C05-8EF6-235C472CAC62}" presName="Name37" presStyleLbl="parChTrans1D2" presStyleIdx="2" presStyleCnt="9"/>
      <dgm:spPr/>
      <dgm:t>
        <a:bodyPr/>
        <a:lstStyle/>
        <a:p>
          <a:endParaRPr lang="en-CA"/>
        </a:p>
      </dgm:t>
    </dgm:pt>
    <dgm:pt modelId="{B3EFD736-AFF2-4BBD-A326-E97C745531D6}" type="pres">
      <dgm:prSet presAssocID="{28ABDA02-546C-4BDA-9F39-534B72BFEBFD}" presName="hierRoot2" presStyleCnt="0">
        <dgm:presLayoutVars>
          <dgm:hierBranch val="init"/>
        </dgm:presLayoutVars>
      </dgm:prSet>
      <dgm:spPr/>
    </dgm:pt>
    <dgm:pt modelId="{D1CA5A8F-4314-485C-8C9C-DCC53E519986}" type="pres">
      <dgm:prSet presAssocID="{28ABDA02-546C-4BDA-9F39-534B72BFEBFD}" presName="rootComposite" presStyleCnt="0"/>
      <dgm:spPr/>
    </dgm:pt>
    <dgm:pt modelId="{5E4BB0B2-C9D6-4152-8B80-59E5EA980CE8}" type="pres">
      <dgm:prSet presAssocID="{28ABDA02-546C-4BDA-9F39-534B72BFEBFD}" presName="rootText" presStyleLbl="node2" presStyleIdx="2" presStyleCnt="7" custLinFactNeighborX="3444" custLinFactNeighborY="-43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3D71C0FB-5D53-4C4E-A89A-C399CDC05E4C}" type="pres">
      <dgm:prSet presAssocID="{28ABDA02-546C-4BDA-9F39-534B72BFEBFD}" presName="rootConnector" presStyleLbl="node2" presStyleIdx="2" presStyleCnt="7"/>
      <dgm:spPr/>
      <dgm:t>
        <a:bodyPr/>
        <a:lstStyle/>
        <a:p>
          <a:endParaRPr lang="en-CA"/>
        </a:p>
      </dgm:t>
    </dgm:pt>
    <dgm:pt modelId="{D833D1B7-A7A6-4030-9D76-EB054B4EEDF4}" type="pres">
      <dgm:prSet presAssocID="{28ABDA02-546C-4BDA-9F39-534B72BFEBFD}" presName="hierChild4" presStyleCnt="0"/>
      <dgm:spPr/>
    </dgm:pt>
    <dgm:pt modelId="{318AA68C-74C7-4029-9FFD-44EC241B5EDA}" type="pres">
      <dgm:prSet presAssocID="{7C8DDB27-B36D-40DA-A4FA-B3A764BCF704}" presName="Name37" presStyleLbl="parChTrans1D3" presStyleIdx="6" presStyleCnt="11"/>
      <dgm:spPr/>
      <dgm:t>
        <a:bodyPr/>
        <a:lstStyle/>
        <a:p>
          <a:endParaRPr lang="en-CA"/>
        </a:p>
      </dgm:t>
    </dgm:pt>
    <dgm:pt modelId="{CFAEE421-D356-4473-BF75-1DC019863D29}" type="pres">
      <dgm:prSet presAssocID="{1A1CAC90-0A3F-4AE2-9030-D1FB4622B46F}" presName="hierRoot2" presStyleCnt="0">
        <dgm:presLayoutVars>
          <dgm:hierBranch val="init"/>
        </dgm:presLayoutVars>
      </dgm:prSet>
      <dgm:spPr/>
    </dgm:pt>
    <dgm:pt modelId="{27F9D817-A721-42E0-ACED-FC84964DE1DE}" type="pres">
      <dgm:prSet presAssocID="{1A1CAC90-0A3F-4AE2-9030-D1FB4622B46F}" presName="rootComposite" presStyleCnt="0"/>
      <dgm:spPr/>
    </dgm:pt>
    <dgm:pt modelId="{50D4217C-79BD-421F-8FB1-5373F44DCAC5}" type="pres">
      <dgm:prSet presAssocID="{1A1CAC90-0A3F-4AE2-9030-D1FB4622B46F}" presName="rootText" presStyleLbl="node3" presStyleIdx="6" presStyleCnt="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48B2BE35-098A-466C-B987-012EAF86C95E}" type="pres">
      <dgm:prSet presAssocID="{1A1CAC90-0A3F-4AE2-9030-D1FB4622B46F}" presName="rootConnector" presStyleLbl="node3" presStyleIdx="6" presStyleCnt="11"/>
      <dgm:spPr/>
      <dgm:t>
        <a:bodyPr/>
        <a:lstStyle/>
        <a:p>
          <a:endParaRPr lang="en-CA"/>
        </a:p>
      </dgm:t>
    </dgm:pt>
    <dgm:pt modelId="{685A9697-0727-4A91-8A34-3827F875E98A}" type="pres">
      <dgm:prSet presAssocID="{1A1CAC90-0A3F-4AE2-9030-D1FB4622B46F}" presName="hierChild4" presStyleCnt="0"/>
      <dgm:spPr/>
    </dgm:pt>
    <dgm:pt modelId="{7E3CDCFA-4716-46A9-90E9-DB90D9BDFB2A}" type="pres">
      <dgm:prSet presAssocID="{DCC9D590-7AFF-45BD-AB40-110B0C2A8477}" presName="Name37" presStyleLbl="parChTrans1D4" presStyleIdx="5" presStyleCnt="8"/>
      <dgm:spPr/>
      <dgm:t>
        <a:bodyPr/>
        <a:lstStyle/>
        <a:p>
          <a:endParaRPr lang="en-CA"/>
        </a:p>
      </dgm:t>
    </dgm:pt>
    <dgm:pt modelId="{AD447365-F20E-4929-A617-9A37F0A0B713}" type="pres">
      <dgm:prSet presAssocID="{2BB3235A-39DB-446D-ADCD-FC9C9EF17D0D}" presName="hierRoot2" presStyleCnt="0">
        <dgm:presLayoutVars>
          <dgm:hierBranch val="init"/>
        </dgm:presLayoutVars>
      </dgm:prSet>
      <dgm:spPr/>
    </dgm:pt>
    <dgm:pt modelId="{0006A5A9-0746-44F9-ADAC-F0B3710D493F}" type="pres">
      <dgm:prSet presAssocID="{2BB3235A-39DB-446D-ADCD-FC9C9EF17D0D}" presName="rootComposite" presStyleCnt="0"/>
      <dgm:spPr/>
    </dgm:pt>
    <dgm:pt modelId="{48D44747-CFCB-4DDA-818F-CADE6970F9E9}" type="pres">
      <dgm:prSet presAssocID="{2BB3235A-39DB-446D-ADCD-FC9C9EF17D0D}" presName="rootText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09B8E2C-7A2B-490D-ABA5-3A2288104843}" type="pres">
      <dgm:prSet presAssocID="{2BB3235A-39DB-446D-ADCD-FC9C9EF17D0D}" presName="rootConnector" presStyleLbl="node4" presStyleIdx="5" presStyleCnt="8"/>
      <dgm:spPr/>
      <dgm:t>
        <a:bodyPr/>
        <a:lstStyle/>
        <a:p>
          <a:endParaRPr lang="en-CA"/>
        </a:p>
      </dgm:t>
    </dgm:pt>
    <dgm:pt modelId="{CC491458-4966-4EDA-8243-A266D27D5204}" type="pres">
      <dgm:prSet presAssocID="{2BB3235A-39DB-446D-ADCD-FC9C9EF17D0D}" presName="hierChild4" presStyleCnt="0"/>
      <dgm:spPr/>
    </dgm:pt>
    <dgm:pt modelId="{026D61C0-AB4C-46EE-AB9F-554565644866}" type="pres">
      <dgm:prSet presAssocID="{2BB3235A-39DB-446D-ADCD-FC9C9EF17D0D}" presName="hierChild5" presStyleCnt="0"/>
      <dgm:spPr/>
    </dgm:pt>
    <dgm:pt modelId="{B89FD201-095A-4B20-B8C1-6C7F77B7E043}" type="pres">
      <dgm:prSet presAssocID="{1A1CAC90-0A3F-4AE2-9030-D1FB4622B46F}" presName="hierChild5" presStyleCnt="0"/>
      <dgm:spPr/>
    </dgm:pt>
    <dgm:pt modelId="{7A7F8639-0A4C-431C-A9D8-D7D5C6CBCAAF}" type="pres">
      <dgm:prSet presAssocID="{6B6DC206-AC54-4238-AB5A-CC82FA408864}" presName="Name37" presStyleLbl="parChTrans1D3" presStyleIdx="7" presStyleCnt="11"/>
      <dgm:spPr/>
      <dgm:t>
        <a:bodyPr/>
        <a:lstStyle/>
        <a:p>
          <a:endParaRPr lang="en-CA"/>
        </a:p>
      </dgm:t>
    </dgm:pt>
    <dgm:pt modelId="{00018271-F22D-4641-ADD9-98B8CC538B91}" type="pres">
      <dgm:prSet presAssocID="{87806F3B-AD85-4AA2-9B46-4E73E5969048}" presName="hierRoot2" presStyleCnt="0">
        <dgm:presLayoutVars>
          <dgm:hierBranch val="init"/>
        </dgm:presLayoutVars>
      </dgm:prSet>
      <dgm:spPr/>
    </dgm:pt>
    <dgm:pt modelId="{F378D21F-E3B0-4576-AB7E-1ED1BC3ADD10}" type="pres">
      <dgm:prSet presAssocID="{87806F3B-AD85-4AA2-9B46-4E73E5969048}" presName="rootComposite" presStyleCnt="0"/>
      <dgm:spPr/>
    </dgm:pt>
    <dgm:pt modelId="{219B8C8C-8616-4FD1-AD28-B26B9500C324}" type="pres">
      <dgm:prSet presAssocID="{87806F3B-AD85-4AA2-9B46-4E73E5969048}" presName="rootText" presStyleLbl="node3" presStyleIdx="7" presStyleCnt="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DC1BB62-A1E3-40BF-8ABD-09F0B9F3939D}" type="pres">
      <dgm:prSet presAssocID="{87806F3B-AD85-4AA2-9B46-4E73E5969048}" presName="rootConnector" presStyleLbl="node3" presStyleIdx="7" presStyleCnt="11"/>
      <dgm:spPr/>
      <dgm:t>
        <a:bodyPr/>
        <a:lstStyle/>
        <a:p>
          <a:endParaRPr lang="en-CA"/>
        </a:p>
      </dgm:t>
    </dgm:pt>
    <dgm:pt modelId="{A1B4E0AC-D057-4FD6-B7E6-D96FDF5F0BAB}" type="pres">
      <dgm:prSet presAssocID="{87806F3B-AD85-4AA2-9B46-4E73E5969048}" presName="hierChild4" presStyleCnt="0"/>
      <dgm:spPr/>
    </dgm:pt>
    <dgm:pt modelId="{5A3965DA-48B4-4F81-AD93-06C99499EAB8}" type="pres">
      <dgm:prSet presAssocID="{E63A24C2-863D-474C-9401-9C87D58F4698}" presName="Name37" presStyleLbl="parChTrans1D4" presStyleIdx="6" presStyleCnt="8"/>
      <dgm:spPr/>
      <dgm:t>
        <a:bodyPr/>
        <a:lstStyle/>
        <a:p>
          <a:endParaRPr lang="en-CA"/>
        </a:p>
      </dgm:t>
    </dgm:pt>
    <dgm:pt modelId="{89EA1DC0-7708-44D4-B748-E18212539EA3}" type="pres">
      <dgm:prSet presAssocID="{F3D98FDA-DF7C-4FFF-A64F-6CC3210FC78F}" presName="hierRoot2" presStyleCnt="0">
        <dgm:presLayoutVars>
          <dgm:hierBranch val="init"/>
        </dgm:presLayoutVars>
      </dgm:prSet>
      <dgm:spPr/>
    </dgm:pt>
    <dgm:pt modelId="{7311A763-2E6E-468F-9717-DFCF76E0EBAC}" type="pres">
      <dgm:prSet presAssocID="{F3D98FDA-DF7C-4FFF-A64F-6CC3210FC78F}" presName="rootComposite" presStyleCnt="0"/>
      <dgm:spPr/>
    </dgm:pt>
    <dgm:pt modelId="{D58462E0-9670-4A8C-BEE5-F5FF0F4200FA}" type="pres">
      <dgm:prSet presAssocID="{F3D98FDA-DF7C-4FFF-A64F-6CC3210FC78F}" presName="rootText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EA424C61-4026-4991-8CCB-5013BA4CF2AA}" type="pres">
      <dgm:prSet presAssocID="{F3D98FDA-DF7C-4FFF-A64F-6CC3210FC78F}" presName="rootConnector" presStyleLbl="node4" presStyleIdx="6" presStyleCnt="8"/>
      <dgm:spPr/>
      <dgm:t>
        <a:bodyPr/>
        <a:lstStyle/>
        <a:p>
          <a:endParaRPr lang="en-CA"/>
        </a:p>
      </dgm:t>
    </dgm:pt>
    <dgm:pt modelId="{2F4B38FF-75BA-4990-838A-DDF9C27B311B}" type="pres">
      <dgm:prSet presAssocID="{F3D98FDA-DF7C-4FFF-A64F-6CC3210FC78F}" presName="hierChild4" presStyleCnt="0"/>
      <dgm:spPr/>
    </dgm:pt>
    <dgm:pt modelId="{FB9B1E2C-CED2-4416-8C63-FCB0142F6403}" type="pres">
      <dgm:prSet presAssocID="{F3D98FDA-DF7C-4FFF-A64F-6CC3210FC78F}" presName="hierChild5" presStyleCnt="0"/>
      <dgm:spPr/>
    </dgm:pt>
    <dgm:pt modelId="{AAA7A716-AAB2-4867-90EB-C0794DC0E73A}" type="pres">
      <dgm:prSet presAssocID="{87806F3B-AD85-4AA2-9B46-4E73E5969048}" presName="hierChild5" presStyleCnt="0"/>
      <dgm:spPr/>
    </dgm:pt>
    <dgm:pt modelId="{D360E2F0-67A3-40FC-AFA2-8B26DE10C1F9}" type="pres">
      <dgm:prSet presAssocID="{A95441D9-64F5-4448-8D79-5A3E43D4CED2}" presName="Name37" presStyleLbl="parChTrans1D3" presStyleIdx="8" presStyleCnt="11"/>
      <dgm:spPr/>
      <dgm:t>
        <a:bodyPr/>
        <a:lstStyle/>
        <a:p>
          <a:endParaRPr lang="en-CA"/>
        </a:p>
      </dgm:t>
    </dgm:pt>
    <dgm:pt modelId="{2FA839EF-A724-46DF-8F67-2D2171D9FB07}" type="pres">
      <dgm:prSet presAssocID="{F9325FAB-F6AB-4FEF-98F0-0E9694581373}" presName="hierRoot2" presStyleCnt="0">
        <dgm:presLayoutVars>
          <dgm:hierBranch val="init"/>
        </dgm:presLayoutVars>
      </dgm:prSet>
      <dgm:spPr/>
    </dgm:pt>
    <dgm:pt modelId="{EAE2D4A2-FD76-4547-9BDC-FE0CACE3D0C8}" type="pres">
      <dgm:prSet presAssocID="{F9325FAB-F6AB-4FEF-98F0-0E9694581373}" presName="rootComposite" presStyleCnt="0"/>
      <dgm:spPr/>
    </dgm:pt>
    <dgm:pt modelId="{D9A14AF8-54AB-4BE6-BD39-C74784FD4679}" type="pres">
      <dgm:prSet presAssocID="{F9325FAB-F6AB-4FEF-98F0-0E9694581373}" presName="rootText" presStyleLbl="node3" presStyleIdx="8" presStyleCnt="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949F3AC-99D5-4A11-A505-DA6DBBD6E347}" type="pres">
      <dgm:prSet presAssocID="{F9325FAB-F6AB-4FEF-98F0-0E9694581373}" presName="rootConnector" presStyleLbl="node3" presStyleIdx="8" presStyleCnt="11"/>
      <dgm:spPr/>
      <dgm:t>
        <a:bodyPr/>
        <a:lstStyle/>
        <a:p>
          <a:endParaRPr lang="en-CA"/>
        </a:p>
      </dgm:t>
    </dgm:pt>
    <dgm:pt modelId="{7AEBBFF3-3BE2-4336-9744-DF518261E4B7}" type="pres">
      <dgm:prSet presAssocID="{F9325FAB-F6AB-4FEF-98F0-0E9694581373}" presName="hierChild4" presStyleCnt="0"/>
      <dgm:spPr/>
    </dgm:pt>
    <dgm:pt modelId="{DF7E8448-7C4D-40CD-8716-2A974DBEBC66}" type="pres">
      <dgm:prSet presAssocID="{F9325FAB-F6AB-4FEF-98F0-0E9694581373}" presName="hierChild5" presStyleCnt="0"/>
      <dgm:spPr/>
    </dgm:pt>
    <dgm:pt modelId="{71D1357C-2DF8-4B95-9CE7-3BE4866C5B4D}" type="pres">
      <dgm:prSet presAssocID="{28ABDA02-546C-4BDA-9F39-534B72BFEBFD}" presName="hierChild5" presStyleCnt="0"/>
      <dgm:spPr/>
    </dgm:pt>
    <dgm:pt modelId="{E5512447-A316-4ACB-9235-C9F7EF4BB79A}" type="pres">
      <dgm:prSet presAssocID="{372568EC-DDCD-4602-9D75-C29E457FEBCB}" presName="Name37" presStyleLbl="parChTrans1D2" presStyleIdx="3" presStyleCnt="9"/>
      <dgm:spPr/>
      <dgm:t>
        <a:bodyPr/>
        <a:lstStyle/>
        <a:p>
          <a:endParaRPr lang="en-CA"/>
        </a:p>
      </dgm:t>
    </dgm:pt>
    <dgm:pt modelId="{4B242C0A-AD7B-46AC-A52E-43A70D5FF74D}" type="pres">
      <dgm:prSet presAssocID="{12910AAE-155E-47C5-B1FC-7E22035CB682}" presName="hierRoot2" presStyleCnt="0">
        <dgm:presLayoutVars>
          <dgm:hierBranch val="init"/>
        </dgm:presLayoutVars>
      </dgm:prSet>
      <dgm:spPr/>
    </dgm:pt>
    <dgm:pt modelId="{7DEFCD5A-8180-4702-A419-6B4415BDD714}" type="pres">
      <dgm:prSet presAssocID="{12910AAE-155E-47C5-B1FC-7E22035CB682}" presName="rootComposite" presStyleCnt="0"/>
      <dgm:spPr/>
    </dgm:pt>
    <dgm:pt modelId="{F20DDAC0-3602-43F1-8EAA-E812D09DEE38}" type="pres">
      <dgm:prSet presAssocID="{12910AAE-155E-47C5-B1FC-7E22035CB682}" presName="rootText" presStyleLbl="node2" presStyleIdx="3" presStyleCnt="7" custLinFactNeighborX="0" custLinFactNeighborY="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EBDB6BC5-E9DF-4514-B090-690F22E66D20}" type="pres">
      <dgm:prSet presAssocID="{12910AAE-155E-47C5-B1FC-7E22035CB682}" presName="rootConnector" presStyleLbl="node2" presStyleIdx="3" presStyleCnt="7"/>
      <dgm:spPr/>
      <dgm:t>
        <a:bodyPr/>
        <a:lstStyle/>
        <a:p>
          <a:endParaRPr lang="en-CA"/>
        </a:p>
      </dgm:t>
    </dgm:pt>
    <dgm:pt modelId="{302FC819-08AA-4DEF-B361-9DA5706C5D69}" type="pres">
      <dgm:prSet presAssocID="{12910AAE-155E-47C5-B1FC-7E22035CB682}" presName="hierChild4" presStyleCnt="0"/>
      <dgm:spPr/>
    </dgm:pt>
    <dgm:pt modelId="{775EE4F7-F09A-4E06-B7F5-8EF3F0D5A91D}" type="pres">
      <dgm:prSet presAssocID="{BCF2E294-5815-4E54-BF14-9E95665982B8}" presName="Name37" presStyleLbl="parChTrans1D3" presStyleIdx="9" presStyleCnt="11"/>
      <dgm:spPr/>
      <dgm:t>
        <a:bodyPr/>
        <a:lstStyle/>
        <a:p>
          <a:endParaRPr lang="en-CA"/>
        </a:p>
      </dgm:t>
    </dgm:pt>
    <dgm:pt modelId="{BD08C3D1-6D1D-42C6-88D0-ECDE5C95E358}" type="pres">
      <dgm:prSet presAssocID="{71E37E21-D3D8-4A4C-8968-C785508D736B}" presName="hierRoot2" presStyleCnt="0">
        <dgm:presLayoutVars>
          <dgm:hierBranch val="init"/>
        </dgm:presLayoutVars>
      </dgm:prSet>
      <dgm:spPr/>
    </dgm:pt>
    <dgm:pt modelId="{12F112B2-A866-4131-9F0E-B660D9CA4A66}" type="pres">
      <dgm:prSet presAssocID="{71E37E21-D3D8-4A4C-8968-C785508D736B}" presName="rootComposite" presStyleCnt="0"/>
      <dgm:spPr/>
    </dgm:pt>
    <dgm:pt modelId="{DCB881BB-5251-4DED-9EAF-BD0C94C6DD31}" type="pres">
      <dgm:prSet presAssocID="{71E37E21-D3D8-4A4C-8968-C785508D736B}" presName="rootText" presStyleLbl="node3" presStyleIdx="9" presStyleCnt="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D62354A-ED07-4B09-87F7-1EDB0A4F1556}" type="pres">
      <dgm:prSet presAssocID="{71E37E21-D3D8-4A4C-8968-C785508D736B}" presName="rootConnector" presStyleLbl="node3" presStyleIdx="9" presStyleCnt="11"/>
      <dgm:spPr/>
      <dgm:t>
        <a:bodyPr/>
        <a:lstStyle/>
        <a:p>
          <a:endParaRPr lang="en-CA"/>
        </a:p>
      </dgm:t>
    </dgm:pt>
    <dgm:pt modelId="{91E28068-7152-4766-804A-9FD4DDB829B3}" type="pres">
      <dgm:prSet presAssocID="{71E37E21-D3D8-4A4C-8968-C785508D736B}" presName="hierChild4" presStyleCnt="0"/>
      <dgm:spPr/>
    </dgm:pt>
    <dgm:pt modelId="{153EABA0-20D1-4216-8AEC-C583F026B6FB}" type="pres">
      <dgm:prSet presAssocID="{817A992B-460B-4423-8FFF-C76C01E2C578}" presName="Name37" presStyleLbl="parChTrans1D4" presStyleIdx="7" presStyleCnt="8"/>
      <dgm:spPr/>
      <dgm:t>
        <a:bodyPr/>
        <a:lstStyle/>
        <a:p>
          <a:endParaRPr lang="en-CA"/>
        </a:p>
      </dgm:t>
    </dgm:pt>
    <dgm:pt modelId="{BBF58C9E-45DB-428F-A740-479C68F33FBA}" type="pres">
      <dgm:prSet presAssocID="{DAFA1C6E-5187-4103-815B-6412BC679037}" presName="hierRoot2" presStyleCnt="0">
        <dgm:presLayoutVars>
          <dgm:hierBranch val="init"/>
        </dgm:presLayoutVars>
      </dgm:prSet>
      <dgm:spPr/>
    </dgm:pt>
    <dgm:pt modelId="{1C7F68B9-AE83-4851-BAF7-8F513FF01FBF}" type="pres">
      <dgm:prSet presAssocID="{DAFA1C6E-5187-4103-815B-6412BC679037}" presName="rootComposite" presStyleCnt="0"/>
      <dgm:spPr/>
    </dgm:pt>
    <dgm:pt modelId="{C8DC77A2-5F5D-4B55-9E99-81297A6041B2}" type="pres">
      <dgm:prSet presAssocID="{DAFA1C6E-5187-4103-815B-6412BC679037}" presName="rootText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9FE4F22-8188-4B93-8547-A6B9421F94FD}" type="pres">
      <dgm:prSet presAssocID="{DAFA1C6E-5187-4103-815B-6412BC679037}" presName="rootConnector" presStyleLbl="node4" presStyleIdx="7" presStyleCnt="8"/>
      <dgm:spPr/>
      <dgm:t>
        <a:bodyPr/>
        <a:lstStyle/>
        <a:p>
          <a:endParaRPr lang="en-CA"/>
        </a:p>
      </dgm:t>
    </dgm:pt>
    <dgm:pt modelId="{CA81D0CE-996B-413C-B133-8D2F674DA8B0}" type="pres">
      <dgm:prSet presAssocID="{DAFA1C6E-5187-4103-815B-6412BC679037}" presName="hierChild4" presStyleCnt="0"/>
      <dgm:spPr/>
    </dgm:pt>
    <dgm:pt modelId="{66387884-0F50-49D1-B37C-A8F675BCCE8A}" type="pres">
      <dgm:prSet presAssocID="{DAFA1C6E-5187-4103-815B-6412BC679037}" presName="hierChild5" presStyleCnt="0"/>
      <dgm:spPr/>
    </dgm:pt>
    <dgm:pt modelId="{B97C62CF-DFA3-43FD-BF57-12F9A4895EBD}" type="pres">
      <dgm:prSet presAssocID="{71E37E21-D3D8-4A4C-8968-C785508D736B}" presName="hierChild5" presStyleCnt="0"/>
      <dgm:spPr/>
    </dgm:pt>
    <dgm:pt modelId="{2B194EE9-1188-432E-B0E4-56E2D3F73D9C}" type="pres">
      <dgm:prSet presAssocID="{12910AAE-155E-47C5-B1FC-7E22035CB682}" presName="hierChild5" presStyleCnt="0"/>
      <dgm:spPr/>
    </dgm:pt>
    <dgm:pt modelId="{327994BC-5BC6-4D49-B6FB-39C29F677CC9}" type="pres">
      <dgm:prSet presAssocID="{F3C4DB60-F065-4DC1-8448-74C306E2C585}" presName="Name37" presStyleLbl="parChTrans1D2" presStyleIdx="4" presStyleCnt="9"/>
      <dgm:spPr/>
      <dgm:t>
        <a:bodyPr/>
        <a:lstStyle/>
        <a:p>
          <a:endParaRPr lang="en-CA"/>
        </a:p>
      </dgm:t>
    </dgm:pt>
    <dgm:pt modelId="{A28991BB-3A1A-463E-99AB-75A58D13FACD}" type="pres">
      <dgm:prSet presAssocID="{A0C0B6E3-F98A-4690-81E1-6FDE9A255726}" presName="hierRoot2" presStyleCnt="0">
        <dgm:presLayoutVars>
          <dgm:hierBranch val="init"/>
        </dgm:presLayoutVars>
      </dgm:prSet>
      <dgm:spPr/>
    </dgm:pt>
    <dgm:pt modelId="{4BB16C33-26FA-4285-A5D9-D66A652FCE61}" type="pres">
      <dgm:prSet presAssocID="{A0C0B6E3-F98A-4690-81E1-6FDE9A255726}" presName="rootComposite" presStyleCnt="0"/>
      <dgm:spPr/>
    </dgm:pt>
    <dgm:pt modelId="{ADFDB336-D349-4F6C-9F65-238D33C0CF7E}" type="pres">
      <dgm:prSet presAssocID="{A0C0B6E3-F98A-4690-81E1-6FDE9A255726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A147550-A270-4665-B773-6EE4B183D600}" type="pres">
      <dgm:prSet presAssocID="{A0C0B6E3-F98A-4690-81E1-6FDE9A255726}" presName="rootConnector" presStyleLbl="node2" presStyleIdx="4" presStyleCnt="7"/>
      <dgm:spPr/>
      <dgm:t>
        <a:bodyPr/>
        <a:lstStyle/>
        <a:p>
          <a:endParaRPr lang="en-CA"/>
        </a:p>
      </dgm:t>
    </dgm:pt>
    <dgm:pt modelId="{5B1ECA76-8100-460D-B441-FDFE6AA7B451}" type="pres">
      <dgm:prSet presAssocID="{A0C0B6E3-F98A-4690-81E1-6FDE9A255726}" presName="hierChild4" presStyleCnt="0"/>
      <dgm:spPr/>
    </dgm:pt>
    <dgm:pt modelId="{897220F5-AD8A-4C2E-93E7-CE006CEDAB4C}" type="pres">
      <dgm:prSet presAssocID="{01B8D5B9-B651-4A60-ACBB-08A96F71B2DD}" presName="Name37" presStyleLbl="parChTrans1D3" presStyleIdx="10" presStyleCnt="11"/>
      <dgm:spPr/>
      <dgm:t>
        <a:bodyPr/>
        <a:lstStyle/>
        <a:p>
          <a:endParaRPr lang="en-CA"/>
        </a:p>
      </dgm:t>
    </dgm:pt>
    <dgm:pt modelId="{4C1A841D-004F-4CA7-8910-8B28FE000370}" type="pres">
      <dgm:prSet presAssocID="{9368DC72-AD46-4129-99AE-50DC808D71E5}" presName="hierRoot2" presStyleCnt="0">
        <dgm:presLayoutVars>
          <dgm:hierBranch val="init"/>
        </dgm:presLayoutVars>
      </dgm:prSet>
      <dgm:spPr/>
    </dgm:pt>
    <dgm:pt modelId="{0B8AC126-4F34-404E-9A5D-1B28B0A9319F}" type="pres">
      <dgm:prSet presAssocID="{9368DC72-AD46-4129-99AE-50DC808D71E5}" presName="rootComposite" presStyleCnt="0"/>
      <dgm:spPr/>
    </dgm:pt>
    <dgm:pt modelId="{02FD81B2-8C9B-4E54-B758-A8D7FD62B7C9}" type="pres">
      <dgm:prSet presAssocID="{9368DC72-AD46-4129-99AE-50DC808D71E5}" presName="rootText" presStyleLbl="node3" presStyleIdx="10" presStyleCnt="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DB8D89E-2B03-43C4-93B0-123D2DE49479}" type="pres">
      <dgm:prSet presAssocID="{9368DC72-AD46-4129-99AE-50DC808D71E5}" presName="rootConnector" presStyleLbl="node3" presStyleIdx="10" presStyleCnt="11"/>
      <dgm:spPr/>
      <dgm:t>
        <a:bodyPr/>
        <a:lstStyle/>
        <a:p>
          <a:endParaRPr lang="en-CA"/>
        </a:p>
      </dgm:t>
    </dgm:pt>
    <dgm:pt modelId="{149F0F69-94C9-4E91-8C46-D79993E899D1}" type="pres">
      <dgm:prSet presAssocID="{9368DC72-AD46-4129-99AE-50DC808D71E5}" presName="hierChild4" presStyleCnt="0"/>
      <dgm:spPr/>
    </dgm:pt>
    <dgm:pt modelId="{C9D5DAB7-EFFB-4915-B240-5F4C46ACAC83}" type="pres">
      <dgm:prSet presAssocID="{9368DC72-AD46-4129-99AE-50DC808D71E5}" presName="hierChild5" presStyleCnt="0"/>
      <dgm:spPr/>
    </dgm:pt>
    <dgm:pt modelId="{5E0AF0BD-043E-442B-B8C6-7E171C799E0F}" type="pres">
      <dgm:prSet presAssocID="{A0C0B6E3-F98A-4690-81E1-6FDE9A255726}" presName="hierChild5" presStyleCnt="0"/>
      <dgm:spPr/>
    </dgm:pt>
    <dgm:pt modelId="{327CF050-DA0C-4B9F-8768-1E659F4CFD8B}" type="pres">
      <dgm:prSet presAssocID="{DFCAC014-88F9-4DEA-9402-ABCA6E26DE38}" presName="Name37" presStyleLbl="parChTrans1D2" presStyleIdx="5" presStyleCnt="9"/>
      <dgm:spPr/>
      <dgm:t>
        <a:bodyPr/>
        <a:lstStyle/>
        <a:p>
          <a:endParaRPr lang="en-CA"/>
        </a:p>
      </dgm:t>
    </dgm:pt>
    <dgm:pt modelId="{4C49F89C-D72D-4A42-886A-DD4DB3CF7216}" type="pres">
      <dgm:prSet presAssocID="{AB6C954B-4E6A-414E-838D-F57DF59FA4FB}" presName="hierRoot2" presStyleCnt="0">
        <dgm:presLayoutVars>
          <dgm:hierBranch val="init"/>
        </dgm:presLayoutVars>
      </dgm:prSet>
      <dgm:spPr/>
    </dgm:pt>
    <dgm:pt modelId="{397D6A9A-6614-42CE-9C31-6C513E77DF38}" type="pres">
      <dgm:prSet presAssocID="{AB6C954B-4E6A-414E-838D-F57DF59FA4FB}" presName="rootComposite" presStyleCnt="0"/>
      <dgm:spPr/>
    </dgm:pt>
    <dgm:pt modelId="{B20DAA38-88F8-4B88-AA14-83FE751F7465}" type="pres">
      <dgm:prSet presAssocID="{AB6C954B-4E6A-414E-838D-F57DF59FA4FB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F6ABF2D7-6E47-49F2-AB5B-AE5AAB1F27FF}" type="pres">
      <dgm:prSet presAssocID="{AB6C954B-4E6A-414E-838D-F57DF59FA4FB}" presName="rootConnector" presStyleLbl="node2" presStyleIdx="5" presStyleCnt="7"/>
      <dgm:spPr/>
      <dgm:t>
        <a:bodyPr/>
        <a:lstStyle/>
        <a:p>
          <a:endParaRPr lang="en-CA"/>
        </a:p>
      </dgm:t>
    </dgm:pt>
    <dgm:pt modelId="{55F3010B-5222-47D1-A7C8-8F9B7926A5AD}" type="pres">
      <dgm:prSet presAssocID="{AB6C954B-4E6A-414E-838D-F57DF59FA4FB}" presName="hierChild4" presStyleCnt="0"/>
      <dgm:spPr/>
    </dgm:pt>
    <dgm:pt modelId="{DAFA8622-3466-48D9-A496-AEB4CCB47132}" type="pres">
      <dgm:prSet presAssocID="{AB6C954B-4E6A-414E-838D-F57DF59FA4FB}" presName="hierChild5" presStyleCnt="0"/>
      <dgm:spPr/>
    </dgm:pt>
    <dgm:pt modelId="{F9B172E0-9B5E-4088-BAC9-31FA3DBB1AF5}" type="pres">
      <dgm:prSet presAssocID="{7F09885B-4210-4460-A521-EDE0DBEE4B6E}" presName="Name37" presStyleLbl="parChTrans1D2" presStyleIdx="6" presStyleCnt="9"/>
      <dgm:spPr/>
      <dgm:t>
        <a:bodyPr/>
        <a:lstStyle/>
        <a:p>
          <a:endParaRPr lang="en-CA"/>
        </a:p>
      </dgm:t>
    </dgm:pt>
    <dgm:pt modelId="{85DA6AEE-9159-42B1-8313-017BBEDBA481}" type="pres">
      <dgm:prSet presAssocID="{6CA2A7B5-B347-4614-ACFB-A635C4A3BC6C}" presName="hierRoot2" presStyleCnt="0">
        <dgm:presLayoutVars>
          <dgm:hierBranch val="init"/>
        </dgm:presLayoutVars>
      </dgm:prSet>
      <dgm:spPr/>
    </dgm:pt>
    <dgm:pt modelId="{2184C2D7-87B7-41FB-8571-5CE87447EF9E}" type="pres">
      <dgm:prSet presAssocID="{6CA2A7B5-B347-4614-ACFB-A635C4A3BC6C}" presName="rootComposite" presStyleCnt="0"/>
      <dgm:spPr/>
    </dgm:pt>
    <dgm:pt modelId="{8888ABE4-3307-4559-B783-1CF8E55F2DE9}" type="pres">
      <dgm:prSet presAssocID="{6CA2A7B5-B347-4614-ACFB-A635C4A3BC6C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88983BD-819F-44A6-AB22-9386A54ADD3F}" type="pres">
      <dgm:prSet presAssocID="{6CA2A7B5-B347-4614-ACFB-A635C4A3BC6C}" presName="rootConnector" presStyleLbl="node2" presStyleIdx="6" presStyleCnt="7"/>
      <dgm:spPr/>
      <dgm:t>
        <a:bodyPr/>
        <a:lstStyle/>
        <a:p>
          <a:endParaRPr lang="en-CA"/>
        </a:p>
      </dgm:t>
    </dgm:pt>
    <dgm:pt modelId="{7F82075E-88D9-4716-B069-5069A4492BA2}" type="pres">
      <dgm:prSet presAssocID="{6CA2A7B5-B347-4614-ACFB-A635C4A3BC6C}" presName="hierChild4" presStyleCnt="0"/>
      <dgm:spPr/>
    </dgm:pt>
    <dgm:pt modelId="{9C884825-AEF9-43A8-9782-D971AB7584CF}" type="pres">
      <dgm:prSet presAssocID="{6CA2A7B5-B347-4614-ACFB-A635C4A3BC6C}" presName="hierChild5" presStyleCnt="0"/>
      <dgm:spPr/>
    </dgm:pt>
    <dgm:pt modelId="{B4DFEACB-4A4C-42EA-8342-4AA8B9498C84}" type="pres">
      <dgm:prSet presAssocID="{85144F91-385E-49CA-80FD-AE6F83A4BF90}" presName="hierChild3" presStyleCnt="0"/>
      <dgm:spPr/>
    </dgm:pt>
    <dgm:pt modelId="{32B77DD8-71E7-49AB-A29E-DB98B99F83AE}" type="pres">
      <dgm:prSet presAssocID="{E26BDA1C-2C7B-4892-B125-D381C60C69DB}" presName="Name111" presStyleLbl="parChTrans1D2" presStyleIdx="7" presStyleCnt="9"/>
      <dgm:spPr/>
      <dgm:t>
        <a:bodyPr/>
        <a:lstStyle/>
        <a:p>
          <a:endParaRPr lang="en-CA"/>
        </a:p>
      </dgm:t>
    </dgm:pt>
    <dgm:pt modelId="{9985D62C-1678-4435-AB16-F9F537292E04}" type="pres">
      <dgm:prSet presAssocID="{C6F492F5-CF1E-43EE-8E82-451910533CEB}" presName="hierRoot3" presStyleCnt="0">
        <dgm:presLayoutVars>
          <dgm:hierBranch val="init"/>
        </dgm:presLayoutVars>
      </dgm:prSet>
      <dgm:spPr/>
    </dgm:pt>
    <dgm:pt modelId="{8BDC1DBC-2C79-4F18-8F7A-F538F3BAC0EA}" type="pres">
      <dgm:prSet presAssocID="{C6F492F5-CF1E-43EE-8E82-451910533CEB}" presName="rootComposite3" presStyleCnt="0"/>
      <dgm:spPr/>
    </dgm:pt>
    <dgm:pt modelId="{3AD81B2E-4412-4009-825C-FF2C7BDA3464}" type="pres">
      <dgm:prSet presAssocID="{C6F492F5-CF1E-43EE-8E82-451910533CEB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835CD845-86AB-4A07-8273-394723BAB621}" type="pres">
      <dgm:prSet presAssocID="{C6F492F5-CF1E-43EE-8E82-451910533CEB}" presName="rootConnector3" presStyleLbl="asst1" presStyleIdx="0" presStyleCnt="2"/>
      <dgm:spPr/>
      <dgm:t>
        <a:bodyPr/>
        <a:lstStyle/>
        <a:p>
          <a:endParaRPr lang="en-CA"/>
        </a:p>
      </dgm:t>
    </dgm:pt>
    <dgm:pt modelId="{260551C6-BD56-4E41-A38B-171D6C797460}" type="pres">
      <dgm:prSet presAssocID="{C6F492F5-CF1E-43EE-8E82-451910533CEB}" presName="hierChild6" presStyleCnt="0"/>
      <dgm:spPr/>
    </dgm:pt>
    <dgm:pt modelId="{DB903BBF-42F6-4B6F-837B-635415DDB9E6}" type="pres">
      <dgm:prSet presAssocID="{C6F492F5-CF1E-43EE-8E82-451910533CEB}" presName="hierChild7" presStyleCnt="0"/>
      <dgm:spPr/>
    </dgm:pt>
    <dgm:pt modelId="{7A5D3D08-299D-48A6-84E5-2F56F0323E5E}" type="pres">
      <dgm:prSet presAssocID="{212E0AF0-63B0-4997-8DAA-FC2EACCD90A4}" presName="Name111" presStyleLbl="parChTrans1D2" presStyleIdx="8" presStyleCnt="9"/>
      <dgm:spPr/>
      <dgm:t>
        <a:bodyPr/>
        <a:lstStyle/>
        <a:p>
          <a:endParaRPr lang="en-CA"/>
        </a:p>
      </dgm:t>
    </dgm:pt>
    <dgm:pt modelId="{100E913F-66D3-4673-8A91-BB1D32A3572A}" type="pres">
      <dgm:prSet presAssocID="{BE9AB515-6EEF-4E5D-9FE5-3BAC79DA9AD2}" presName="hierRoot3" presStyleCnt="0">
        <dgm:presLayoutVars>
          <dgm:hierBranch val="init"/>
        </dgm:presLayoutVars>
      </dgm:prSet>
      <dgm:spPr/>
    </dgm:pt>
    <dgm:pt modelId="{375AA6E6-E9AC-4E1A-930C-4C998266E8A0}" type="pres">
      <dgm:prSet presAssocID="{BE9AB515-6EEF-4E5D-9FE5-3BAC79DA9AD2}" presName="rootComposite3" presStyleCnt="0"/>
      <dgm:spPr/>
    </dgm:pt>
    <dgm:pt modelId="{79CCD50F-4513-47B5-A112-E410E255B540}" type="pres">
      <dgm:prSet presAssocID="{BE9AB515-6EEF-4E5D-9FE5-3BAC79DA9AD2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83506E02-144D-4F6E-9C83-87D7E0854D2D}" type="pres">
      <dgm:prSet presAssocID="{BE9AB515-6EEF-4E5D-9FE5-3BAC79DA9AD2}" presName="rootConnector3" presStyleLbl="asst1" presStyleIdx="1" presStyleCnt="2"/>
      <dgm:spPr/>
      <dgm:t>
        <a:bodyPr/>
        <a:lstStyle/>
        <a:p>
          <a:endParaRPr lang="en-CA"/>
        </a:p>
      </dgm:t>
    </dgm:pt>
    <dgm:pt modelId="{732B488C-C4C8-44C4-BD9F-101699D9C9BB}" type="pres">
      <dgm:prSet presAssocID="{BE9AB515-6EEF-4E5D-9FE5-3BAC79DA9AD2}" presName="hierChild6" presStyleCnt="0"/>
      <dgm:spPr/>
    </dgm:pt>
    <dgm:pt modelId="{30D0259F-0946-42C5-ABEF-56B5C969FD09}" type="pres">
      <dgm:prSet presAssocID="{BE9AB515-6EEF-4E5D-9FE5-3BAC79DA9AD2}" presName="hierChild7" presStyleCnt="0"/>
      <dgm:spPr/>
    </dgm:pt>
  </dgm:ptLst>
  <dgm:cxnLst>
    <dgm:cxn modelId="{005E3FDB-8C30-43CB-B0DF-94D6E6BD27E0}" type="presOf" srcId="{E9D2516A-43CD-4FAA-8A4D-6741ADD0088E}" destId="{D327DB6E-B9EE-41F7-B6B2-FE1CA7606DCA}" srcOrd="0" destOrd="0" presId="urn:microsoft.com/office/officeart/2005/8/layout/orgChart1"/>
    <dgm:cxn modelId="{751DEAC3-7882-4C2D-8D90-074706F9070C}" type="presOf" srcId="{212E0AF0-63B0-4997-8DAA-FC2EACCD90A4}" destId="{7A5D3D08-299D-48A6-84E5-2F56F0323E5E}" srcOrd="0" destOrd="0" presId="urn:microsoft.com/office/officeart/2005/8/layout/orgChart1"/>
    <dgm:cxn modelId="{8D84528B-0460-493B-A25C-DCAE6E9477A3}" type="presOf" srcId="{372568EC-DDCD-4602-9D75-C29E457FEBCB}" destId="{E5512447-A316-4ACB-9235-C9F7EF4BB79A}" srcOrd="0" destOrd="0" presId="urn:microsoft.com/office/officeart/2005/8/layout/orgChart1"/>
    <dgm:cxn modelId="{19261CAB-8902-4742-B426-D8123823B225}" type="presOf" srcId="{7F09885B-4210-4460-A521-EDE0DBEE4B6E}" destId="{F9B172E0-9B5E-4088-BAC9-31FA3DBB1AF5}" srcOrd="0" destOrd="0" presId="urn:microsoft.com/office/officeart/2005/8/layout/orgChart1"/>
    <dgm:cxn modelId="{5710EA52-4263-4B1A-ACBD-31CE5E37E3C2}" srcId="{85144F91-385E-49CA-80FD-AE6F83A4BF90}" destId="{12910AAE-155E-47C5-B1FC-7E22035CB682}" srcOrd="5" destOrd="0" parTransId="{372568EC-DDCD-4602-9D75-C29E457FEBCB}" sibTransId="{93629A7D-6EE8-405D-B0DB-A3951C224E27}"/>
    <dgm:cxn modelId="{FFC03F3A-451C-416A-A5EA-1416D629634C}" type="presOf" srcId="{8D1B4DB1-C6EB-490F-8247-6C39D31C38E4}" destId="{0D775727-1E79-4809-83A1-271E34B7BCE4}" srcOrd="0" destOrd="0" presId="urn:microsoft.com/office/officeart/2005/8/layout/orgChart1"/>
    <dgm:cxn modelId="{044D25CE-46D5-46A0-8296-13B3C787A370}" srcId="{1A1CAC90-0A3F-4AE2-9030-D1FB4622B46F}" destId="{2BB3235A-39DB-446D-ADCD-FC9C9EF17D0D}" srcOrd="0" destOrd="0" parTransId="{DCC9D590-7AFF-45BD-AB40-110B0C2A8477}" sibTransId="{F29649E5-5659-4616-A6AD-FCE50CDD0506}"/>
    <dgm:cxn modelId="{11175B67-AA08-47E6-84BA-293CA6663E60}" srcId="{4D866A2E-B1E7-4359-817C-7A66CB15E3DF}" destId="{C5E0C154-5533-4102-A864-EF32C5E4B596}" srcOrd="0" destOrd="0" parTransId="{16F7CFC8-B1E5-4837-A090-E94FE0C45936}" sibTransId="{95EEC939-D5A4-4087-AE17-AC2B54878C18}"/>
    <dgm:cxn modelId="{EBE4EF80-B1F5-4A10-8198-E081F5C96966}" type="presOf" srcId="{702AC8FA-11C7-4E89-AB78-496F1C45763D}" destId="{3A4BF3EC-7E3E-436F-9727-3CE6A96F883B}" srcOrd="1" destOrd="0" presId="urn:microsoft.com/office/officeart/2005/8/layout/orgChart1"/>
    <dgm:cxn modelId="{6CF24F92-4F8E-439A-9208-FB6268F52D29}" srcId="{28ABDA02-546C-4BDA-9F39-534B72BFEBFD}" destId="{F9325FAB-F6AB-4FEF-98F0-0E9694581373}" srcOrd="2" destOrd="0" parTransId="{A95441D9-64F5-4448-8D79-5A3E43D4CED2}" sibTransId="{385DB10E-F142-416D-AF99-4AB9CBEB97E5}"/>
    <dgm:cxn modelId="{157198FA-F9B6-496D-A2FF-70CC9CDF0BAF}" type="presOf" srcId="{16F7CFC8-B1E5-4837-A090-E94FE0C45936}" destId="{A2FBFEBA-3549-4EEF-9A8C-983F542E4641}" srcOrd="0" destOrd="0" presId="urn:microsoft.com/office/officeart/2005/8/layout/orgChart1"/>
    <dgm:cxn modelId="{C88189C8-C812-476E-B9F9-E6A71FA12DDA}" type="presOf" srcId="{87806F3B-AD85-4AA2-9B46-4E73E5969048}" destId="{2DC1BB62-A1E3-40BF-8ABD-09F0B9F3939D}" srcOrd="1" destOrd="0" presId="urn:microsoft.com/office/officeart/2005/8/layout/orgChart1"/>
    <dgm:cxn modelId="{DDAD5332-A3B2-468E-A17A-B864595E05F6}" type="presOf" srcId="{2BB3235A-39DB-446D-ADCD-FC9C9EF17D0D}" destId="{209B8E2C-7A2B-490D-ABA5-3A2288104843}" srcOrd="1" destOrd="0" presId="urn:microsoft.com/office/officeart/2005/8/layout/orgChart1"/>
    <dgm:cxn modelId="{2CDD806F-58CD-49BA-8E3B-03D8AB5420DD}" type="presOf" srcId="{12910AAE-155E-47C5-B1FC-7E22035CB682}" destId="{F20DDAC0-3602-43F1-8EAA-E812D09DEE38}" srcOrd="0" destOrd="0" presId="urn:microsoft.com/office/officeart/2005/8/layout/orgChart1"/>
    <dgm:cxn modelId="{E6D3B05E-400C-4478-A2FD-31248B0A4691}" type="presOf" srcId="{E9D2516A-43CD-4FAA-8A4D-6741ADD0088E}" destId="{099111A7-7F8B-462E-8E9E-BB848244C073}" srcOrd="1" destOrd="0" presId="urn:microsoft.com/office/officeart/2005/8/layout/orgChart1"/>
    <dgm:cxn modelId="{62E9CF78-0491-48F2-9C19-D3C43107373F}" type="presOf" srcId="{E26BDA1C-2C7B-4892-B125-D381C60C69DB}" destId="{32B77DD8-71E7-49AB-A29E-DB98B99F83AE}" srcOrd="0" destOrd="0" presId="urn:microsoft.com/office/officeart/2005/8/layout/orgChart1"/>
    <dgm:cxn modelId="{E6EE0CE8-191D-40CA-8550-8B2F5A7347B7}" type="presOf" srcId="{7910E5C2-9AC4-4C38-9A2A-BBFDC738F49A}" destId="{6EDFD6E2-EB18-4BC2-AF20-37C0A14310C4}" srcOrd="0" destOrd="0" presId="urn:microsoft.com/office/officeart/2005/8/layout/orgChart1"/>
    <dgm:cxn modelId="{754C1CD7-9D06-4096-A99F-B1FDC48FC0B0}" srcId="{85144F91-385E-49CA-80FD-AE6F83A4BF90}" destId="{3526AD84-BBED-456C-859B-574F218E3C0A}" srcOrd="3" destOrd="0" parTransId="{FDD4EE72-5A4A-40DF-A26F-3BB45894D570}" sibTransId="{BF30657C-F7D4-412C-A1DB-84E938570D46}"/>
    <dgm:cxn modelId="{164DAE71-7B5E-4846-897A-5917063A7C9A}" type="presOf" srcId="{3A353A39-6DE9-42F6-AC7C-83EBEDC23AA0}" destId="{949A5A3A-AACA-4E9B-8F13-41F770D18DC8}" srcOrd="0" destOrd="0" presId="urn:microsoft.com/office/officeart/2005/8/layout/orgChart1"/>
    <dgm:cxn modelId="{A257AD62-2BD5-4ED6-84A9-41119CD66AC0}" type="presOf" srcId="{5D13D9D3-4861-45B6-8567-460366D415C5}" destId="{51D0EA35-0E79-44AE-A0BE-7D8DC69B3257}" srcOrd="1" destOrd="0" presId="urn:microsoft.com/office/officeart/2005/8/layout/orgChart1"/>
    <dgm:cxn modelId="{D089D8E5-6560-466B-8308-CD7B5F710E5C}" type="presOf" srcId="{A0C0B6E3-F98A-4690-81E1-6FDE9A255726}" destId="{BA147550-A270-4665-B773-6EE4B183D600}" srcOrd="1" destOrd="0" presId="urn:microsoft.com/office/officeart/2005/8/layout/orgChart1"/>
    <dgm:cxn modelId="{F73476B1-6381-409C-9BC0-EB33CE5400E7}" type="presOf" srcId="{9368DC72-AD46-4129-99AE-50DC808D71E5}" destId="{6DB8D89E-2B03-43C4-93B0-123D2DE49479}" srcOrd="1" destOrd="0" presId="urn:microsoft.com/office/officeart/2005/8/layout/orgChart1"/>
    <dgm:cxn modelId="{F7DF9671-A5BD-41C6-97ED-67CA11DC04A1}" type="presOf" srcId="{71E37E21-D3D8-4A4C-8968-C785508D736B}" destId="{DCB881BB-5251-4DED-9EAF-BD0C94C6DD31}" srcOrd="0" destOrd="0" presId="urn:microsoft.com/office/officeart/2005/8/layout/orgChart1"/>
    <dgm:cxn modelId="{5B9D7A0A-7213-4BB5-B850-B46A75AFD325}" srcId="{85144F91-385E-49CA-80FD-AE6F83A4BF90}" destId="{28ABDA02-546C-4BDA-9F39-534B72BFEBFD}" srcOrd="4" destOrd="0" parTransId="{0D24B627-BFBF-4C05-8EF6-235C472CAC62}" sibTransId="{45B57A9C-4AF2-4DCC-BAE5-9227062A8520}"/>
    <dgm:cxn modelId="{46662693-B57F-489D-8BCB-0253437F0289}" type="presOf" srcId="{B9DFB98C-5A45-4475-AD11-51A0432066B7}" destId="{7F178AB4-F708-49DF-9A3C-FCF4A5EA9D87}" srcOrd="0" destOrd="0" presId="urn:microsoft.com/office/officeart/2005/8/layout/orgChart1"/>
    <dgm:cxn modelId="{8FFF4600-C33E-4219-89AF-F601F20FB576}" type="presOf" srcId="{E63A24C2-863D-474C-9401-9C87D58F4698}" destId="{5A3965DA-48B4-4F81-AD93-06C99499EAB8}" srcOrd="0" destOrd="0" presId="urn:microsoft.com/office/officeart/2005/8/layout/orgChart1"/>
    <dgm:cxn modelId="{9DD17074-2A5E-4AC9-8247-58EC03091F51}" type="presOf" srcId="{1A1CAC90-0A3F-4AE2-9030-D1FB4622B46F}" destId="{48B2BE35-098A-466C-B987-012EAF86C95E}" srcOrd="1" destOrd="0" presId="urn:microsoft.com/office/officeart/2005/8/layout/orgChart1"/>
    <dgm:cxn modelId="{7D1A269A-043B-44D8-9E6B-C86731F841DE}" type="presOf" srcId="{A7738A2C-987D-4E13-BF7A-6EAC775F43ED}" destId="{0C909010-5F8C-46B8-8085-66573C49987A}" srcOrd="0" destOrd="0" presId="urn:microsoft.com/office/officeart/2005/8/layout/orgChart1"/>
    <dgm:cxn modelId="{FF24B9ED-CE2B-4C02-8494-9C14FC73450F}" srcId="{85144F91-385E-49CA-80FD-AE6F83A4BF90}" destId="{4D866A2E-B1E7-4359-817C-7A66CB15E3DF}" srcOrd="2" destOrd="0" parTransId="{3A353A39-6DE9-42F6-AC7C-83EBEDC23AA0}" sibTransId="{1F60A484-8C19-4FD2-A60A-906E89B90BC4}"/>
    <dgm:cxn modelId="{79C070BC-09FE-4D4A-B2FA-AC67CC510353}" type="presOf" srcId="{7C8DDB27-B36D-40DA-A4FA-B3A764BCF704}" destId="{318AA68C-74C7-4029-9FFD-44EC241B5EDA}" srcOrd="0" destOrd="0" presId="urn:microsoft.com/office/officeart/2005/8/layout/orgChart1"/>
    <dgm:cxn modelId="{5D68FBF2-7170-4079-BCA6-E92A220C19B0}" type="presOf" srcId="{FDD4EE72-5A4A-40DF-A26F-3BB45894D570}" destId="{EA213A12-9154-4369-A434-B0608722EF1D}" srcOrd="0" destOrd="0" presId="urn:microsoft.com/office/officeart/2005/8/layout/orgChart1"/>
    <dgm:cxn modelId="{06448C4E-2EB3-4CEE-87FE-3370E0E4F178}" type="presOf" srcId="{78D23C6E-988F-483A-8A25-C342EB60DF40}" destId="{BC801831-2A53-4477-98BD-F0AA6E8F0A80}" srcOrd="0" destOrd="0" presId="urn:microsoft.com/office/officeart/2005/8/layout/orgChart1"/>
    <dgm:cxn modelId="{67DEF973-31B8-47BB-83E8-2D50EDE046BE}" srcId="{3526AD84-BBED-456C-859B-574F218E3C0A}" destId="{F375073C-C132-4B40-88A9-83825C013DC1}" srcOrd="0" destOrd="0" parTransId="{80E34EF8-16B2-4B9E-BCD7-22F59CB1457B}" sibTransId="{CB2CE2C1-6CD0-4B9B-9546-41B5E7390898}"/>
    <dgm:cxn modelId="{63FEC7AD-2CBA-4ADD-BC04-65860E0AC76E}" srcId="{F54660C6-1289-42C9-B680-96A4D7E4ECB5}" destId="{E9D2516A-43CD-4FAA-8A4D-6741ADD0088E}" srcOrd="0" destOrd="0" parTransId="{9E29110C-FABA-4463-BB53-87AFB4AC3B80}" sibTransId="{517520FE-0489-4EF0-8C2D-EDFB565326C3}"/>
    <dgm:cxn modelId="{82472852-C9B5-4D73-A6A9-21C21ED682CE}" type="presOf" srcId="{85144F91-385E-49CA-80FD-AE6F83A4BF90}" destId="{046C5A15-FEEE-4624-89A6-3B4FC37D2FBA}" srcOrd="0" destOrd="0" presId="urn:microsoft.com/office/officeart/2005/8/layout/orgChart1"/>
    <dgm:cxn modelId="{7C87B421-0602-4B9A-AA54-7E26922C6804}" type="presOf" srcId="{C6F492F5-CF1E-43EE-8E82-451910533CEB}" destId="{835CD845-86AB-4A07-8273-394723BAB621}" srcOrd="1" destOrd="0" presId="urn:microsoft.com/office/officeart/2005/8/layout/orgChart1"/>
    <dgm:cxn modelId="{477F0D3E-F81D-4D59-BF7D-5869305CD7B1}" type="presOf" srcId="{80E34EF8-16B2-4B9E-BCD7-22F59CB1457B}" destId="{B044DCAB-CD2C-4901-B569-024B427DF85E}" srcOrd="0" destOrd="0" presId="urn:microsoft.com/office/officeart/2005/8/layout/orgChart1"/>
    <dgm:cxn modelId="{044316CE-9B9D-4688-A3D6-C2F387869428}" type="presOf" srcId="{6CA2A7B5-B347-4614-ACFB-A635C4A3BC6C}" destId="{688983BD-819F-44A6-AB22-9386A54ADD3F}" srcOrd="1" destOrd="0" presId="urn:microsoft.com/office/officeart/2005/8/layout/orgChart1"/>
    <dgm:cxn modelId="{20B104C7-577F-4F40-9D49-23ECB0823EB3}" type="presOf" srcId="{F375073C-C132-4B40-88A9-83825C013DC1}" destId="{70E1AB19-0940-4FDB-96F1-80B47BAFB7F0}" srcOrd="1" destOrd="0" presId="urn:microsoft.com/office/officeart/2005/8/layout/orgChart1"/>
    <dgm:cxn modelId="{8355F771-40D0-45BD-B26B-1435228829DB}" type="presOf" srcId="{A95441D9-64F5-4448-8D79-5A3E43D4CED2}" destId="{D360E2F0-67A3-40FC-AFA2-8B26DE10C1F9}" srcOrd="0" destOrd="0" presId="urn:microsoft.com/office/officeart/2005/8/layout/orgChart1"/>
    <dgm:cxn modelId="{9756AF95-8FCB-4EC1-8004-19006F2A6670}" type="presOf" srcId="{508C2843-9057-453F-BA5D-16714A28C929}" destId="{EF2E2CCD-6315-4F74-BACF-A92448C4F77D}" srcOrd="0" destOrd="0" presId="urn:microsoft.com/office/officeart/2005/8/layout/orgChart1"/>
    <dgm:cxn modelId="{B67CA4FA-6579-459D-B012-63E348CD0D94}" srcId="{12910AAE-155E-47C5-B1FC-7E22035CB682}" destId="{71E37E21-D3D8-4A4C-8968-C785508D736B}" srcOrd="0" destOrd="0" parTransId="{BCF2E294-5815-4E54-BF14-9E95665982B8}" sibTransId="{69DE777B-D84C-41D6-A9E5-D31E251A5822}"/>
    <dgm:cxn modelId="{8940A9DC-CA30-4D8C-B601-FD3103CC6345}" srcId="{A0C0B6E3-F98A-4690-81E1-6FDE9A255726}" destId="{9368DC72-AD46-4129-99AE-50DC808D71E5}" srcOrd="0" destOrd="0" parTransId="{01B8D5B9-B651-4A60-ACBB-08A96F71B2DD}" sibTransId="{C838B9B3-7B17-4EEF-A664-4B23B744896E}"/>
    <dgm:cxn modelId="{AB70C303-186F-4856-ABB2-28E3FB340EF5}" type="presOf" srcId="{0D24B627-BFBF-4C05-8EF6-235C472CAC62}" destId="{AFC3974C-3810-49A1-8AA9-C875974CDA90}" srcOrd="0" destOrd="0" presId="urn:microsoft.com/office/officeart/2005/8/layout/orgChart1"/>
    <dgm:cxn modelId="{CBED063E-B421-47B4-9C4F-5596589146D2}" srcId="{78D23C6E-988F-483A-8A25-C342EB60DF40}" destId="{71A819B9-3FBB-4BF7-9AD9-94EED14C2116}" srcOrd="0" destOrd="0" parTransId="{DCD8ABDB-AB08-440A-BF6C-82101AB9E776}" sibTransId="{B09C6152-7056-40B7-B515-1F8D25BF2D97}"/>
    <dgm:cxn modelId="{0BC1DE4C-D35E-4495-9207-51BA72F096E9}" type="presOf" srcId="{78D23C6E-988F-483A-8A25-C342EB60DF40}" destId="{430F6F94-B322-42D5-AE2B-A29F06538396}" srcOrd="1" destOrd="0" presId="urn:microsoft.com/office/officeart/2005/8/layout/orgChart1"/>
    <dgm:cxn modelId="{61DBE06D-4AB3-48E6-8A38-CA23C902278F}" srcId="{85144F91-385E-49CA-80FD-AE6F83A4BF90}" destId="{C6F492F5-CF1E-43EE-8E82-451910533CEB}" srcOrd="0" destOrd="0" parTransId="{E26BDA1C-2C7B-4892-B125-D381C60C69DB}" sibTransId="{A2064344-97F0-4EBA-A9E4-6DD36D068BA3}"/>
    <dgm:cxn modelId="{D124DA36-8345-44A3-B717-7E73289725F0}" type="presOf" srcId="{6B6DC206-AC54-4238-AB5A-CC82FA408864}" destId="{7A7F8639-0A4C-431C-A9D8-D7D5C6CBCAAF}" srcOrd="0" destOrd="0" presId="urn:microsoft.com/office/officeart/2005/8/layout/orgChart1"/>
    <dgm:cxn modelId="{01CD005D-EF0A-4B82-A691-8449E94A6CCE}" type="presOf" srcId="{71E37E21-D3D8-4A4C-8968-C785508D736B}" destId="{BD62354A-ED07-4B09-87F7-1EDB0A4F1556}" srcOrd="1" destOrd="0" presId="urn:microsoft.com/office/officeart/2005/8/layout/orgChart1"/>
    <dgm:cxn modelId="{94FDC958-A7CA-412F-ABE5-24C64C60CB74}" srcId="{3526AD84-BBED-456C-859B-574F218E3C0A}" destId="{702AC8FA-11C7-4E89-AB78-496F1C45763D}" srcOrd="2" destOrd="0" parTransId="{7910E5C2-9AC4-4C38-9A2A-BBFDC738F49A}" sibTransId="{1DBF1568-0471-4E5C-96DF-A889630D420A}"/>
    <dgm:cxn modelId="{0E6D7405-CA09-44E6-A8CE-10663B22460F}" type="presOf" srcId="{4D866A2E-B1E7-4359-817C-7A66CB15E3DF}" destId="{E60233BE-3729-46F4-9B76-AFF74B6E9320}" srcOrd="0" destOrd="0" presId="urn:microsoft.com/office/officeart/2005/8/layout/orgChart1"/>
    <dgm:cxn modelId="{DA154B99-4F8C-474D-A6BE-DF1369B6D897}" type="presOf" srcId="{817A992B-460B-4423-8FFF-C76C01E2C578}" destId="{153EABA0-20D1-4216-8AEC-C583F026B6FB}" srcOrd="0" destOrd="0" presId="urn:microsoft.com/office/officeart/2005/8/layout/orgChart1"/>
    <dgm:cxn modelId="{F9C48F0B-9DF3-418A-88D6-A578EDFBC9FF}" type="presOf" srcId="{85144F91-385E-49CA-80FD-AE6F83A4BF90}" destId="{250B6AF4-240A-4E12-8988-C97A09E0AAB3}" srcOrd="1" destOrd="0" presId="urn:microsoft.com/office/officeart/2005/8/layout/orgChart1"/>
    <dgm:cxn modelId="{2537E68C-40BE-4561-B248-ECEF19E91A64}" type="presOf" srcId="{3526AD84-BBED-456C-859B-574F218E3C0A}" destId="{AB287525-B55A-4284-8132-BB79B12C198B}" srcOrd="1" destOrd="0" presId="urn:microsoft.com/office/officeart/2005/8/layout/orgChart1"/>
    <dgm:cxn modelId="{E5DD9A16-6D61-4039-BCB2-1DBA91A13B23}" type="presOf" srcId="{5D13D9D3-4861-45B6-8567-460366D415C5}" destId="{E6961A59-C1F4-4200-8EE8-080E27AEE67D}" srcOrd="0" destOrd="0" presId="urn:microsoft.com/office/officeart/2005/8/layout/orgChart1"/>
    <dgm:cxn modelId="{65A81041-813A-4CCE-A34E-FCBE33A5C726}" type="presOf" srcId="{C6F492F5-CF1E-43EE-8E82-451910533CEB}" destId="{3AD81B2E-4412-4009-825C-FF2C7BDA3464}" srcOrd="0" destOrd="0" presId="urn:microsoft.com/office/officeart/2005/8/layout/orgChart1"/>
    <dgm:cxn modelId="{6D1E2486-C556-479F-9379-4B9CF881A41A}" type="presOf" srcId="{BE9AB515-6EEF-4E5D-9FE5-3BAC79DA9AD2}" destId="{83506E02-144D-4F6E-9C83-87D7E0854D2D}" srcOrd="1" destOrd="0" presId="urn:microsoft.com/office/officeart/2005/8/layout/orgChart1"/>
    <dgm:cxn modelId="{09308EEC-AEEA-46EB-9A9E-DD7947A8095F}" type="presOf" srcId="{DCD8ABDB-AB08-440A-BF6C-82101AB9E776}" destId="{0AA87CB5-C947-4251-9590-C44A2459A967}" srcOrd="0" destOrd="0" presId="urn:microsoft.com/office/officeart/2005/8/layout/orgChart1"/>
    <dgm:cxn modelId="{8A42D119-4A3D-4D31-A5E1-2C6F13DB0D78}" type="presOf" srcId="{F3C4DB60-F065-4DC1-8448-74C306E2C585}" destId="{327994BC-5BC6-4D49-B6FB-39C29F677CC9}" srcOrd="0" destOrd="0" presId="urn:microsoft.com/office/officeart/2005/8/layout/orgChart1"/>
    <dgm:cxn modelId="{6DF76164-1B0D-4BBE-B08C-AD51BF6600A5}" type="presOf" srcId="{A7738A2C-987D-4E13-BF7A-6EAC775F43ED}" destId="{660107E3-534F-46CA-95BC-CBC32A03CAEF}" srcOrd="1" destOrd="0" presId="urn:microsoft.com/office/officeart/2005/8/layout/orgChart1"/>
    <dgm:cxn modelId="{955E6A01-63F9-4359-805B-E4540FEE83F4}" type="presOf" srcId="{14AAC715-082D-44CE-9776-E77019216607}" destId="{4F9467D5-1A34-461C-862C-E9B3AC1EEF79}" srcOrd="0" destOrd="0" presId="urn:microsoft.com/office/officeart/2005/8/layout/orgChart1"/>
    <dgm:cxn modelId="{DAF78530-B470-4541-908B-241C5BD2CA16}" srcId="{702AC8FA-11C7-4E89-AB78-496F1C45763D}" destId="{5D13D9D3-4861-45B6-8567-460366D415C5}" srcOrd="0" destOrd="0" parTransId="{A38E911C-0840-4F4D-A1DC-1381E69569B5}" sibTransId="{CB117B1B-20E7-43C3-B64A-E20258F77BD3}"/>
    <dgm:cxn modelId="{419CA012-8D19-4D12-B135-061A6C28B84F}" type="presOf" srcId="{F375073C-C132-4B40-88A9-83825C013DC1}" destId="{C4167B1A-AF00-4EFF-BF59-8DE84E8CD98D}" srcOrd="0" destOrd="0" presId="urn:microsoft.com/office/officeart/2005/8/layout/orgChart1"/>
    <dgm:cxn modelId="{40627C7B-47AC-46AD-A53A-BAFA3DD4EB17}" srcId="{87806F3B-AD85-4AA2-9B46-4E73E5969048}" destId="{F3D98FDA-DF7C-4FFF-A64F-6CC3210FC78F}" srcOrd="0" destOrd="0" parTransId="{E63A24C2-863D-474C-9401-9C87D58F4698}" sibTransId="{BC3E47FA-BE5F-44C9-B533-A9DD2FD770C8}"/>
    <dgm:cxn modelId="{4D97AB7B-946A-4795-AA3F-36BC6C660C49}" type="presOf" srcId="{2BB3235A-39DB-446D-ADCD-FC9C9EF17D0D}" destId="{48D44747-CFCB-4DDA-818F-CADE6970F9E9}" srcOrd="0" destOrd="0" presId="urn:microsoft.com/office/officeart/2005/8/layout/orgChart1"/>
    <dgm:cxn modelId="{F1D6680C-D2DE-4EF2-AA72-A0C446724E45}" type="presOf" srcId="{DAFA1C6E-5187-4103-815B-6412BC679037}" destId="{C8DC77A2-5F5D-4B55-9E99-81297A6041B2}" srcOrd="0" destOrd="0" presId="urn:microsoft.com/office/officeart/2005/8/layout/orgChart1"/>
    <dgm:cxn modelId="{1992B182-8146-43CA-9D47-84E3FF738A44}" type="presOf" srcId="{F9325FAB-F6AB-4FEF-98F0-0E9694581373}" destId="{D9A14AF8-54AB-4BE6-BD39-C74784FD4679}" srcOrd="0" destOrd="0" presId="urn:microsoft.com/office/officeart/2005/8/layout/orgChart1"/>
    <dgm:cxn modelId="{26BFF51B-390F-41A9-B21F-3EF8ADFF7984}" type="presOf" srcId="{A38E911C-0840-4F4D-A1DC-1381E69569B5}" destId="{5CC16D69-924A-4B1C-89A3-0CFC4C348671}" srcOrd="0" destOrd="0" presId="urn:microsoft.com/office/officeart/2005/8/layout/orgChart1"/>
    <dgm:cxn modelId="{753FA6F9-A661-4E52-9B36-9DDED7CB00FB}" type="presOf" srcId="{C5E0C154-5533-4102-A864-EF32C5E4B596}" destId="{3517B898-D4E6-4C10-838D-83E75844052A}" srcOrd="0" destOrd="0" presId="urn:microsoft.com/office/officeart/2005/8/layout/orgChart1"/>
    <dgm:cxn modelId="{0EFB58A0-8B17-42A6-A8E7-4FE827A0D2D6}" type="presOf" srcId="{4D866A2E-B1E7-4359-817C-7A66CB15E3DF}" destId="{4459D23B-3327-4B17-B95F-CCEA720D5CFB}" srcOrd="1" destOrd="0" presId="urn:microsoft.com/office/officeart/2005/8/layout/orgChart1"/>
    <dgm:cxn modelId="{85AA5E47-16C3-4452-9C34-F8AD62A3D3FB}" type="presOf" srcId="{28ABDA02-546C-4BDA-9F39-534B72BFEBFD}" destId="{3D71C0FB-5D53-4C4E-A89A-C399CDC05E4C}" srcOrd="1" destOrd="0" presId="urn:microsoft.com/office/officeart/2005/8/layout/orgChart1"/>
    <dgm:cxn modelId="{25B6C0C0-2D9C-4EB9-95F4-89FF8464D985}" type="presOf" srcId="{3526AD84-BBED-456C-859B-574F218E3C0A}" destId="{B7BB1627-F30C-4316-9034-7DA9C3A183D7}" srcOrd="0" destOrd="0" presId="urn:microsoft.com/office/officeart/2005/8/layout/orgChart1"/>
    <dgm:cxn modelId="{29046FF6-7206-432E-9104-AEFF10A3289B}" type="presOf" srcId="{14AAC715-082D-44CE-9776-E77019216607}" destId="{C1B0BBBF-329F-40EC-A2B9-B11E3B261B0D}" srcOrd="1" destOrd="0" presId="urn:microsoft.com/office/officeart/2005/8/layout/orgChart1"/>
    <dgm:cxn modelId="{DF773340-F62C-4FBF-B1F4-C33AFBE49968}" type="presOf" srcId="{6CA2A7B5-B347-4614-ACFB-A635C4A3BC6C}" destId="{8888ABE4-3307-4559-B783-1CF8E55F2DE9}" srcOrd="0" destOrd="0" presId="urn:microsoft.com/office/officeart/2005/8/layout/orgChart1"/>
    <dgm:cxn modelId="{4B792DC1-B4A4-4F24-8954-B3FE6E652AB6}" type="presOf" srcId="{87806F3B-AD85-4AA2-9B46-4E73E5969048}" destId="{219B8C8C-8616-4FD1-AD28-B26B9500C324}" srcOrd="0" destOrd="0" presId="urn:microsoft.com/office/officeart/2005/8/layout/orgChart1"/>
    <dgm:cxn modelId="{B654E451-8F15-4C23-85B7-D9E5FBA8746B}" type="presOf" srcId="{71A819B9-3FBB-4BF7-9AD9-94EED14C2116}" destId="{1B1A5BD5-3F49-4CD4-9ED5-78577AA71159}" srcOrd="1" destOrd="0" presId="urn:microsoft.com/office/officeart/2005/8/layout/orgChart1"/>
    <dgm:cxn modelId="{A8FF0FFC-5ED6-4F3D-AE49-080C94FD75E9}" type="presOf" srcId="{F9325FAB-F6AB-4FEF-98F0-0E9694581373}" destId="{A949F3AC-99D5-4A11-A505-DA6DBBD6E347}" srcOrd="1" destOrd="0" presId="urn:microsoft.com/office/officeart/2005/8/layout/orgChart1"/>
    <dgm:cxn modelId="{4FB614BC-96EE-4C88-B9DD-789C85486832}" type="presOf" srcId="{8D1B4DB1-C6EB-490F-8247-6C39D31C38E4}" destId="{1770BC08-BD41-4986-906F-B13FE31AB5A9}" srcOrd="1" destOrd="0" presId="urn:microsoft.com/office/officeart/2005/8/layout/orgChart1"/>
    <dgm:cxn modelId="{89508783-B43E-45A9-95B1-B4115BADE591}" srcId="{F375073C-C132-4B40-88A9-83825C013DC1}" destId="{14AAC715-082D-44CE-9776-E77019216607}" srcOrd="0" destOrd="0" parTransId="{D6B237D3-9931-4FBF-86C4-22C6A6DB4804}" sibTransId="{D66686D0-8D58-4634-9111-DA63FDA4B59A}"/>
    <dgm:cxn modelId="{30C883CE-EFAA-4A44-8EF3-DC8F13AB0E7A}" type="presOf" srcId="{1A1CAC90-0A3F-4AE2-9030-D1FB4622B46F}" destId="{50D4217C-79BD-421F-8FB1-5373F44DCAC5}" srcOrd="0" destOrd="0" presId="urn:microsoft.com/office/officeart/2005/8/layout/orgChart1"/>
    <dgm:cxn modelId="{98E95275-DB93-493E-B444-46E3132C5F56}" type="presOf" srcId="{01B8D5B9-B651-4A60-ACBB-08A96F71B2DD}" destId="{897220F5-AD8A-4C2E-93E7-CE006CEDAB4C}" srcOrd="0" destOrd="0" presId="urn:microsoft.com/office/officeart/2005/8/layout/orgChart1"/>
    <dgm:cxn modelId="{E3797854-60DB-4E7C-A185-AEF8387A319D}" type="presOf" srcId="{AB6C954B-4E6A-414E-838D-F57DF59FA4FB}" destId="{B20DAA38-88F8-4B88-AA14-83FE751F7465}" srcOrd="0" destOrd="0" presId="urn:microsoft.com/office/officeart/2005/8/layout/orgChart1"/>
    <dgm:cxn modelId="{A59043B9-C819-4DB3-9362-A4456CB59B4A}" srcId="{71E37E21-D3D8-4A4C-8968-C785508D736B}" destId="{DAFA1C6E-5187-4103-815B-6412BC679037}" srcOrd="0" destOrd="0" parTransId="{817A992B-460B-4423-8FFF-C76C01E2C578}" sibTransId="{D3B391ED-05ED-46F4-ADE9-4529064A21E4}"/>
    <dgm:cxn modelId="{6D232964-4F86-4599-A966-90DBB79A5E3A}" type="presOf" srcId="{D6B237D3-9931-4FBF-86C4-22C6A6DB4804}" destId="{39B6D2F3-7527-461F-894E-508AE5D982EE}" srcOrd="0" destOrd="0" presId="urn:microsoft.com/office/officeart/2005/8/layout/orgChart1"/>
    <dgm:cxn modelId="{C2B83BD8-B625-45F6-9A59-A8793DB6D231}" type="presOf" srcId="{F3D98FDA-DF7C-4FFF-A64F-6CC3210FC78F}" destId="{EA424C61-4026-4991-8CCB-5013BA4CF2AA}" srcOrd="1" destOrd="0" presId="urn:microsoft.com/office/officeart/2005/8/layout/orgChart1"/>
    <dgm:cxn modelId="{8465A6CD-D527-4EE1-BE26-57465BD6EF8A}" srcId="{85144F91-385E-49CA-80FD-AE6F83A4BF90}" destId="{A0C0B6E3-F98A-4690-81E1-6FDE9A255726}" srcOrd="6" destOrd="0" parTransId="{F3C4DB60-F065-4DC1-8448-74C306E2C585}" sibTransId="{7CC1EB7F-FD0A-4415-8C7C-CD152DEE0469}"/>
    <dgm:cxn modelId="{BCBE028B-BCEC-4981-896B-1605EC71D4AC}" srcId="{85144F91-385E-49CA-80FD-AE6F83A4BF90}" destId="{6CA2A7B5-B347-4614-ACFB-A635C4A3BC6C}" srcOrd="8" destOrd="0" parTransId="{7F09885B-4210-4460-A521-EDE0DBEE4B6E}" sibTransId="{F9C9A90B-ED99-4FD8-8218-92AABC9CEFB5}"/>
    <dgm:cxn modelId="{FECC48B1-5F38-4EDD-813C-E980E68DBB35}" type="presOf" srcId="{DAFA1C6E-5187-4103-815B-6412BC679037}" destId="{B9FE4F22-8188-4B93-8547-A6B9421F94FD}" srcOrd="1" destOrd="0" presId="urn:microsoft.com/office/officeart/2005/8/layout/orgChart1"/>
    <dgm:cxn modelId="{C44D887D-E8CD-4EBA-A505-6E82DA90479D}" srcId="{3526AD84-BBED-456C-859B-574F218E3C0A}" destId="{78D23C6E-988F-483A-8A25-C342EB60DF40}" srcOrd="1" destOrd="0" parTransId="{6D145A7B-E9D4-4C0C-A3AF-BAE9925B3208}" sibTransId="{5FD3FAC3-00EF-4295-A333-8B5D07AAA088}"/>
    <dgm:cxn modelId="{51960579-FC48-4960-8DD1-72882A249F41}" type="presOf" srcId="{6D145A7B-E9D4-4C0C-A3AF-BAE9925B3208}" destId="{4A2D7761-3F0D-4955-A854-522CD040C836}" srcOrd="0" destOrd="0" presId="urn:microsoft.com/office/officeart/2005/8/layout/orgChart1"/>
    <dgm:cxn modelId="{2E439490-9D87-4A48-B393-AC8007C2BD6D}" srcId="{28ABDA02-546C-4BDA-9F39-534B72BFEBFD}" destId="{1A1CAC90-0A3F-4AE2-9030-D1FB4622B46F}" srcOrd="0" destOrd="0" parTransId="{7C8DDB27-B36D-40DA-A4FA-B3A764BCF704}" sibTransId="{85FD9BDE-6C3C-4C1A-A1B1-7274850994B1}"/>
    <dgm:cxn modelId="{F127E9E9-9D1E-4D59-92B6-4608CF7617AD}" type="presOf" srcId="{12910AAE-155E-47C5-B1FC-7E22035CB682}" destId="{EBDB6BC5-E9DF-4514-B090-690F22E66D20}" srcOrd="1" destOrd="0" presId="urn:microsoft.com/office/officeart/2005/8/layout/orgChart1"/>
    <dgm:cxn modelId="{1476EB62-BD67-421E-993B-F21CA68C6E15}" type="presOf" srcId="{BE9AB515-6EEF-4E5D-9FE5-3BAC79DA9AD2}" destId="{79CCD50F-4513-47B5-A112-E410E255B540}" srcOrd="0" destOrd="0" presId="urn:microsoft.com/office/officeart/2005/8/layout/orgChart1"/>
    <dgm:cxn modelId="{5501E62D-E261-4E0B-B71D-D7624B32649D}" type="presOf" srcId="{F3D98FDA-DF7C-4FFF-A64F-6CC3210FC78F}" destId="{D58462E0-9670-4A8C-BEE5-F5FF0F4200FA}" srcOrd="0" destOrd="0" presId="urn:microsoft.com/office/officeart/2005/8/layout/orgChart1"/>
    <dgm:cxn modelId="{2098AD08-8869-438F-A6DE-9D7E87F39D93}" type="presOf" srcId="{7902250E-D712-4337-8418-9D9EBD60BE2B}" destId="{228EACC9-B407-403C-A3DD-F9A3BDFBF1CE}" srcOrd="0" destOrd="0" presId="urn:microsoft.com/office/officeart/2005/8/layout/orgChart1"/>
    <dgm:cxn modelId="{03F4DE83-CB9D-4E60-AF8F-62727ABBAD08}" srcId="{3526AD84-BBED-456C-859B-574F218E3C0A}" destId="{8D1B4DB1-C6EB-490F-8247-6C39D31C38E4}" srcOrd="4" destOrd="0" parTransId="{7902250E-D712-4337-8418-9D9EBD60BE2B}" sibTransId="{9117FFE5-4B6E-4F69-9F6E-9E279D632C44}"/>
    <dgm:cxn modelId="{8EDC077A-2E96-4594-BDDA-3DEFCEC62145}" srcId="{85144F91-385E-49CA-80FD-AE6F83A4BF90}" destId="{BE9AB515-6EEF-4E5D-9FE5-3BAC79DA9AD2}" srcOrd="1" destOrd="0" parTransId="{212E0AF0-63B0-4997-8DAA-FC2EACCD90A4}" sibTransId="{2CB43DBE-B4C9-4643-9252-1F317F2CD83A}"/>
    <dgm:cxn modelId="{68CDE55A-1154-46FF-A0D5-72ECA51849E7}" srcId="{28ABDA02-546C-4BDA-9F39-534B72BFEBFD}" destId="{87806F3B-AD85-4AA2-9B46-4E73E5969048}" srcOrd="1" destOrd="0" parTransId="{6B6DC206-AC54-4238-AB5A-CC82FA408864}" sibTransId="{6D6CB297-2F1A-418C-BAEC-85DAB23D18ED}"/>
    <dgm:cxn modelId="{D560970E-5789-4164-BEAA-ACE5D393A930}" type="presOf" srcId="{F54660C6-1289-42C9-B680-96A4D7E4ECB5}" destId="{4258B5B0-B545-45DD-AB56-42FBF644EF44}" srcOrd="0" destOrd="0" presId="urn:microsoft.com/office/officeart/2005/8/layout/orgChart1"/>
    <dgm:cxn modelId="{C45A73C6-5084-4277-AA85-2BB7DC690BDC}" type="presOf" srcId="{28ABDA02-546C-4BDA-9F39-534B72BFEBFD}" destId="{5E4BB0B2-C9D6-4152-8B80-59E5EA980CE8}" srcOrd="0" destOrd="0" presId="urn:microsoft.com/office/officeart/2005/8/layout/orgChart1"/>
    <dgm:cxn modelId="{F8560486-89B7-4843-A8EA-D49BF6161279}" type="presOf" srcId="{71A819B9-3FBB-4BF7-9AD9-94EED14C2116}" destId="{84F0281A-55DD-416D-B435-084692B3EB3B}" srcOrd="0" destOrd="0" presId="urn:microsoft.com/office/officeart/2005/8/layout/orgChart1"/>
    <dgm:cxn modelId="{257DC685-EF1F-4D60-A1B5-1E4073BF596E}" type="presOf" srcId="{BCF2E294-5815-4E54-BF14-9E95665982B8}" destId="{775EE4F7-F09A-4E06-B7F5-8EF3F0D5A91D}" srcOrd="0" destOrd="0" presId="urn:microsoft.com/office/officeart/2005/8/layout/orgChart1"/>
    <dgm:cxn modelId="{580F4412-9947-4077-8AED-06BC2A10EAA5}" type="presOf" srcId="{DCC9D590-7AFF-45BD-AB40-110B0C2A8477}" destId="{7E3CDCFA-4716-46A9-90E9-DB90D9BDFB2A}" srcOrd="0" destOrd="0" presId="urn:microsoft.com/office/officeart/2005/8/layout/orgChart1"/>
    <dgm:cxn modelId="{5F61D0E4-6CF5-4330-96B8-71692FBD01B0}" type="presOf" srcId="{AB6C954B-4E6A-414E-838D-F57DF59FA4FB}" destId="{F6ABF2D7-6E47-49F2-AB5B-AE5AAB1F27FF}" srcOrd="1" destOrd="0" presId="urn:microsoft.com/office/officeart/2005/8/layout/orgChart1"/>
    <dgm:cxn modelId="{ADE7EEC5-EF60-4B02-AA20-3E9FECEC64A7}" type="presOf" srcId="{A0C0B6E3-F98A-4690-81E1-6FDE9A255726}" destId="{ADFDB336-D349-4F6C-9F65-238D33C0CF7E}" srcOrd="0" destOrd="0" presId="urn:microsoft.com/office/officeart/2005/8/layout/orgChart1"/>
    <dgm:cxn modelId="{DEB9D2CA-780A-491B-81A7-05E018E93EC9}" type="presOf" srcId="{C1B4270E-3958-4319-9DF7-ADFDC46C0CDD}" destId="{3E0AAA7D-BF44-445C-A33C-B67AF4477564}" srcOrd="0" destOrd="0" presId="urn:microsoft.com/office/officeart/2005/8/layout/orgChart1"/>
    <dgm:cxn modelId="{88088E49-106E-437B-929C-671160040513}" type="presOf" srcId="{F54660C6-1289-42C9-B680-96A4D7E4ECB5}" destId="{4A809CC1-8D92-4834-9B9B-CD4CEB5633C3}" srcOrd="1" destOrd="0" presId="urn:microsoft.com/office/officeart/2005/8/layout/orgChart1"/>
    <dgm:cxn modelId="{4E7188A8-E909-483F-96FF-76640D31B479}" srcId="{8D1B4DB1-C6EB-490F-8247-6C39D31C38E4}" destId="{A7738A2C-987D-4E13-BF7A-6EAC775F43ED}" srcOrd="0" destOrd="0" parTransId="{B9DFB98C-5A45-4475-AD11-51A0432066B7}" sibTransId="{33245C24-53DC-4730-96E7-0327536124A6}"/>
    <dgm:cxn modelId="{C78BC8F9-AB44-4B78-BBB7-A7B50764A4C4}" type="presOf" srcId="{C5E0C154-5533-4102-A864-EF32C5E4B596}" destId="{C31B18F3-4D84-422A-AA47-B3C177C5355F}" srcOrd="1" destOrd="0" presId="urn:microsoft.com/office/officeart/2005/8/layout/orgChart1"/>
    <dgm:cxn modelId="{374730A4-3151-44B1-8947-A19DCE13DE2C}" srcId="{85144F91-385E-49CA-80FD-AE6F83A4BF90}" destId="{AB6C954B-4E6A-414E-838D-F57DF59FA4FB}" srcOrd="7" destOrd="0" parTransId="{DFCAC014-88F9-4DEA-9402-ABCA6E26DE38}" sibTransId="{2DD8398E-7C28-446D-BCC4-1A8DBAD69579}"/>
    <dgm:cxn modelId="{B5F92748-55E6-4253-85C0-0B6096043FF9}" type="presOf" srcId="{702AC8FA-11C7-4E89-AB78-496F1C45763D}" destId="{EB526D1E-B8D3-4539-8FF7-AED896B4091C}" srcOrd="0" destOrd="0" presId="urn:microsoft.com/office/officeart/2005/8/layout/orgChart1"/>
    <dgm:cxn modelId="{DFB48326-3573-4632-911C-75CC8B418F80}" type="presOf" srcId="{9E29110C-FABA-4463-BB53-87AFB4AC3B80}" destId="{5955FA30-F999-480C-94BD-12082FCD0838}" srcOrd="0" destOrd="0" presId="urn:microsoft.com/office/officeart/2005/8/layout/orgChart1"/>
    <dgm:cxn modelId="{B49EE7BA-CE34-473A-B237-2BD42FEE21E5}" type="presOf" srcId="{DFCAC014-88F9-4DEA-9402-ABCA6E26DE38}" destId="{327CF050-DA0C-4B9F-8768-1E659F4CFD8B}" srcOrd="0" destOrd="0" presId="urn:microsoft.com/office/officeart/2005/8/layout/orgChart1"/>
    <dgm:cxn modelId="{3DA0FC88-C6E4-4962-9E8D-EA262BCBEB9A}" srcId="{3526AD84-BBED-456C-859B-574F218E3C0A}" destId="{F54660C6-1289-42C9-B680-96A4D7E4ECB5}" srcOrd="3" destOrd="0" parTransId="{508C2843-9057-453F-BA5D-16714A28C929}" sibTransId="{5395B0AD-5978-4D73-9DC6-47993C74F71C}"/>
    <dgm:cxn modelId="{D116854B-48EA-4764-8875-8375378BFECF}" srcId="{C1B4270E-3958-4319-9DF7-ADFDC46C0CDD}" destId="{85144F91-385E-49CA-80FD-AE6F83A4BF90}" srcOrd="0" destOrd="0" parTransId="{34AFDB72-4C5D-4770-9318-34A80FF95185}" sibTransId="{959E3E83-3C14-44D1-9174-F87A1DBCB0C3}"/>
    <dgm:cxn modelId="{7AFFAB99-53A1-4EDB-9E3C-8FB5AD7C30BB}" type="presOf" srcId="{9368DC72-AD46-4129-99AE-50DC808D71E5}" destId="{02FD81B2-8C9B-4E54-B758-A8D7FD62B7C9}" srcOrd="0" destOrd="0" presId="urn:microsoft.com/office/officeart/2005/8/layout/orgChart1"/>
    <dgm:cxn modelId="{271F5BAB-F865-42DB-B9A0-D3ABA179E65E}" type="presParOf" srcId="{3E0AAA7D-BF44-445C-A33C-B67AF4477564}" destId="{564F9D0A-71FC-4B47-B7E2-E28CCB95EE43}" srcOrd="0" destOrd="0" presId="urn:microsoft.com/office/officeart/2005/8/layout/orgChart1"/>
    <dgm:cxn modelId="{52D1E3D5-3795-4C4E-A110-992EFAE9CDDC}" type="presParOf" srcId="{564F9D0A-71FC-4B47-B7E2-E28CCB95EE43}" destId="{C2A48AAD-34FC-45CC-9752-E4951FEA0C19}" srcOrd="0" destOrd="0" presId="urn:microsoft.com/office/officeart/2005/8/layout/orgChart1"/>
    <dgm:cxn modelId="{0ABD46DB-9942-4639-8DED-274780619421}" type="presParOf" srcId="{C2A48AAD-34FC-45CC-9752-E4951FEA0C19}" destId="{046C5A15-FEEE-4624-89A6-3B4FC37D2FBA}" srcOrd="0" destOrd="0" presId="urn:microsoft.com/office/officeart/2005/8/layout/orgChart1"/>
    <dgm:cxn modelId="{63D91FC4-CA7B-41BA-82B5-B65472A7F078}" type="presParOf" srcId="{C2A48AAD-34FC-45CC-9752-E4951FEA0C19}" destId="{250B6AF4-240A-4E12-8988-C97A09E0AAB3}" srcOrd="1" destOrd="0" presId="urn:microsoft.com/office/officeart/2005/8/layout/orgChart1"/>
    <dgm:cxn modelId="{6FD0D13B-E4B7-4C40-8F27-62ACC0800253}" type="presParOf" srcId="{564F9D0A-71FC-4B47-B7E2-E28CCB95EE43}" destId="{84055679-9B4D-44CA-926B-ED096F7E7E9E}" srcOrd="1" destOrd="0" presId="urn:microsoft.com/office/officeart/2005/8/layout/orgChart1"/>
    <dgm:cxn modelId="{5A140E9B-C2B4-4C1A-B6C7-D03B9BAC3367}" type="presParOf" srcId="{84055679-9B4D-44CA-926B-ED096F7E7E9E}" destId="{949A5A3A-AACA-4E9B-8F13-41F770D18DC8}" srcOrd="0" destOrd="0" presId="urn:microsoft.com/office/officeart/2005/8/layout/orgChart1"/>
    <dgm:cxn modelId="{B522F8E4-F602-45F9-8384-87DA414CB293}" type="presParOf" srcId="{84055679-9B4D-44CA-926B-ED096F7E7E9E}" destId="{32C6D25D-64F2-48F5-ABA6-DEE3B36ECF6F}" srcOrd="1" destOrd="0" presId="urn:microsoft.com/office/officeart/2005/8/layout/orgChart1"/>
    <dgm:cxn modelId="{171691A4-985E-4A73-A9AC-E5242AB588EA}" type="presParOf" srcId="{32C6D25D-64F2-48F5-ABA6-DEE3B36ECF6F}" destId="{50BE4A69-F13F-4623-8544-18FAE381B2CC}" srcOrd="0" destOrd="0" presId="urn:microsoft.com/office/officeart/2005/8/layout/orgChart1"/>
    <dgm:cxn modelId="{F1CDCD24-DD93-4863-8DC5-2172AE23E6F4}" type="presParOf" srcId="{50BE4A69-F13F-4623-8544-18FAE381B2CC}" destId="{E60233BE-3729-46F4-9B76-AFF74B6E9320}" srcOrd="0" destOrd="0" presId="urn:microsoft.com/office/officeart/2005/8/layout/orgChart1"/>
    <dgm:cxn modelId="{A27B6412-4166-486F-85A5-14787A09FC46}" type="presParOf" srcId="{50BE4A69-F13F-4623-8544-18FAE381B2CC}" destId="{4459D23B-3327-4B17-B95F-CCEA720D5CFB}" srcOrd="1" destOrd="0" presId="urn:microsoft.com/office/officeart/2005/8/layout/orgChart1"/>
    <dgm:cxn modelId="{4356B268-5E0F-45F7-BF26-29DD3F3CEDE3}" type="presParOf" srcId="{32C6D25D-64F2-48F5-ABA6-DEE3B36ECF6F}" destId="{DA74CF81-ABAA-4C7F-B648-F86E590C5273}" srcOrd="1" destOrd="0" presId="urn:microsoft.com/office/officeart/2005/8/layout/orgChart1"/>
    <dgm:cxn modelId="{8EB8B3B0-B3C5-42CD-B97F-583B39A5537E}" type="presParOf" srcId="{DA74CF81-ABAA-4C7F-B648-F86E590C5273}" destId="{A2FBFEBA-3549-4EEF-9A8C-983F542E4641}" srcOrd="0" destOrd="0" presId="urn:microsoft.com/office/officeart/2005/8/layout/orgChart1"/>
    <dgm:cxn modelId="{0C530B56-5879-4FE2-858D-9B2D2093C84A}" type="presParOf" srcId="{DA74CF81-ABAA-4C7F-B648-F86E590C5273}" destId="{7775769A-6F57-47D4-BC85-EC8FC2D6D0D3}" srcOrd="1" destOrd="0" presId="urn:microsoft.com/office/officeart/2005/8/layout/orgChart1"/>
    <dgm:cxn modelId="{13B42017-2747-4BA3-AD1E-3B34F01298AE}" type="presParOf" srcId="{7775769A-6F57-47D4-BC85-EC8FC2D6D0D3}" destId="{03C374BD-7857-49DE-9B48-DF11550844EC}" srcOrd="0" destOrd="0" presId="urn:microsoft.com/office/officeart/2005/8/layout/orgChart1"/>
    <dgm:cxn modelId="{99D0B299-C953-420C-9A6B-77A58FC93FE3}" type="presParOf" srcId="{03C374BD-7857-49DE-9B48-DF11550844EC}" destId="{3517B898-D4E6-4C10-838D-83E75844052A}" srcOrd="0" destOrd="0" presId="urn:microsoft.com/office/officeart/2005/8/layout/orgChart1"/>
    <dgm:cxn modelId="{3D39B6F9-B7AC-4651-BAF7-4C271E9642B3}" type="presParOf" srcId="{03C374BD-7857-49DE-9B48-DF11550844EC}" destId="{C31B18F3-4D84-422A-AA47-B3C177C5355F}" srcOrd="1" destOrd="0" presId="urn:microsoft.com/office/officeart/2005/8/layout/orgChart1"/>
    <dgm:cxn modelId="{C18A1872-C464-49AE-AB0C-4CB51A0CCE67}" type="presParOf" srcId="{7775769A-6F57-47D4-BC85-EC8FC2D6D0D3}" destId="{402EEB68-A856-4BC9-BE63-840DC994ED00}" srcOrd="1" destOrd="0" presId="urn:microsoft.com/office/officeart/2005/8/layout/orgChart1"/>
    <dgm:cxn modelId="{2F04FB36-E9C9-4B98-9DE1-C1D241C92237}" type="presParOf" srcId="{7775769A-6F57-47D4-BC85-EC8FC2D6D0D3}" destId="{2266FCEE-EC4E-4F55-8E9A-87D7529AF18F}" srcOrd="2" destOrd="0" presId="urn:microsoft.com/office/officeart/2005/8/layout/orgChart1"/>
    <dgm:cxn modelId="{939C587C-35CE-40D6-9D4D-2D683FB342BD}" type="presParOf" srcId="{32C6D25D-64F2-48F5-ABA6-DEE3B36ECF6F}" destId="{BD19D06B-BE0E-4CBE-84FE-8C2990F965C7}" srcOrd="2" destOrd="0" presId="urn:microsoft.com/office/officeart/2005/8/layout/orgChart1"/>
    <dgm:cxn modelId="{465E2718-D9B4-4A87-82BB-4F8813E1F07F}" type="presParOf" srcId="{84055679-9B4D-44CA-926B-ED096F7E7E9E}" destId="{EA213A12-9154-4369-A434-B0608722EF1D}" srcOrd="2" destOrd="0" presId="urn:microsoft.com/office/officeart/2005/8/layout/orgChart1"/>
    <dgm:cxn modelId="{436D208A-719E-4424-9574-7BA44A5E6DA1}" type="presParOf" srcId="{84055679-9B4D-44CA-926B-ED096F7E7E9E}" destId="{00A89349-B895-4A78-A305-A201E3C450D3}" srcOrd="3" destOrd="0" presId="urn:microsoft.com/office/officeart/2005/8/layout/orgChart1"/>
    <dgm:cxn modelId="{C7B9E908-3059-4530-925D-8866D58BCEEF}" type="presParOf" srcId="{00A89349-B895-4A78-A305-A201E3C450D3}" destId="{EB72ACC9-1D62-469D-8F83-5272763B2C92}" srcOrd="0" destOrd="0" presId="urn:microsoft.com/office/officeart/2005/8/layout/orgChart1"/>
    <dgm:cxn modelId="{D5CCE1E7-F9B8-4264-91CB-0346B0955EF9}" type="presParOf" srcId="{EB72ACC9-1D62-469D-8F83-5272763B2C92}" destId="{B7BB1627-F30C-4316-9034-7DA9C3A183D7}" srcOrd="0" destOrd="0" presId="urn:microsoft.com/office/officeart/2005/8/layout/orgChart1"/>
    <dgm:cxn modelId="{33FACE04-7CAA-413A-871A-13F7C573EE8D}" type="presParOf" srcId="{EB72ACC9-1D62-469D-8F83-5272763B2C92}" destId="{AB287525-B55A-4284-8132-BB79B12C198B}" srcOrd="1" destOrd="0" presId="urn:microsoft.com/office/officeart/2005/8/layout/orgChart1"/>
    <dgm:cxn modelId="{C0FD763A-4F6E-4A1E-ACB9-3FCBF592BE8B}" type="presParOf" srcId="{00A89349-B895-4A78-A305-A201E3C450D3}" destId="{DFC83554-304F-4179-BC8F-70087FDB5EAA}" srcOrd="1" destOrd="0" presId="urn:microsoft.com/office/officeart/2005/8/layout/orgChart1"/>
    <dgm:cxn modelId="{3197FF17-C0B1-4D22-96CB-67322504F1BA}" type="presParOf" srcId="{DFC83554-304F-4179-BC8F-70087FDB5EAA}" destId="{B044DCAB-CD2C-4901-B569-024B427DF85E}" srcOrd="0" destOrd="0" presId="urn:microsoft.com/office/officeart/2005/8/layout/orgChart1"/>
    <dgm:cxn modelId="{07CFBF75-1B30-48FC-89BB-5A9F35B70784}" type="presParOf" srcId="{DFC83554-304F-4179-BC8F-70087FDB5EAA}" destId="{B4B882AD-C61A-4B9F-9EA9-40D32EF0B8CE}" srcOrd="1" destOrd="0" presId="urn:microsoft.com/office/officeart/2005/8/layout/orgChart1"/>
    <dgm:cxn modelId="{859E545A-B3CF-451C-9346-616F470A6DF0}" type="presParOf" srcId="{B4B882AD-C61A-4B9F-9EA9-40D32EF0B8CE}" destId="{275A23B4-F488-41B9-8281-6B568A2B5422}" srcOrd="0" destOrd="0" presId="urn:microsoft.com/office/officeart/2005/8/layout/orgChart1"/>
    <dgm:cxn modelId="{DA2675DB-435D-44F9-AF90-71751C7C46D2}" type="presParOf" srcId="{275A23B4-F488-41B9-8281-6B568A2B5422}" destId="{C4167B1A-AF00-4EFF-BF59-8DE84E8CD98D}" srcOrd="0" destOrd="0" presId="urn:microsoft.com/office/officeart/2005/8/layout/orgChart1"/>
    <dgm:cxn modelId="{0D248499-BF91-493F-8F80-2F3B9F36EE28}" type="presParOf" srcId="{275A23B4-F488-41B9-8281-6B568A2B5422}" destId="{70E1AB19-0940-4FDB-96F1-80B47BAFB7F0}" srcOrd="1" destOrd="0" presId="urn:microsoft.com/office/officeart/2005/8/layout/orgChart1"/>
    <dgm:cxn modelId="{E78D454C-0CA5-49B7-BDE5-F2DA3EDA45FD}" type="presParOf" srcId="{B4B882AD-C61A-4B9F-9EA9-40D32EF0B8CE}" destId="{2B69A2F2-7D21-48ED-ACBB-43CA01946DFC}" srcOrd="1" destOrd="0" presId="urn:microsoft.com/office/officeart/2005/8/layout/orgChart1"/>
    <dgm:cxn modelId="{A2CEA337-0A3C-4ACD-AD29-E7581B1F3E41}" type="presParOf" srcId="{2B69A2F2-7D21-48ED-ACBB-43CA01946DFC}" destId="{39B6D2F3-7527-461F-894E-508AE5D982EE}" srcOrd="0" destOrd="0" presId="urn:microsoft.com/office/officeart/2005/8/layout/orgChart1"/>
    <dgm:cxn modelId="{D17AE517-F7AD-4E94-A406-B8A029275D4D}" type="presParOf" srcId="{2B69A2F2-7D21-48ED-ACBB-43CA01946DFC}" destId="{822793CA-5772-4A8D-AF32-18BDA06C9983}" srcOrd="1" destOrd="0" presId="urn:microsoft.com/office/officeart/2005/8/layout/orgChart1"/>
    <dgm:cxn modelId="{AACA0A80-9319-4E18-8842-31D416D339E0}" type="presParOf" srcId="{822793CA-5772-4A8D-AF32-18BDA06C9983}" destId="{390ED84C-EDF0-443A-A6BD-E37396078B97}" srcOrd="0" destOrd="0" presId="urn:microsoft.com/office/officeart/2005/8/layout/orgChart1"/>
    <dgm:cxn modelId="{65740430-6402-49B3-9D66-DC21E4794EB1}" type="presParOf" srcId="{390ED84C-EDF0-443A-A6BD-E37396078B97}" destId="{4F9467D5-1A34-461C-862C-E9B3AC1EEF79}" srcOrd="0" destOrd="0" presId="urn:microsoft.com/office/officeart/2005/8/layout/orgChart1"/>
    <dgm:cxn modelId="{B4E86DE1-D5E2-407E-8181-D0440C4E52AE}" type="presParOf" srcId="{390ED84C-EDF0-443A-A6BD-E37396078B97}" destId="{C1B0BBBF-329F-40EC-A2B9-B11E3B261B0D}" srcOrd="1" destOrd="0" presId="urn:microsoft.com/office/officeart/2005/8/layout/orgChart1"/>
    <dgm:cxn modelId="{460F3AD1-89E1-4E1C-81A1-8FE2F08EA6C9}" type="presParOf" srcId="{822793CA-5772-4A8D-AF32-18BDA06C9983}" destId="{2B5F8590-57C9-4CA3-9AD5-C1DAD0E14E1C}" srcOrd="1" destOrd="0" presId="urn:microsoft.com/office/officeart/2005/8/layout/orgChart1"/>
    <dgm:cxn modelId="{1D1D2832-64E6-4E50-93FC-C66307E1EC1A}" type="presParOf" srcId="{822793CA-5772-4A8D-AF32-18BDA06C9983}" destId="{8A8B5DD9-62A0-4A38-B9E7-4EBEEFC76ED2}" srcOrd="2" destOrd="0" presId="urn:microsoft.com/office/officeart/2005/8/layout/orgChart1"/>
    <dgm:cxn modelId="{4FCEC846-186E-45EE-9284-78C2B7D7A835}" type="presParOf" srcId="{B4B882AD-C61A-4B9F-9EA9-40D32EF0B8CE}" destId="{580F0F52-DC2A-4039-A506-00195509AFFE}" srcOrd="2" destOrd="0" presId="urn:microsoft.com/office/officeart/2005/8/layout/orgChart1"/>
    <dgm:cxn modelId="{4F460CB8-81F3-455E-BA18-6B8A1B64B30F}" type="presParOf" srcId="{DFC83554-304F-4179-BC8F-70087FDB5EAA}" destId="{4A2D7761-3F0D-4955-A854-522CD040C836}" srcOrd="2" destOrd="0" presId="urn:microsoft.com/office/officeart/2005/8/layout/orgChart1"/>
    <dgm:cxn modelId="{52FC2F93-79DE-4DD8-855F-DD0ADEA54933}" type="presParOf" srcId="{DFC83554-304F-4179-BC8F-70087FDB5EAA}" destId="{66A9294F-06AF-4421-9CB6-5A58F15749E4}" srcOrd="3" destOrd="0" presId="urn:microsoft.com/office/officeart/2005/8/layout/orgChart1"/>
    <dgm:cxn modelId="{C4FC6980-8C2C-47EA-B277-F829BBC38C83}" type="presParOf" srcId="{66A9294F-06AF-4421-9CB6-5A58F15749E4}" destId="{8240F6C4-22D8-47AC-9CB2-84408ADDD5FA}" srcOrd="0" destOrd="0" presId="urn:microsoft.com/office/officeart/2005/8/layout/orgChart1"/>
    <dgm:cxn modelId="{A12AF3D7-C3F0-4F88-B770-C184877CBBA4}" type="presParOf" srcId="{8240F6C4-22D8-47AC-9CB2-84408ADDD5FA}" destId="{BC801831-2A53-4477-98BD-F0AA6E8F0A80}" srcOrd="0" destOrd="0" presId="urn:microsoft.com/office/officeart/2005/8/layout/orgChart1"/>
    <dgm:cxn modelId="{5DFC2370-7A4E-42F3-8DD6-5455328D217C}" type="presParOf" srcId="{8240F6C4-22D8-47AC-9CB2-84408ADDD5FA}" destId="{430F6F94-B322-42D5-AE2B-A29F06538396}" srcOrd="1" destOrd="0" presId="urn:microsoft.com/office/officeart/2005/8/layout/orgChart1"/>
    <dgm:cxn modelId="{F2D6A46E-DAA5-4BAC-8C88-D19E54E9D00E}" type="presParOf" srcId="{66A9294F-06AF-4421-9CB6-5A58F15749E4}" destId="{46B87F5A-4F96-4447-B0A4-D37695D30DB7}" srcOrd="1" destOrd="0" presId="urn:microsoft.com/office/officeart/2005/8/layout/orgChart1"/>
    <dgm:cxn modelId="{04656AC0-C7A6-4935-9BA8-28BB3D8F3CF7}" type="presParOf" srcId="{46B87F5A-4F96-4447-B0A4-D37695D30DB7}" destId="{0AA87CB5-C947-4251-9590-C44A2459A967}" srcOrd="0" destOrd="0" presId="urn:microsoft.com/office/officeart/2005/8/layout/orgChart1"/>
    <dgm:cxn modelId="{8337816D-6D9B-4F61-8EC5-B4D902306C01}" type="presParOf" srcId="{46B87F5A-4F96-4447-B0A4-D37695D30DB7}" destId="{9C824A84-71F4-4F6D-A3D3-D466EA06D0E8}" srcOrd="1" destOrd="0" presId="urn:microsoft.com/office/officeart/2005/8/layout/orgChart1"/>
    <dgm:cxn modelId="{299891D7-3FC1-4DBD-971F-FFC85E07ECF2}" type="presParOf" srcId="{9C824A84-71F4-4F6D-A3D3-D466EA06D0E8}" destId="{72444C7E-B135-4DDE-8C5C-759A79C2AE6A}" srcOrd="0" destOrd="0" presId="urn:microsoft.com/office/officeart/2005/8/layout/orgChart1"/>
    <dgm:cxn modelId="{ED164A78-4C85-4F99-BD93-637EF06EB58B}" type="presParOf" srcId="{72444C7E-B135-4DDE-8C5C-759A79C2AE6A}" destId="{84F0281A-55DD-416D-B435-084692B3EB3B}" srcOrd="0" destOrd="0" presId="urn:microsoft.com/office/officeart/2005/8/layout/orgChart1"/>
    <dgm:cxn modelId="{D59D4466-FBA4-4930-9F29-49A28D746EE1}" type="presParOf" srcId="{72444C7E-B135-4DDE-8C5C-759A79C2AE6A}" destId="{1B1A5BD5-3F49-4CD4-9ED5-78577AA71159}" srcOrd="1" destOrd="0" presId="urn:microsoft.com/office/officeart/2005/8/layout/orgChart1"/>
    <dgm:cxn modelId="{15EC5984-F075-4201-A2E6-CEF5E77D87CA}" type="presParOf" srcId="{9C824A84-71F4-4F6D-A3D3-D466EA06D0E8}" destId="{8192BCD5-1FE0-4174-85D8-363D402709C6}" srcOrd="1" destOrd="0" presId="urn:microsoft.com/office/officeart/2005/8/layout/orgChart1"/>
    <dgm:cxn modelId="{F82A11BA-10DA-438D-AB18-7F20EAAD8A64}" type="presParOf" srcId="{9C824A84-71F4-4F6D-A3D3-D466EA06D0E8}" destId="{64BB70D5-F9F3-4521-AA3F-B12E30D3260E}" srcOrd="2" destOrd="0" presId="urn:microsoft.com/office/officeart/2005/8/layout/orgChart1"/>
    <dgm:cxn modelId="{C5DA2D52-CE2C-409B-A34E-9E7B627E8D84}" type="presParOf" srcId="{66A9294F-06AF-4421-9CB6-5A58F15749E4}" destId="{76F4A563-EC51-41F5-8898-D7B60888D22C}" srcOrd="2" destOrd="0" presId="urn:microsoft.com/office/officeart/2005/8/layout/orgChart1"/>
    <dgm:cxn modelId="{62714979-72D3-4B89-B64C-50DD1CF61FC5}" type="presParOf" srcId="{DFC83554-304F-4179-BC8F-70087FDB5EAA}" destId="{6EDFD6E2-EB18-4BC2-AF20-37C0A14310C4}" srcOrd="4" destOrd="0" presId="urn:microsoft.com/office/officeart/2005/8/layout/orgChart1"/>
    <dgm:cxn modelId="{C303FDAF-C5CE-4199-BDFF-3C39EABC14E9}" type="presParOf" srcId="{DFC83554-304F-4179-BC8F-70087FDB5EAA}" destId="{6CDD85F8-E923-40D3-935F-807CEBDC3117}" srcOrd="5" destOrd="0" presId="urn:microsoft.com/office/officeart/2005/8/layout/orgChart1"/>
    <dgm:cxn modelId="{A63BE9D1-FE9F-4C30-A7F5-401CF89FD307}" type="presParOf" srcId="{6CDD85F8-E923-40D3-935F-807CEBDC3117}" destId="{F18FC7E5-4D0C-4BA1-A77E-A3CEC519D885}" srcOrd="0" destOrd="0" presId="urn:microsoft.com/office/officeart/2005/8/layout/orgChart1"/>
    <dgm:cxn modelId="{DF3C0415-F3D8-4682-B1CA-FD09FC9CBFF6}" type="presParOf" srcId="{F18FC7E5-4D0C-4BA1-A77E-A3CEC519D885}" destId="{EB526D1E-B8D3-4539-8FF7-AED896B4091C}" srcOrd="0" destOrd="0" presId="urn:microsoft.com/office/officeart/2005/8/layout/orgChart1"/>
    <dgm:cxn modelId="{C2299E7D-93A2-4338-9D75-E30E4588A0B1}" type="presParOf" srcId="{F18FC7E5-4D0C-4BA1-A77E-A3CEC519D885}" destId="{3A4BF3EC-7E3E-436F-9727-3CE6A96F883B}" srcOrd="1" destOrd="0" presId="urn:microsoft.com/office/officeart/2005/8/layout/orgChart1"/>
    <dgm:cxn modelId="{D8C79911-C1D0-49B4-B121-0CAE75170506}" type="presParOf" srcId="{6CDD85F8-E923-40D3-935F-807CEBDC3117}" destId="{FA171B2F-D21B-4720-95EA-32FC7A082771}" srcOrd="1" destOrd="0" presId="urn:microsoft.com/office/officeart/2005/8/layout/orgChart1"/>
    <dgm:cxn modelId="{D4C5EC61-466A-4EC4-99F0-CCF1641175D6}" type="presParOf" srcId="{FA171B2F-D21B-4720-95EA-32FC7A082771}" destId="{5CC16D69-924A-4B1C-89A3-0CFC4C348671}" srcOrd="0" destOrd="0" presId="urn:microsoft.com/office/officeart/2005/8/layout/orgChart1"/>
    <dgm:cxn modelId="{E480AFD5-54E9-4710-AECB-325F67F89574}" type="presParOf" srcId="{FA171B2F-D21B-4720-95EA-32FC7A082771}" destId="{4A9CA4E5-DFA9-47DC-9FDD-621FDDC4A00F}" srcOrd="1" destOrd="0" presId="urn:microsoft.com/office/officeart/2005/8/layout/orgChart1"/>
    <dgm:cxn modelId="{EFCA1B10-D1C3-42D3-B47C-FE695E8403AD}" type="presParOf" srcId="{4A9CA4E5-DFA9-47DC-9FDD-621FDDC4A00F}" destId="{23F3C129-21A4-481F-9753-ED7CE53B0AD8}" srcOrd="0" destOrd="0" presId="urn:microsoft.com/office/officeart/2005/8/layout/orgChart1"/>
    <dgm:cxn modelId="{F3A85298-E7B1-4718-AB2E-CC41C4389160}" type="presParOf" srcId="{23F3C129-21A4-481F-9753-ED7CE53B0AD8}" destId="{E6961A59-C1F4-4200-8EE8-080E27AEE67D}" srcOrd="0" destOrd="0" presId="urn:microsoft.com/office/officeart/2005/8/layout/orgChart1"/>
    <dgm:cxn modelId="{FD147066-A4B3-4E8B-9D12-C1002DAF18E8}" type="presParOf" srcId="{23F3C129-21A4-481F-9753-ED7CE53B0AD8}" destId="{51D0EA35-0E79-44AE-A0BE-7D8DC69B3257}" srcOrd="1" destOrd="0" presId="urn:microsoft.com/office/officeart/2005/8/layout/orgChart1"/>
    <dgm:cxn modelId="{56CFD08D-DF26-4A73-9727-F12DB2A3A6CA}" type="presParOf" srcId="{4A9CA4E5-DFA9-47DC-9FDD-621FDDC4A00F}" destId="{DBAFDD55-A559-44B2-B5E9-FF0095FE5318}" srcOrd="1" destOrd="0" presId="urn:microsoft.com/office/officeart/2005/8/layout/orgChart1"/>
    <dgm:cxn modelId="{6A89DF89-A9AD-4673-894E-24DB88A7B951}" type="presParOf" srcId="{4A9CA4E5-DFA9-47DC-9FDD-621FDDC4A00F}" destId="{A9E36BED-6273-418D-9023-57B4F3912232}" srcOrd="2" destOrd="0" presId="urn:microsoft.com/office/officeart/2005/8/layout/orgChart1"/>
    <dgm:cxn modelId="{647D9758-29F5-491D-A04B-3CE678FD66D6}" type="presParOf" srcId="{6CDD85F8-E923-40D3-935F-807CEBDC3117}" destId="{52920B7E-9186-4605-9956-EFD1D0CC09E3}" srcOrd="2" destOrd="0" presId="urn:microsoft.com/office/officeart/2005/8/layout/orgChart1"/>
    <dgm:cxn modelId="{F7087B4A-F2A2-44EF-B0F6-1FD98523C240}" type="presParOf" srcId="{DFC83554-304F-4179-BC8F-70087FDB5EAA}" destId="{EF2E2CCD-6315-4F74-BACF-A92448C4F77D}" srcOrd="6" destOrd="0" presId="urn:microsoft.com/office/officeart/2005/8/layout/orgChart1"/>
    <dgm:cxn modelId="{C8CB291B-A654-49FB-88A5-C7489C7F77B4}" type="presParOf" srcId="{DFC83554-304F-4179-BC8F-70087FDB5EAA}" destId="{01A876F1-F958-44B1-841E-4B5482B507BE}" srcOrd="7" destOrd="0" presId="urn:microsoft.com/office/officeart/2005/8/layout/orgChart1"/>
    <dgm:cxn modelId="{475906E3-8E13-43B7-8568-F438E1345C2B}" type="presParOf" srcId="{01A876F1-F958-44B1-841E-4B5482B507BE}" destId="{293D24C1-D4A5-4499-8008-D308F35B0A43}" srcOrd="0" destOrd="0" presId="urn:microsoft.com/office/officeart/2005/8/layout/orgChart1"/>
    <dgm:cxn modelId="{E13C6306-3F60-4354-827E-F7670A2E196B}" type="presParOf" srcId="{293D24C1-D4A5-4499-8008-D308F35B0A43}" destId="{4258B5B0-B545-45DD-AB56-42FBF644EF44}" srcOrd="0" destOrd="0" presId="urn:microsoft.com/office/officeart/2005/8/layout/orgChart1"/>
    <dgm:cxn modelId="{04A2DC6B-9AA5-478C-81DF-2D61CE4ABE53}" type="presParOf" srcId="{293D24C1-D4A5-4499-8008-D308F35B0A43}" destId="{4A809CC1-8D92-4834-9B9B-CD4CEB5633C3}" srcOrd="1" destOrd="0" presId="urn:microsoft.com/office/officeart/2005/8/layout/orgChart1"/>
    <dgm:cxn modelId="{94167470-A05A-484D-8EE6-8AFCBC43AAFD}" type="presParOf" srcId="{01A876F1-F958-44B1-841E-4B5482B507BE}" destId="{BED595D1-569A-4B1A-939F-67460B9FC42C}" srcOrd="1" destOrd="0" presId="urn:microsoft.com/office/officeart/2005/8/layout/orgChart1"/>
    <dgm:cxn modelId="{B683C895-90D4-44B0-9251-7B3A3F1081F8}" type="presParOf" srcId="{BED595D1-569A-4B1A-939F-67460B9FC42C}" destId="{5955FA30-F999-480C-94BD-12082FCD0838}" srcOrd="0" destOrd="0" presId="urn:microsoft.com/office/officeart/2005/8/layout/orgChart1"/>
    <dgm:cxn modelId="{63F5F361-CF4D-4CED-B660-A9E8C416902A}" type="presParOf" srcId="{BED595D1-569A-4B1A-939F-67460B9FC42C}" destId="{1F37A0C5-DB3C-4F55-9CB0-A03A71667D51}" srcOrd="1" destOrd="0" presId="urn:microsoft.com/office/officeart/2005/8/layout/orgChart1"/>
    <dgm:cxn modelId="{AF534DC5-9516-44F7-AD5C-D6BD10380BE4}" type="presParOf" srcId="{1F37A0C5-DB3C-4F55-9CB0-A03A71667D51}" destId="{D592AEF2-A045-4B83-8A33-EA4D69552B3F}" srcOrd="0" destOrd="0" presId="urn:microsoft.com/office/officeart/2005/8/layout/orgChart1"/>
    <dgm:cxn modelId="{2E976991-0EE2-4D1B-B3A9-DC2CC9420672}" type="presParOf" srcId="{D592AEF2-A045-4B83-8A33-EA4D69552B3F}" destId="{D327DB6E-B9EE-41F7-B6B2-FE1CA7606DCA}" srcOrd="0" destOrd="0" presId="urn:microsoft.com/office/officeart/2005/8/layout/orgChart1"/>
    <dgm:cxn modelId="{144929E2-AD71-4D2D-A1D5-0406204309B7}" type="presParOf" srcId="{D592AEF2-A045-4B83-8A33-EA4D69552B3F}" destId="{099111A7-7F8B-462E-8E9E-BB848244C073}" srcOrd="1" destOrd="0" presId="urn:microsoft.com/office/officeart/2005/8/layout/orgChart1"/>
    <dgm:cxn modelId="{41C6E0FF-56BE-4396-80E2-E415502F9F63}" type="presParOf" srcId="{1F37A0C5-DB3C-4F55-9CB0-A03A71667D51}" destId="{ED47FED8-D187-4D5D-AB98-E9EFC5D6ED0F}" srcOrd="1" destOrd="0" presId="urn:microsoft.com/office/officeart/2005/8/layout/orgChart1"/>
    <dgm:cxn modelId="{C3607C10-539D-4D60-8CAE-CA26FC981DD1}" type="presParOf" srcId="{1F37A0C5-DB3C-4F55-9CB0-A03A71667D51}" destId="{F5C3CACB-C789-41E6-8968-AD27CB6AA08E}" srcOrd="2" destOrd="0" presId="urn:microsoft.com/office/officeart/2005/8/layout/orgChart1"/>
    <dgm:cxn modelId="{6B38F79C-92E0-4703-9732-AE55DDE5F854}" type="presParOf" srcId="{01A876F1-F958-44B1-841E-4B5482B507BE}" destId="{9BEB1783-1427-4D3C-A70B-8497C4AC929E}" srcOrd="2" destOrd="0" presId="urn:microsoft.com/office/officeart/2005/8/layout/orgChart1"/>
    <dgm:cxn modelId="{4B8250B0-A765-4151-91A7-1FBB38967CDE}" type="presParOf" srcId="{DFC83554-304F-4179-BC8F-70087FDB5EAA}" destId="{228EACC9-B407-403C-A3DD-F9A3BDFBF1CE}" srcOrd="8" destOrd="0" presId="urn:microsoft.com/office/officeart/2005/8/layout/orgChart1"/>
    <dgm:cxn modelId="{3D457B76-30A9-4525-A21E-E25DE2B54B17}" type="presParOf" srcId="{DFC83554-304F-4179-BC8F-70087FDB5EAA}" destId="{8E00D6F5-4E25-4326-8450-B5DFC3D1501C}" srcOrd="9" destOrd="0" presId="urn:microsoft.com/office/officeart/2005/8/layout/orgChart1"/>
    <dgm:cxn modelId="{6E3421D0-440A-4AA6-8E2B-DD9D6714F807}" type="presParOf" srcId="{8E00D6F5-4E25-4326-8450-B5DFC3D1501C}" destId="{42A798F3-1F86-4557-9051-25CED8ECB100}" srcOrd="0" destOrd="0" presId="urn:microsoft.com/office/officeart/2005/8/layout/orgChart1"/>
    <dgm:cxn modelId="{EA9C27F7-1CDE-41FB-94BC-4C049197E53E}" type="presParOf" srcId="{42A798F3-1F86-4557-9051-25CED8ECB100}" destId="{0D775727-1E79-4809-83A1-271E34B7BCE4}" srcOrd="0" destOrd="0" presId="urn:microsoft.com/office/officeart/2005/8/layout/orgChart1"/>
    <dgm:cxn modelId="{0DF5CE97-3AB1-4A19-8FE9-12DF0393EE28}" type="presParOf" srcId="{42A798F3-1F86-4557-9051-25CED8ECB100}" destId="{1770BC08-BD41-4986-906F-B13FE31AB5A9}" srcOrd="1" destOrd="0" presId="urn:microsoft.com/office/officeart/2005/8/layout/orgChart1"/>
    <dgm:cxn modelId="{BD3D9DC1-0C18-44CE-9D04-A48E3E3C3675}" type="presParOf" srcId="{8E00D6F5-4E25-4326-8450-B5DFC3D1501C}" destId="{C754D207-0247-4485-987A-78D9D7DD65B1}" srcOrd="1" destOrd="0" presId="urn:microsoft.com/office/officeart/2005/8/layout/orgChart1"/>
    <dgm:cxn modelId="{03BFA48C-8C3F-4F68-A351-9B0BBC974443}" type="presParOf" srcId="{C754D207-0247-4485-987A-78D9D7DD65B1}" destId="{7F178AB4-F708-49DF-9A3C-FCF4A5EA9D87}" srcOrd="0" destOrd="0" presId="urn:microsoft.com/office/officeart/2005/8/layout/orgChart1"/>
    <dgm:cxn modelId="{B1502B0A-B8D7-4D41-A1E1-861E9CE55C75}" type="presParOf" srcId="{C754D207-0247-4485-987A-78D9D7DD65B1}" destId="{6C115D47-5CEF-41CD-888A-8530FE619032}" srcOrd="1" destOrd="0" presId="urn:microsoft.com/office/officeart/2005/8/layout/orgChart1"/>
    <dgm:cxn modelId="{F8BF0653-7E49-4A2E-B218-AE912B34EF47}" type="presParOf" srcId="{6C115D47-5CEF-41CD-888A-8530FE619032}" destId="{05A05A45-F123-401F-83B3-35EEA1735041}" srcOrd="0" destOrd="0" presId="urn:microsoft.com/office/officeart/2005/8/layout/orgChart1"/>
    <dgm:cxn modelId="{FC1EA96E-C373-4B34-B5AD-DF3923EC1357}" type="presParOf" srcId="{05A05A45-F123-401F-83B3-35EEA1735041}" destId="{0C909010-5F8C-46B8-8085-66573C49987A}" srcOrd="0" destOrd="0" presId="urn:microsoft.com/office/officeart/2005/8/layout/orgChart1"/>
    <dgm:cxn modelId="{C58934B5-7BC1-4F67-A487-76BA71F28E28}" type="presParOf" srcId="{05A05A45-F123-401F-83B3-35EEA1735041}" destId="{660107E3-534F-46CA-95BC-CBC32A03CAEF}" srcOrd="1" destOrd="0" presId="urn:microsoft.com/office/officeart/2005/8/layout/orgChart1"/>
    <dgm:cxn modelId="{7A9EE1B3-FD83-4DEF-A8B7-32A61F4DF727}" type="presParOf" srcId="{6C115D47-5CEF-41CD-888A-8530FE619032}" destId="{FD7DF68E-6354-4872-9E12-25BDF2E50CA7}" srcOrd="1" destOrd="0" presId="urn:microsoft.com/office/officeart/2005/8/layout/orgChart1"/>
    <dgm:cxn modelId="{B6F9892B-AF03-4E4E-9B5F-3B25AA1EBF7E}" type="presParOf" srcId="{6C115D47-5CEF-41CD-888A-8530FE619032}" destId="{C93C061F-48AA-4B59-BFDC-CCC7C9C49FF0}" srcOrd="2" destOrd="0" presId="urn:microsoft.com/office/officeart/2005/8/layout/orgChart1"/>
    <dgm:cxn modelId="{5FC17B9C-C84B-44FD-9985-186F55777E3F}" type="presParOf" srcId="{8E00D6F5-4E25-4326-8450-B5DFC3D1501C}" destId="{F19F19D4-FF82-4ADD-86B6-87729DA84CDF}" srcOrd="2" destOrd="0" presId="urn:microsoft.com/office/officeart/2005/8/layout/orgChart1"/>
    <dgm:cxn modelId="{2949CB43-9E5E-4679-9ACF-35934BF6CE70}" type="presParOf" srcId="{00A89349-B895-4A78-A305-A201E3C450D3}" destId="{D58D69DD-C19D-4C9F-B4CF-C923E4287E39}" srcOrd="2" destOrd="0" presId="urn:microsoft.com/office/officeart/2005/8/layout/orgChart1"/>
    <dgm:cxn modelId="{9FEDE769-F288-45ED-9874-9C0B13DCC542}" type="presParOf" srcId="{84055679-9B4D-44CA-926B-ED096F7E7E9E}" destId="{AFC3974C-3810-49A1-8AA9-C875974CDA90}" srcOrd="4" destOrd="0" presId="urn:microsoft.com/office/officeart/2005/8/layout/orgChart1"/>
    <dgm:cxn modelId="{1AE4F128-99FD-41A1-ADC4-8606FFC2BB17}" type="presParOf" srcId="{84055679-9B4D-44CA-926B-ED096F7E7E9E}" destId="{B3EFD736-AFF2-4BBD-A326-E97C745531D6}" srcOrd="5" destOrd="0" presId="urn:microsoft.com/office/officeart/2005/8/layout/orgChart1"/>
    <dgm:cxn modelId="{7D514EBE-475F-46C6-AD7F-10F78F130888}" type="presParOf" srcId="{B3EFD736-AFF2-4BBD-A326-E97C745531D6}" destId="{D1CA5A8F-4314-485C-8C9C-DCC53E519986}" srcOrd="0" destOrd="0" presId="urn:microsoft.com/office/officeart/2005/8/layout/orgChart1"/>
    <dgm:cxn modelId="{B49C4DE8-8F0F-47D6-96E2-096B7582B372}" type="presParOf" srcId="{D1CA5A8F-4314-485C-8C9C-DCC53E519986}" destId="{5E4BB0B2-C9D6-4152-8B80-59E5EA980CE8}" srcOrd="0" destOrd="0" presId="urn:microsoft.com/office/officeart/2005/8/layout/orgChart1"/>
    <dgm:cxn modelId="{F371B9FD-DA51-4299-A861-1DCC2F294359}" type="presParOf" srcId="{D1CA5A8F-4314-485C-8C9C-DCC53E519986}" destId="{3D71C0FB-5D53-4C4E-A89A-C399CDC05E4C}" srcOrd="1" destOrd="0" presId="urn:microsoft.com/office/officeart/2005/8/layout/orgChart1"/>
    <dgm:cxn modelId="{267A1808-70F2-4AC9-9818-F914CF6FD1F9}" type="presParOf" srcId="{B3EFD736-AFF2-4BBD-A326-E97C745531D6}" destId="{D833D1B7-A7A6-4030-9D76-EB054B4EEDF4}" srcOrd="1" destOrd="0" presId="urn:microsoft.com/office/officeart/2005/8/layout/orgChart1"/>
    <dgm:cxn modelId="{E1E5B743-290E-49FE-BB3F-8B9A4E3098CB}" type="presParOf" srcId="{D833D1B7-A7A6-4030-9D76-EB054B4EEDF4}" destId="{318AA68C-74C7-4029-9FFD-44EC241B5EDA}" srcOrd="0" destOrd="0" presId="urn:microsoft.com/office/officeart/2005/8/layout/orgChart1"/>
    <dgm:cxn modelId="{62097095-14A1-4315-B6FE-44E7A0A7EE7B}" type="presParOf" srcId="{D833D1B7-A7A6-4030-9D76-EB054B4EEDF4}" destId="{CFAEE421-D356-4473-BF75-1DC019863D29}" srcOrd="1" destOrd="0" presId="urn:microsoft.com/office/officeart/2005/8/layout/orgChart1"/>
    <dgm:cxn modelId="{CBB9DCF4-5092-455E-BF8C-1E5338DE60E7}" type="presParOf" srcId="{CFAEE421-D356-4473-BF75-1DC019863D29}" destId="{27F9D817-A721-42E0-ACED-FC84964DE1DE}" srcOrd="0" destOrd="0" presId="urn:microsoft.com/office/officeart/2005/8/layout/orgChart1"/>
    <dgm:cxn modelId="{21C315F6-DD32-4BA6-8ACB-BAD0B871C65D}" type="presParOf" srcId="{27F9D817-A721-42E0-ACED-FC84964DE1DE}" destId="{50D4217C-79BD-421F-8FB1-5373F44DCAC5}" srcOrd="0" destOrd="0" presId="urn:microsoft.com/office/officeart/2005/8/layout/orgChart1"/>
    <dgm:cxn modelId="{FEB4D300-B750-4B18-AF8F-6D6058E675F1}" type="presParOf" srcId="{27F9D817-A721-42E0-ACED-FC84964DE1DE}" destId="{48B2BE35-098A-466C-B987-012EAF86C95E}" srcOrd="1" destOrd="0" presId="urn:microsoft.com/office/officeart/2005/8/layout/orgChart1"/>
    <dgm:cxn modelId="{1CBA912F-C209-4A98-90C2-39F014709EAF}" type="presParOf" srcId="{CFAEE421-D356-4473-BF75-1DC019863D29}" destId="{685A9697-0727-4A91-8A34-3827F875E98A}" srcOrd="1" destOrd="0" presId="urn:microsoft.com/office/officeart/2005/8/layout/orgChart1"/>
    <dgm:cxn modelId="{032EB169-9598-4AD7-A0BB-9847AD9A8FE4}" type="presParOf" srcId="{685A9697-0727-4A91-8A34-3827F875E98A}" destId="{7E3CDCFA-4716-46A9-90E9-DB90D9BDFB2A}" srcOrd="0" destOrd="0" presId="urn:microsoft.com/office/officeart/2005/8/layout/orgChart1"/>
    <dgm:cxn modelId="{3E333CF3-0260-4C59-9AD2-957D6D750B15}" type="presParOf" srcId="{685A9697-0727-4A91-8A34-3827F875E98A}" destId="{AD447365-F20E-4929-A617-9A37F0A0B713}" srcOrd="1" destOrd="0" presId="urn:microsoft.com/office/officeart/2005/8/layout/orgChart1"/>
    <dgm:cxn modelId="{0E70BA9B-E16B-4C54-8BCC-B947D4CE3CF4}" type="presParOf" srcId="{AD447365-F20E-4929-A617-9A37F0A0B713}" destId="{0006A5A9-0746-44F9-ADAC-F0B3710D493F}" srcOrd="0" destOrd="0" presId="urn:microsoft.com/office/officeart/2005/8/layout/orgChart1"/>
    <dgm:cxn modelId="{2D93CFA1-27C9-47A2-8976-AFFB3423C483}" type="presParOf" srcId="{0006A5A9-0746-44F9-ADAC-F0B3710D493F}" destId="{48D44747-CFCB-4DDA-818F-CADE6970F9E9}" srcOrd="0" destOrd="0" presId="urn:microsoft.com/office/officeart/2005/8/layout/orgChart1"/>
    <dgm:cxn modelId="{1CDD00C7-0C71-4D0D-800C-EEC456474B6E}" type="presParOf" srcId="{0006A5A9-0746-44F9-ADAC-F0B3710D493F}" destId="{209B8E2C-7A2B-490D-ABA5-3A2288104843}" srcOrd="1" destOrd="0" presId="urn:microsoft.com/office/officeart/2005/8/layout/orgChart1"/>
    <dgm:cxn modelId="{6B0869F8-1BCF-46C7-A6C5-FCAE3CF70E8A}" type="presParOf" srcId="{AD447365-F20E-4929-A617-9A37F0A0B713}" destId="{CC491458-4966-4EDA-8243-A266D27D5204}" srcOrd="1" destOrd="0" presId="urn:microsoft.com/office/officeart/2005/8/layout/orgChart1"/>
    <dgm:cxn modelId="{5F675365-FFE7-41C1-A628-A1A5617B0523}" type="presParOf" srcId="{AD447365-F20E-4929-A617-9A37F0A0B713}" destId="{026D61C0-AB4C-46EE-AB9F-554565644866}" srcOrd="2" destOrd="0" presId="urn:microsoft.com/office/officeart/2005/8/layout/orgChart1"/>
    <dgm:cxn modelId="{66E9127C-BB95-4348-AFD2-EA3BC36F45F5}" type="presParOf" srcId="{CFAEE421-D356-4473-BF75-1DC019863D29}" destId="{B89FD201-095A-4B20-B8C1-6C7F77B7E043}" srcOrd="2" destOrd="0" presId="urn:microsoft.com/office/officeart/2005/8/layout/orgChart1"/>
    <dgm:cxn modelId="{2BC1E0CF-FB86-4AB7-979F-06AE35D4E463}" type="presParOf" srcId="{D833D1B7-A7A6-4030-9D76-EB054B4EEDF4}" destId="{7A7F8639-0A4C-431C-A9D8-D7D5C6CBCAAF}" srcOrd="2" destOrd="0" presId="urn:microsoft.com/office/officeart/2005/8/layout/orgChart1"/>
    <dgm:cxn modelId="{7B0CDD03-3398-47D9-8518-0FC73483ACEF}" type="presParOf" srcId="{D833D1B7-A7A6-4030-9D76-EB054B4EEDF4}" destId="{00018271-F22D-4641-ADD9-98B8CC538B91}" srcOrd="3" destOrd="0" presId="urn:microsoft.com/office/officeart/2005/8/layout/orgChart1"/>
    <dgm:cxn modelId="{440FEBF5-79C2-415E-9A81-DB1529515E55}" type="presParOf" srcId="{00018271-F22D-4641-ADD9-98B8CC538B91}" destId="{F378D21F-E3B0-4576-AB7E-1ED1BC3ADD10}" srcOrd="0" destOrd="0" presId="urn:microsoft.com/office/officeart/2005/8/layout/orgChart1"/>
    <dgm:cxn modelId="{1A72972C-CB00-4756-B551-4FA084DC1261}" type="presParOf" srcId="{F378D21F-E3B0-4576-AB7E-1ED1BC3ADD10}" destId="{219B8C8C-8616-4FD1-AD28-B26B9500C324}" srcOrd="0" destOrd="0" presId="urn:microsoft.com/office/officeart/2005/8/layout/orgChart1"/>
    <dgm:cxn modelId="{1B421207-A5E5-4EA0-A98F-A605A4F560DD}" type="presParOf" srcId="{F378D21F-E3B0-4576-AB7E-1ED1BC3ADD10}" destId="{2DC1BB62-A1E3-40BF-8ABD-09F0B9F3939D}" srcOrd="1" destOrd="0" presId="urn:microsoft.com/office/officeart/2005/8/layout/orgChart1"/>
    <dgm:cxn modelId="{B689338F-F5EF-44A9-82DB-5FF494F9732A}" type="presParOf" srcId="{00018271-F22D-4641-ADD9-98B8CC538B91}" destId="{A1B4E0AC-D057-4FD6-B7E6-D96FDF5F0BAB}" srcOrd="1" destOrd="0" presId="urn:microsoft.com/office/officeart/2005/8/layout/orgChart1"/>
    <dgm:cxn modelId="{829AD63A-E65B-4CB9-B58D-34E471BAD39D}" type="presParOf" srcId="{A1B4E0AC-D057-4FD6-B7E6-D96FDF5F0BAB}" destId="{5A3965DA-48B4-4F81-AD93-06C99499EAB8}" srcOrd="0" destOrd="0" presId="urn:microsoft.com/office/officeart/2005/8/layout/orgChart1"/>
    <dgm:cxn modelId="{C756047A-8109-43E5-90EF-9F27A3F5EF9D}" type="presParOf" srcId="{A1B4E0AC-D057-4FD6-B7E6-D96FDF5F0BAB}" destId="{89EA1DC0-7708-44D4-B748-E18212539EA3}" srcOrd="1" destOrd="0" presId="urn:microsoft.com/office/officeart/2005/8/layout/orgChart1"/>
    <dgm:cxn modelId="{4E585D4B-6B50-4F01-854C-376521928FED}" type="presParOf" srcId="{89EA1DC0-7708-44D4-B748-E18212539EA3}" destId="{7311A763-2E6E-468F-9717-DFCF76E0EBAC}" srcOrd="0" destOrd="0" presId="urn:microsoft.com/office/officeart/2005/8/layout/orgChart1"/>
    <dgm:cxn modelId="{9B75A1B3-D460-404A-B0B8-D6F93082551D}" type="presParOf" srcId="{7311A763-2E6E-468F-9717-DFCF76E0EBAC}" destId="{D58462E0-9670-4A8C-BEE5-F5FF0F4200FA}" srcOrd="0" destOrd="0" presId="urn:microsoft.com/office/officeart/2005/8/layout/orgChart1"/>
    <dgm:cxn modelId="{FAC80182-D3D6-4397-95A5-3A52E001A94C}" type="presParOf" srcId="{7311A763-2E6E-468F-9717-DFCF76E0EBAC}" destId="{EA424C61-4026-4991-8CCB-5013BA4CF2AA}" srcOrd="1" destOrd="0" presId="urn:microsoft.com/office/officeart/2005/8/layout/orgChart1"/>
    <dgm:cxn modelId="{5D780201-4EBD-439A-B33F-759CF39F1953}" type="presParOf" srcId="{89EA1DC0-7708-44D4-B748-E18212539EA3}" destId="{2F4B38FF-75BA-4990-838A-DDF9C27B311B}" srcOrd="1" destOrd="0" presId="urn:microsoft.com/office/officeart/2005/8/layout/orgChart1"/>
    <dgm:cxn modelId="{33DD9883-BF61-46A8-85A1-CC8F346B1A64}" type="presParOf" srcId="{89EA1DC0-7708-44D4-B748-E18212539EA3}" destId="{FB9B1E2C-CED2-4416-8C63-FCB0142F6403}" srcOrd="2" destOrd="0" presId="urn:microsoft.com/office/officeart/2005/8/layout/orgChart1"/>
    <dgm:cxn modelId="{3E528D44-EC7C-4F1C-87A7-99F56B40D8DE}" type="presParOf" srcId="{00018271-F22D-4641-ADD9-98B8CC538B91}" destId="{AAA7A716-AAB2-4867-90EB-C0794DC0E73A}" srcOrd="2" destOrd="0" presId="urn:microsoft.com/office/officeart/2005/8/layout/orgChart1"/>
    <dgm:cxn modelId="{E0117F53-6A69-4AC7-A718-F5B47C092FCF}" type="presParOf" srcId="{D833D1B7-A7A6-4030-9D76-EB054B4EEDF4}" destId="{D360E2F0-67A3-40FC-AFA2-8B26DE10C1F9}" srcOrd="4" destOrd="0" presId="urn:microsoft.com/office/officeart/2005/8/layout/orgChart1"/>
    <dgm:cxn modelId="{FFCCA11E-E963-4324-8AD3-20CEA6F30939}" type="presParOf" srcId="{D833D1B7-A7A6-4030-9D76-EB054B4EEDF4}" destId="{2FA839EF-A724-46DF-8F67-2D2171D9FB07}" srcOrd="5" destOrd="0" presId="urn:microsoft.com/office/officeart/2005/8/layout/orgChart1"/>
    <dgm:cxn modelId="{052E1E71-7E4A-49F8-BF2B-1B5DD032E142}" type="presParOf" srcId="{2FA839EF-A724-46DF-8F67-2D2171D9FB07}" destId="{EAE2D4A2-FD76-4547-9BDC-FE0CACE3D0C8}" srcOrd="0" destOrd="0" presId="urn:microsoft.com/office/officeart/2005/8/layout/orgChart1"/>
    <dgm:cxn modelId="{49B4FBF9-FB8B-44B3-AA21-4D559867E433}" type="presParOf" srcId="{EAE2D4A2-FD76-4547-9BDC-FE0CACE3D0C8}" destId="{D9A14AF8-54AB-4BE6-BD39-C74784FD4679}" srcOrd="0" destOrd="0" presId="urn:microsoft.com/office/officeart/2005/8/layout/orgChart1"/>
    <dgm:cxn modelId="{6823EF89-10C5-4A47-95C4-11EDD10BD5C3}" type="presParOf" srcId="{EAE2D4A2-FD76-4547-9BDC-FE0CACE3D0C8}" destId="{A949F3AC-99D5-4A11-A505-DA6DBBD6E347}" srcOrd="1" destOrd="0" presId="urn:microsoft.com/office/officeart/2005/8/layout/orgChart1"/>
    <dgm:cxn modelId="{9E0711CB-4E1E-45B8-894C-7AB0C5B0F1EB}" type="presParOf" srcId="{2FA839EF-A724-46DF-8F67-2D2171D9FB07}" destId="{7AEBBFF3-3BE2-4336-9744-DF518261E4B7}" srcOrd="1" destOrd="0" presId="urn:microsoft.com/office/officeart/2005/8/layout/orgChart1"/>
    <dgm:cxn modelId="{B28EB582-F7AB-466C-9FDA-3DF0D397FA15}" type="presParOf" srcId="{2FA839EF-A724-46DF-8F67-2D2171D9FB07}" destId="{DF7E8448-7C4D-40CD-8716-2A974DBEBC66}" srcOrd="2" destOrd="0" presId="urn:microsoft.com/office/officeart/2005/8/layout/orgChart1"/>
    <dgm:cxn modelId="{DFCA94EF-D088-4049-83A0-A70B80E49122}" type="presParOf" srcId="{B3EFD736-AFF2-4BBD-A326-E97C745531D6}" destId="{71D1357C-2DF8-4B95-9CE7-3BE4866C5B4D}" srcOrd="2" destOrd="0" presId="urn:microsoft.com/office/officeart/2005/8/layout/orgChart1"/>
    <dgm:cxn modelId="{08A12B61-55A8-4C1C-9D51-DE39D7C620EA}" type="presParOf" srcId="{84055679-9B4D-44CA-926B-ED096F7E7E9E}" destId="{E5512447-A316-4ACB-9235-C9F7EF4BB79A}" srcOrd="6" destOrd="0" presId="urn:microsoft.com/office/officeart/2005/8/layout/orgChart1"/>
    <dgm:cxn modelId="{7E8E5EC3-6BCC-4766-B789-855DC4A77E33}" type="presParOf" srcId="{84055679-9B4D-44CA-926B-ED096F7E7E9E}" destId="{4B242C0A-AD7B-46AC-A52E-43A70D5FF74D}" srcOrd="7" destOrd="0" presId="urn:microsoft.com/office/officeart/2005/8/layout/orgChart1"/>
    <dgm:cxn modelId="{FE8A1C71-C292-40C0-B3FC-F8A0A305993B}" type="presParOf" srcId="{4B242C0A-AD7B-46AC-A52E-43A70D5FF74D}" destId="{7DEFCD5A-8180-4702-A419-6B4415BDD714}" srcOrd="0" destOrd="0" presId="urn:microsoft.com/office/officeart/2005/8/layout/orgChart1"/>
    <dgm:cxn modelId="{3C8144C6-8045-40E1-872C-D50F7368FFC7}" type="presParOf" srcId="{7DEFCD5A-8180-4702-A419-6B4415BDD714}" destId="{F20DDAC0-3602-43F1-8EAA-E812D09DEE38}" srcOrd="0" destOrd="0" presId="urn:microsoft.com/office/officeart/2005/8/layout/orgChart1"/>
    <dgm:cxn modelId="{FAFE863B-E802-4F7B-8AC6-E328EA2CFAE7}" type="presParOf" srcId="{7DEFCD5A-8180-4702-A419-6B4415BDD714}" destId="{EBDB6BC5-E9DF-4514-B090-690F22E66D20}" srcOrd="1" destOrd="0" presId="urn:microsoft.com/office/officeart/2005/8/layout/orgChart1"/>
    <dgm:cxn modelId="{3C49F64D-8BDC-4BEB-A3F5-5C70F29A725E}" type="presParOf" srcId="{4B242C0A-AD7B-46AC-A52E-43A70D5FF74D}" destId="{302FC819-08AA-4DEF-B361-9DA5706C5D69}" srcOrd="1" destOrd="0" presId="urn:microsoft.com/office/officeart/2005/8/layout/orgChart1"/>
    <dgm:cxn modelId="{277E4E98-7338-4A90-9139-B3EA2A4870CB}" type="presParOf" srcId="{302FC819-08AA-4DEF-B361-9DA5706C5D69}" destId="{775EE4F7-F09A-4E06-B7F5-8EF3F0D5A91D}" srcOrd="0" destOrd="0" presId="urn:microsoft.com/office/officeart/2005/8/layout/orgChart1"/>
    <dgm:cxn modelId="{9247509E-075B-4E10-92F7-78741E16514F}" type="presParOf" srcId="{302FC819-08AA-4DEF-B361-9DA5706C5D69}" destId="{BD08C3D1-6D1D-42C6-88D0-ECDE5C95E358}" srcOrd="1" destOrd="0" presId="urn:microsoft.com/office/officeart/2005/8/layout/orgChart1"/>
    <dgm:cxn modelId="{2BE15639-20B6-4BED-B71D-BE6B6E79362C}" type="presParOf" srcId="{BD08C3D1-6D1D-42C6-88D0-ECDE5C95E358}" destId="{12F112B2-A866-4131-9F0E-B660D9CA4A66}" srcOrd="0" destOrd="0" presId="urn:microsoft.com/office/officeart/2005/8/layout/orgChart1"/>
    <dgm:cxn modelId="{7FD8403E-1A6F-452D-AE9E-38B3C1D69A42}" type="presParOf" srcId="{12F112B2-A866-4131-9F0E-B660D9CA4A66}" destId="{DCB881BB-5251-4DED-9EAF-BD0C94C6DD31}" srcOrd="0" destOrd="0" presId="urn:microsoft.com/office/officeart/2005/8/layout/orgChart1"/>
    <dgm:cxn modelId="{6265F542-433D-47A8-B81B-E8E8CD4C0FC6}" type="presParOf" srcId="{12F112B2-A866-4131-9F0E-B660D9CA4A66}" destId="{BD62354A-ED07-4B09-87F7-1EDB0A4F1556}" srcOrd="1" destOrd="0" presId="urn:microsoft.com/office/officeart/2005/8/layout/orgChart1"/>
    <dgm:cxn modelId="{27287159-E462-4143-BC76-BF2BB65F2724}" type="presParOf" srcId="{BD08C3D1-6D1D-42C6-88D0-ECDE5C95E358}" destId="{91E28068-7152-4766-804A-9FD4DDB829B3}" srcOrd="1" destOrd="0" presId="urn:microsoft.com/office/officeart/2005/8/layout/orgChart1"/>
    <dgm:cxn modelId="{A29B44D9-4A46-4003-AD65-BFDD5523A32A}" type="presParOf" srcId="{91E28068-7152-4766-804A-9FD4DDB829B3}" destId="{153EABA0-20D1-4216-8AEC-C583F026B6FB}" srcOrd="0" destOrd="0" presId="urn:microsoft.com/office/officeart/2005/8/layout/orgChart1"/>
    <dgm:cxn modelId="{EC29E497-EBE2-44E5-8F9E-BA3F11348DDB}" type="presParOf" srcId="{91E28068-7152-4766-804A-9FD4DDB829B3}" destId="{BBF58C9E-45DB-428F-A740-479C68F33FBA}" srcOrd="1" destOrd="0" presId="urn:microsoft.com/office/officeart/2005/8/layout/orgChart1"/>
    <dgm:cxn modelId="{E6CB1B2C-B366-44DD-A953-8FD6739C96F3}" type="presParOf" srcId="{BBF58C9E-45DB-428F-A740-479C68F33FBA}" destId="{1C7F68B9-AE83-4851-BAF7-8F513FF01FBF}" srcOrd="0" destOrd="0" presId="urn:microsoft.com/office/officeart/2005/8/layout/orgChart1"/>
    <dgm:cxn modelId="{3429D4BE-BD5E-47DC-9AE0-3E665C27E62B}" type="presParOf" srcId="{1C7F68B9-AE83-4851-BAF7-8F513FF01FBF}" destId="{C8DC77A2-5F5D-4B55-9E99-81297A6041B2}" srcOrd="0" destOrd="0" presId="urn:microsoft.com/office/officeart/2005/8/layout/orgChart1"/>
    <dgm:cxn modelId="{3CF3F020-7A15-49E4-9880-C41D27B3E6CD}" type="presParOf" srcId="{1C7F68B9-AE83-4851-BAF7-8F513FF01FBF}" destId="{B9FE4F22-8188-4B93-8547-A6B9421F94FD}" srcOrd="1" destOrd="0" presId="urn:microsoft.com/office/officeart/2005/8/layout/orgChart1"/>
    <dgm:cxn modelId="{D81E171C-2492-4C20-9350-8A8EA5671591}" type="presParOf" srcId="{BBF58C9E-45DB-428F-A740-479C68F33FBA}" destId="{CA81D0CE-996B-413C-B133-8D2F674DA8B0}" srcOrd="1" destOrd="0" presId="urn:microsoft.com/office/officeart/2005/8/layout/orgChart1"/>
    <dgm:cxn modelId="{024DD64F-953C-48AD-A281-99F9E4E2714C}" type="presParOf" srcId="{BBF58C9E-45DB-428F-A740-479C68F33FBA}" destId="{66387884-0F50-49D1-B37C-A8F675BCCE8A}" srcOrd="2" destOrd="0" presId="urn:microsoft.com/office/officeart/2005/8/layout/orgChart1"/>
    <dgm:cxn modelId="{D7419231-3F3D-4BE8-B4FE-FB71D2064164}" type="presParOf" srcId="{BD08C3D1-6D1D-42C6-88D0-ECDE5C95E358}" destId="{B97C62CF-DFA3-43FD-BF57-12F9A4895EBD}" srcOrd="2" destOrd="0" presId="urn:microsoft.com/office/officeart/2005/8/layout/orgChart1"/>
    <dgm:cxn modelId="{24AEB3EA-AB39-4BD6-B600-7E54A3D6D5FF}" type="presParOf" srcId="{4B242C0A-AD7B-46AC-A52E-43A70D5FF74D}" destId="{2B194EE9-1188-432E-B0E4-56E2D3F73D9C}" srcOrd="2" destOrd="0" presId="urn:microsoft.com/office/officeart/2005/8/layout/orgChart1"/>
    <dgm:cxn modelId="{BC7F18FF-0C3D-4D32-A1CA-9FBC3A3C4D64}" type="presParOf" srcId="{84055679-9B4D-44CA-926B-ED096F7E7E9E}" destId="{327994BC-5BC6-4D49-B6FB-39C29F677CC9}" srcOrd="8" destOrd="0" presId="urn:microsoft.com/office/officeart/2005/8/layout/orgChart1"/>
    <dgm:cxn modelId="{00BF7C2A-EE20-455A-892D-ACB0D37678E5}" type="presParOf" srcId="{84055679-9B4D-44CA-926B-ED096F7E7E9E}" destId="{A28991BB-3A1A-463E-99AB-75A58D13FACD}" srcOrd="9" destOrd="0" presId="urn:microsoft.com/office/officeart/2005/8/layout/orgChart1"/>
    <dgm:cxn modelId="{2B79BD74-8B76-45C0-8936-E548C83F8BF0}" type="presParOf" srcId="{A28991BB-3A1A-463E-99AB-75A58D13FACD}" destId="{4BB16C33-26FA-4285-A5D9-D66A652FCE61}" srcOrd="0" destOrd="0" presId="urn:microsoft.com/office/officeart/2005/8/layout/orgChart1"/>
    <dgm:cxn modelId="{AB530331-4CEA-48E6-86E9-5DD9147229C9}" type="presParOf" srcId="{4BB16C33-26FA-4285-A5D9-D66A652FCE61}" destId="{ADFDB336-D349-4F6C-9F65-238D33C0CF7E}" srcOrd="0" destOrd="0" presId="urn:microsoft.com/office/officeart/2005/8/layout/orgChart1"/>
    <dgm:cxn modelId="{CE840013-18D4-4D81-85AF-A88CAD831028}" type="presParOf" srcId="{4BB16C33-26FA-4285-A5D9-D66A652FCE61}" destId="{BA147550-A270-4665-B773-6EE4B183D600}" srcOrd="1" destOrd="0" presId="urn:microsoft.com/office/officeart/2005/8/layout/orgChart1"/>
    <dgm:cxn modelId="{085E5F27-7FFA-4DDF-A1A6-FD97B5865EBA}" type="presParOf" srcId="{A28991BB-3A1A-463E-99AB-75A58D13FACD}" destId="{5B1ECA76-8100-460D-B441-FDFE6AA7B451}" srcOrd="1" destOrd="0" presId="urn:microsoft.com/office/officeart/2005/8/layout/orgChart1"/>
    <dgm:cxn modelId="{313DA43F-46A7-4DFA-AFC6-E0461A0A7579}" type="presParOf" srcId="{5B1ECA76-8100-460D-B441-FDFE6AA7B451}" destId="{897220F5-AD8A-4C2E-93E7-CE006CEDAB4C}" srcOrd="0" destOrd="0" presId="urn:microsoft.com/office/officeart/2005/8/layout/orgChart1"/>
    <dgm:cxn modelId="{43CFB3E8-0B23-49F7-9D73-E34775DB9D61}" type="presParOf" srcId="{5B1ECA76-8100-460D-B441-FDFE6AA7B451}" destId="{4C1A841D-004F-4CA7-8910-8B28FE000370}" srcOrd="1" destOrd="0" presId="urn:microsoft.com/office/officeart/2005/8/layout/orgChart1"/>
    <dgm:cxn modelId="{CD029A8E-688A-412E-ADB7-FF52F77F09BA}" type="presParOf" srcId="{4C1A841D-004F-4CA7-8910-8B28FE000370}" destId="{0B8AC126-4F34-404E-9A5D-1B28B0A9319F}" srcOrd="0" destOrd="0" presId="urn:microsoft.com/office/officeart/2005/8/layout/orgChart1"/>
    <dgm:cxn modelId="{C5057E1C-9EAE-4437-B689-D9C6D6BFEE96}" type="presParOf" srcId="{0B8AC126-4F34-404E-9A5D-1B28B0A9319F}" destId="{02FD81B2-8C9B-4E54-B758-A8D7FD62B7C9}" srcOrd="0" destOrd="0" presId="urn:microsoft.com/office/officeart/2005/8/layout/orgChart1"/>
    <dgm:cxn modelId="{B8F6CA0A-E159-4359-B004-FCAC8E6739D3}" type="presParOf" srcId="{0B8AC126-4F34-404E-9A5D-1B28B0A9319F}" destId="{6DB8D89E-2B03-43C4-93B0-123D2DE49479}" srcOrd="1" destOrd="0" presId="urn:microsoft.com/office/officeart/2005/8/layout/orgChart1"/>
    <dgm:cxn modelId="{11D33B08-5894-496D-8D97-976655B81FD6}" type="presParOf" srcId="{4C1A841D-004F-4CA7-8910-8B28FE000370}" destId="{149F0F69-94C9-4E91-8C46-D79993E899D1}" srcOrd="1" destOrd="0" presId="urn:microsoft.com/office/officeart/2005/8/layout/orgChart1"/>
    <dgm:cxn modelId="{A5B04719-2AEB-4A34-B895-D954E56B1E26}" type="presParOf" srcId="{4C1A841D-004F-4CA7-8910-8B28FE000370}" destId="{C9D5DAB7-EFFB-4915-B240-5F4C46ACAC83}" srcOrd="2" destOrd="0" presId="urn:microsoft.com/office/officeart/2005/8/layout/orgChart1"/>
    <dgm:cxn modelId="{7BE1911B-8FE2-464E-837E-7C31053F407F}" type="presParOf" srcId="{A28991BB-3A1A-463E-99AB-75A58D13FACD}" destId="{5E0AF0BD-043E-442B-B8C6-7E171C799E0F}" srcOrd="2" destOrd="0" presId="urn:microsoft.com/office/officeart/2005/8/layout/orgChart1"/>
    <dgm:cxn modelId="{0B4B6BB7-4731-404D-9D4A-8E8FB785E512}" type="presParOf" srcId="{84055679-9B4D-44CA-926B-ED096F7E7E9E}" destId="{327CF050-DA0C-4B9F-8768-1E659F4CFD8B}" srcOrd="10" destOrd="0" presId="urn:microsoft.com/office/officeart/2005/8/layout/orgChart1"/>
    <dgm:cxn modelId="{A59EA10E-005E-48C4-A232-1B2853390EC5}" type="presParOf" srcId="{84055679-9B4D-44CA-926B-ED096F7E7E9E}" destId="{4C49F89C-D72D-4A42-886A-DD4DB3CF7216}" srcOrd="11" destOrd="0" presId="urn:microsoft.com/office/officeart/2005/8/layout/orgChart1"/>
    <dgm:cxn modelId="{1AB668B0-5563-4CEC-A524-3CAA99D37128}" type="presParOf" srcId="{4C49F89C-D72D-4A42-886A-DD4DB3CF7216}" destId="{397D6A9A-6614-42CE-9C31-6C513E77DF38}" srcOrd="0" destOrd="0" presId="urn:microsoft.com/office/officeart/2005/8/layout/orgChart1"/>
    <dgm:cxn modelId="{7A6FA857-B072-460C-BED1-EDC5FA465E13}" type="presParOf" srcId="{397D6A9A-6614-42CE-9C31-6C513E77DF38}" destId="{B20DAA38-88F8-4B88-AA14-83FE751F7465}" srcOrd="0" destOrd="0" presId="urn:microsoft.com/office/officeart/2005/8/layout/orgChart1"/>
    <dgm:cxn modelId="{5C33165D-0635-4FCB-9CD1-76656EA82CFB}" type="presParOf" srcId="{397D6A9A-6614-42CE-9C31-6C513E77DF38}" destId="{F6ABF2D7-6E47-49F2-AB5B-AE5AAB1F27FF}" srcOrd="1" destOrd="0" presId="urn:microsoft.com/office/officeart/2005/8/layout/orgChart1"/>
    <dgm:cxn modelId="{4C1E754D-9E2F-48D0-82D0-A3B59185B7D7}" type="presParOf" srcId="{4C49F89C-D72D-4A42-886A-DD4DB3CF7216}" destId="{55F3010B-5222-47D1-A7C8-8F9B7926A5AD}" srcOrd="1" destOrd="0" presId="urn:microsoft.com/office/officeart/2005/8/layout/orgChart1"/>
    <dgm:cxn modelId="{BB7632B8-305E-40EC-B8E2-00173D9BD5D7}" type="presParOf" srcId="{4C49F89C-D72D-4A42-886A-DD4DB3CF7216}" destId="{DAFA8622-3466-48D9-A496-AEB4CCB47132}" srcOrd="2" destOrd="0" presId="urn:microsoft.com/office/officeart/2005/8/layout/orgChart1"/>
    <dgm:cxn modelId="{33A1D7B3-725D-42C6-9ADE-61A5D4B13D57}" type="presParOf" srcId="{84055679-9B4D-44CA-926B-ED096F7E7E9E}" destId="{F9B172E0-9B5E-4088-BAC9-31FA3DBB1AF5}" srcOrd="12" destOrd="0" presId="urn:microsoft.com/office/officeart/2005/8/layout/orgChart1"/>
    <dgm:cxn modelId="{5BFC7828-9D40-4C6F-8483-1A8456C7E11C}" type="presParOf" srcId="{84055679-9B4D-44CA-926B-ED096F7E7E9E}" destId="{85DA6AEE-9159-42B1-8313-017BBEDBA481}" srcOrd="13" destOrd="0" presId="urn:microsoft.com/office/officeart/2005/8/layout/orgChart1"/>
    <dgm:cxn modelId="{E7AB4B0C-0686-4CE0-B9E9-E4355CE2CB6A}" type="presParOf" srcId="{85DA6AEE-9159-42B1-8313-017BBEDBA481}" destId="{2184C2D7-87B7-41FB-8571-5CE87447EF9E}" srcOrd="0" destOrd="0" presId="urn:microsoft.com/office/officeart/2005/8/layout/orgChart1"/>
    <dgm:cxn modelId="{24D4026D-C99E-481F-942A-CBBDA60BC78A}" type="presParOf" srcId="{2184C2D7-87B7-41FB-8571-5CE87447EF9E}" destId="{8888ABE4-3307-4559-B783-1CF8E55F2DE9}" srcOrd="0" destOrd="0" presId="urn:microsoft.com/office/officeart/2005/8/layout/orgChart1"/>
    <dgm:cxn modelId="{729BE2C2-14B4-457D-B660-C9CB0EABA2E7}" type="presParOf" srcId="{2184C2D7-87B7-41FB-8571-5CE87447EF9E}" destId="{688983BD-819F-44A6-AB22-9386A54ADD3F}" srcOrd="1" destOrd="0" presId="urn:microsoft.com/office/officeart/2005/8/layout/orgChart1"/>
    <dgm:cxn modelId="{0FE189EA-9E1C-4A73-B458-657DA33BB020}" type="presParOf" srcId="{85DA6AEE-9159-42B1-8313-017BBEDBA481}" destId="{7F82075E-88D9-4716-B069-5069A4492BA2}" srcOrd="1" destOrd="0" presId="urn:microsoft.com/office/officeart/2005/8/layout/orgChart1"/>
    <dgm:cxn modelId="{5A858AED-518B-4B04-A534-67DB0CA3BE44}" type="presParOf" srcId="{85DA6AEE-9159-42B1-8313-017BBEDBA481}" destId="{9C884825-AEF9-43A8-9782-D971AB7584CF}" srcOrd="2" destOrd="0" presId="urn:microsoft.com/office/officeart/2005/8/layout/orgChart1"/>
    <dgm:cxn modelId="{20CFD790-62A0-4683-AF38-9A90923DB297}" type="presParOf" srcId="{564F9D0A-71FC-4B47-B7E2-E28CCB95EE43}" destId="{B4DFEACB-4A4C-42EA-8342-4AA8B9498C84}" srcOrd="2" destOrd="0" presId="urn:microsoft.com/office/officeart/2005/8/layout/orgChart1"/>
    <dgm:cxn modelId="{EBE11EB2-55CC-4BE6-B280-360F88A17486}" type="presParOf" srcId="{B4DFEACB-4A4C-42EA-8342-4AA8B9498C84}" destId="{32B77DD8-71E7-49AB-A29E-DB98B99F83AE}" srcOrd="0" destOrd="0" presId="urn:microsoft.com/office/officeart/2005/8/layout/orgChart1"/>
    <dgm:cxn modelId="{CA977DE4-7DFE-45F3-8BE6-436A5354EE7B}" type="presParOf" srcId="{B4DFEACB-4A4C-42EA-8342-4AA8B9498C84}" destId="{9985D62C-1678-4435-AB16-F9F537292E04}" srcOrd="1" destOrd="0" presId="urn:microsoft.com/office/officeart/2005/8/layout/orgChart1"/>
    <dgm:cxn modelId="{989D10C8-18FB-4FBB-B61B-86104EC9D497}" type="presParOf" srcId="{9985D62C-1678-4435-AB16-F9F537292E04}" destId="{8BDC1DBC-2C79-4F18-8F7A-F538F3BAC0EA}" srcOrd="0" destOrd="0" presId="urn:microsoft.com/office/officeart/2005/8/layout/orgChart1"/>
    <dgm:cxn modelId="{2CA8CBD4-5626-4979-B523-B5ECDFF752D9}" type="presParOf" srcId="{8BDC1DBC-2C79-4F18-8F7A-F538F3BAC0EA}" destId="{3AD81B2E-4412-4009-825C-FF2C7BDA3464}" srcOrd="0" destOrd="0" presId="urn:microsoft.com/office/officeart/2005/8/layout/orgChart1"/>
    <dgm:cxn modelId="{4690A73B-B7F4-4E6E-97EF-F95F1DD6975B}" type="presParOf" srcId="{8BDC1DBC-2C79-4F18-8F7A-F538F3BAC0EA}" destId="{835CD845-86AB-4A07-8273-394723BAB621}" srcOrd="1" destOrd="0" presId="urn:microsoft.com/office/officeart/2005/8/layout/orgChart1"/>
    <dgm:cxn modelId="{EA69379D-445A-404E-9B86-34F5171AB502}" type="presParOf" srcId="{9985D62C-1678-4435-AB16-F9F537292E04}" destId="{260551C6-BD56-4E41-A38B-171D6C797460}" srcOrd="1" destOrd="0" presId="urn:microsoft.com/office/officeart/2005/8/layout/orgChart1"/>
    <dgm:cxn modelId="{FE63B198-24FA-413A-9441-19A45B6F1671}" type="presParOf" srcId="{9985D62C-1678-4435-AB16-F9F537292E04}" destId="{DB903BBF-42F6-4B6F-837B-635415DDB9E6}" srcOrd="2" destOrd="0" presId="urn:microsoft.com/office/officeart/2005/8/layout/orgChart1"/>
    <dgm:cxn modelId="{6DBA35EA-38E3-4326-A4B4-C23CCFF52C23}" type="presParOf" srcId="{B4DFEACB-4A4C-42EA-8342-4AA8B9498C84}" destId="{7A5D3D08-299D-48A6-84E5-2F56F0323E5E}" srcOrd="2" destOrd="0" presId="urn:microsoft.com/office/officeart/2005/8/layout/orgChart1"/>
    <dgm:cxn modelId="{C9D16897-FA17-4513-BBE7-D3EFEA32EB67}" type="presParOf" srcId="{B4DFEACB-4A4C-42EA-8342-4AA8B9498C84}" destId="{100E913F-66D3-4673-8A91-BB1D32A3572A}" srcOrd="3" destOrd="0" presId="urn:microsoft.com/office/officeart/2005/8/layout/orgChart1"/>
    <dgm:cxn modelId="{B8EB966E-CA52-4014-BFF6-20641311B08B}" type="presParOf" srcId="{100E913F-66D3-4673-8A91-BB1D32A3572A}" destId="{375AA6E6-E9AC-4E1A-930C-4C998266E8A0}" srcOrd="0" destOrd="0" presId="urn:microsoft.com/office/officeart/2005/8/layout/orgChart1"/>
    <dgm:cxn modelId="{4BFF4A0E-E323-44F8-8A6D-F0B73E6024E5}" type="presParOf" srcId="{375AA6E6-E9AC-4E1A-930C-4C998266E8A0}" destId="{79CCD50F-4513-47B5-A112-E410E255B540}" srcOrd="0" destOrd="0" presId="urn:microsoft.com/office/officeart/2005/8/layout/orgChart1"/>
    <dgm:cxn modelId="{9377361B-0F6B-44C1-8013-4C83CB7186FE}" type="presParOf" srcId="{375AA6E6-E9AC-4E1A-930C-4C998266E8A0}" destId="{83506E02-144D-4F6E-9C83-87D7E0854D2D}" srcOrd="1" destOrd="0" presId="urn:microsoft.com/office/officeart/2005/8/layout/orgChart1"/>
    <dgm:cxn modelId="{8DE5F852-6ADD-4E8D-BE03-2EF04FD3CA32}" type="presParOf" srcId="{100E913F-66D3-4673-8A91-BB1D32A3572A}" destId="{732B488C-C4C8-44C4-BD9F-101699D9C9BB}" srcOrd="1" destOrd="0" presId="urn:microsoft.com/office/officeart/2005/8/layout/orgChart1"/>
    <dgm:cxn modelId="{963C1859-E8A2-493B-9D9C-2D262CECB3DF}" type="presParOf" srcId="{100E913F-66D3-4673-8A91-BB1D32A3572A}" destId="{30D0259F-0946-42C5-ABEF-56B5C969FD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564A5F-EBD9-4588-81D2-95802BA88E6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32D501B-457A-448D-9F50-2B40D62D93C2}">
      <dgm:prSet phldrT="[Text]"/>
      <dgm:spPr/>
      <dgm:t>
        <a:bodyPr/>
        <a:lstStyle/>
        <a:p>
          <a:r>
            <a:rPr lang="en-CA" dirty="0" smtClean="0"/>
            <a:t>Strategic Plan</a:t>
          </a:r>
        </a:p>
      </dgm:t>
    </dgm:pt>
    <dgm:pt modelId="{D5723C44-FE4E-4A46-8755-7E3B6A41F7D3}" type="parTrans" cxnId="{B675B313-A92A-4B19-A4BA-028978E0631E}">
      <dgm:prSet/>
      <dgm:spPr/>
      <dgm:t>
        <a:bodyPr/>
        <a:lstStyle/>
        <a:p>
          <a:endParaRPr lang="en-CA"/>
        </a:p>
      </dgm:t>
    </dgm:pt>
    <dgm:pt modelId="{1728C2E6-0B01-42B8-9314-747552287BC2}" type="sibTrans" cxnId="{B675B313-A92A-4B19-A4BA-028978E0631E}">
      <dgm:prSet/>
      <dgm:spPr/>
      <dgm:t>
        <a:bodyPr/>
        <a:lstStyle/>
        <a:p>
          <a:endParaRPr lang="en-CA"/>
        </a:p>
      </dgm:t>
    </dgm:pt>
    <dgm:pt modelId="{D644D7E8-A869-4143-88CF-285DAD163B00}">
      <dgm:prSet phldrT="[Text]"/>
      <dgm:spPr/>
      <dgm:t>
        <a:bodyPr/>
        <a:lstStyle/>
        <a:p>
          <a:r>
            <a:rPr lang="en-CA" dirty="0" smtClean="0"/>
            <a:t>Mission</a:t>
          </a:r>
          <a:endParaRPr lang="en-CA" dirty="0"/>
        </a:p>
      </dgm:t>
    </dgm:pt>
    <dgm:pt modelId="{694699A6-01E5-48A5-88E6-38A7DEB9A90A}" type="parTrans" cxnId="{908A5F91-5404-49D3-84B4-C9E16DED7A00}">
      <dgm:prSet/>
      <dgm:spPr/>
      <dgm:t>
        <a:bodyPr/>
        <a:lstStyle/>
        <a:p>
          <a:endParaRPr lang="en-CA"/>
        </a:p>
      </dgm:t>
    </dgm:pt>
    <dgm:pt modelId="{E9518D7D-99D3-48AB-84BB-71E4BF28F844}" type="sibTrans" cxnId="{908A5F91-5404-49D3-84B4-C9E16DED7A00}">
      <dgm:prSet/>
      <dgm:spPr/>
      <dgm:t>
        <a:bodyPr/>
        <a:lstStyle/>
        <a:p>
          <a:endParaRPr lang="en-CA"/>
        </a:p>
      </dgm:t>
    </dgm:pt>
    <dgm:pt modelId="{565C2716-9C5C-405F-929F-6064C6DBDD88}">
      <dgm:prSet phldrT="[Text]"/>
      <dgm:spPr/>
      <dgm:t>
        <a:bodyPr/>
        <a:lstStyle/>
        <a:p>
          <a:r>
            <a:rPr lang="en-CA" dirty="0" smtClean="0"/>
            <a:t>Vision</a:t>
          </a:r>
          <a:endParaRPr lang="en-CA" dirty="0"/>
        </a:p>
      </dgm:t>
    </dgm:pt>
    <dgm:pt modelId="{EB25B2B2-4796-4FF7-AF9D-BC45C77C378E}" type="parTrans" cxnId="{F8011A77-E4D1-4FF2-BE03-4B7E18113AD7}">
      <dgm:prSet/>
      <dgm:spPr/>
      <dgm:t>
        <a:bodyPr/>
        <a:lstStyle/>
        <a:p>
          <a:endParaRPr lang="en-CA"/>
        </a:p>
      </dgm:t>
    </dgm:pt>
    <dgm:pt modelId="{FF00C158-8719-4CFB-A007-B7A847A10F06}" type="sibTrans" cxnId="{F8011A77-E4D1-4FF2-BE03-4B7E18113AD7}">
      <dgm:prSet/>
      <dgm:spPr/>
      <dgm:t>
        <a:bodyPr/>
        <a:lstStyle/>
        <a:p>
          <a:endParaRPr lang="en-CA"/>
        </a:p>
      </dgm:t>
    </dgm:pt>
    <dgm:pt modelId="{11167E35-FD0D-4F63-8D13-6172F050DF48}">
      <dgm:prSet phldrT="[Text]"/>
      <dgm:spPr/>
      <dgm:t>
        <a:bodyPr/>
        <a:lstStyle/>
        <a:p>
          <a:r>
            <a:rPr lang="en-CA" dirty="0" smtClean="0"/>
            <a:t>Values</a:t>
          </a:r>
          <a:endParaRPr lang="en-CA" dirty="0"/>
        </a:p>
      </dgm:t>
    </dgm:pt>
    <dgm:pt modelId="{888DC5DE-FEAD-4DB3-8D45-22882D5A1F18}" type="parTrans" cxnId="{6F92DF10-BFA3-44E1-82B0-90E658114E0E}">
      <dgm:prSet/>
      <dgm:spPr/>
      <dgm:t>
        <a:bodyPr/>
        <a:lstStyle/>
        <a:p>
          <a:endParaRPr lang="en-CA"/>
        </a:p>
      </dgm:t>
    </dgm:pt>
    <dgm:pt modelId="{DD42D4CD-CC23-41D5-91EC-F56109194B8B}" type="sibTrans" cxnId="{6F92DF10-BFA3-44E1-82B0-90E658114E0E}">
      <dgm:prSet/>
      <dgm:spPr/>
      <dgm:t>
        <a:bodyPr/>
        <a:lstStyle/>
        <a:p>
          <a:endParaRPr lang="en-CA"/>
        </a:p>
      </dgm:t>
    </dgm:pt>
    <dgm:pt modelId="{B4A81466-FC24-4E68-965B-EFA925E55D6C}" type="pres">
      <dgm:prSet presAssocID="{F6564A5F-EBD9-4588-81D2-95802BA88E6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708F364C-2F36-4815-8F9F-08B4AA8D086A}" type="pres">
      <dgm:prSet presAssocID="{232D501B-457A-448D-9F50-2B40D62D93C2}" presName="centerShape" presStyleLbl="node0" presStyleIdx="0" presStyleCnt="1"/>
      <dgm:spPr/>
      <dgm:t>
        <a:bodyPr/>
        <a:lstStyle/>
        <a:p>
          <a:endParaRPr lang="en-CA"/>
        </a:p>
      </dgm:t>
    </dgm:pt>
    <dgm:pt modelId="{228F539D-00B6-482B-BF92-090C70F1DEFC}" type="pres">
      <dgm:prSet presAssocID="{694699A6-01E5-48A5-88E6-38A7DEB9A90A}" presName="parTrans" presStyleLbl="bgSibTrans2D1" presStyleIdx="0" presStyleCnt="3"/>
      <dgm:spPr/>
      <dgm:t>
        <a:bodyPr/>
        <a:lstStyle/>
        <a:p>
          <a:endParaRPr lang="en-CA"/>
        </a:p>
      </dgm:t>
    </dgm:pt>
    <dgm:pt modelId="{795E182D-8DB3-418B-A148-9454DCFBCACA}" type="pres">
      <dgm:prSet presAssocID="{D644D7E8-A869-4143-88CF-285DAD163B0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92CDC68-249F-437B-A6F3-00CABE16146A}" type="pres">
      <dgm:prSet presAssocID="{EB25B2B2-4796-4FF7-AF9D-BC45C77C378E}" presName="parTrans" presStyleLbl="bgSibTrans2D1" presStyleIdx="1" presStyleCnt="3"/>
      <dgm:spPr/>
      <dgm:t>
        <a:bodyPr/>
        <a:lstStyle/>
        <a:p>
          <a:endParaRPr lang="en-CA"/>
        </a:p>
      </dgm:t>
    </dgm:pt>
    <dgm:pt modelId="{0616FC13-80F8-4C23-88B6-AFAAD8D21F8E}" type="pres">
      <dgm:prSet presAssocID="{565C2716-9C5C-405F-929F-6064C6DBDD8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6DEEDFC-3FD1-4177-812B-981299969BDB}" type="pres">
      <dgm:prSet presAssocID="{888DC5DE-FEAD-4DB3-8D45-22882D5A1F18}" presName="parTrans" presStyleLbl="bgSibTrans2D1" presStyleIdx="2" presStyleCnt="3"/>
      <dgm:spPr/>
      <dgm:t>
        <a:bodyPr/>
        <a:lstStyle/>
        <a:p>
          <a:endParaRPr lang="en-CA"/>
        </a:p>
      </dgm:t>
    </dgm:pt>
    <dgm:pt modelId="{852793FA-8E08-4379-95DE-EFBE222BB0EC}" type="pres">
      <dgm:prSet presAssocID="{11167E35-FD0D-4F63-8D13-6172F050DF48}" presName="node" presStyleLbl="node1" presStyleIdx="2" presStyleCnt="3" custRadScaleRad="102165" custRadScaleInc="-364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08A5F91-5404-49D3-84B4-C9E16DED7A00}" srcId="{232D501B-457A-448D-9F50-2B40D62D93C2}" destId="{D644D7E8-A869-4143-88CF-285DAD163B00}" srcOrd="0" destOrd="0" parTransId="{694699A6-01E5-48A5-88E6-38A7DEB9A90A}" sibTransId="{E9518D7D-99D3-48AB-84BB-71E4BF28F844}"/>
    <dgm:cxn modelId="{EB0BAC23-B01E-4F6B-99BB-214143D55745}" type="presOf" srcId="{D644D7E8-A869-4143-88CF-285DAD163B00}" destId="{795E182D-8DB3-418B-A148-9454DCFBCACA}" srcOrd="0" destOrd="0" presId="urn:microsoft.com/office/officeart/2005/8/layout/radial4"/>
    <dgm:cxn modelId="{8BF95271-2566-40B3-B4A0-F36921017F3E}" type="presOf" srcId="{11167E35-FD0D-4F63-8D13-6172F050DF48}" destId="{852793FA-8E08-4379-95DE-EFBE222BB0EC}" srcOrd="0" destOrd="0" presId="urn:microsoft.com/office/officeart/2005/8/layout/radial4"/>
    <dgm:cxn modelId="{B675B313-A92A-4B19-A4BA-028978E0631E}" srcId="{F6564A5F-EBD9-4588-81D2-95802BA88E6E}" destId="{232D501B-457A-448D-9F50-2B40D62D93C2}" srcOrd="0" destOrd="0" parTransId="{D5723C44-FE4E-4A46-8755-7E3B6A41F7D3}" sibTransId="{1728C2E6-0B01-42B8-9314-747552287BC2}"/>
    <dgm:cxn modelId="{AB747EAF-E62C-4C15-A4C4-C7D6B0CC580A}" type="presOf" srcId="{232D501B-457A-448D-9F50-2B40D62D93C2}" destId="{708F364C-2F36-4815-8F9F-08B4AA8D086A}" srcOrd="0" destOrd="0" presId="urn:microsoft.com/office/officeart/2005/8/layout/radial4"/>
    <dgm:cxn modelId="{F8011A77-E4D1-4FF2-BE03-4B7E18113AD7}" srcId="{232D501B-457A-448D-9F50-2B40D62D93C2}" destId="{565C2716-9C5C-405F-929F-6064C6DBDD88}" srcOrd="1" destOrd="0" parTransId="{EB25B2B2-4796-4FF7-AF9D-BC45C77C378E}" sibTransId="{FF00C158-8719-4CFB-A007-B7A847A10F06}"/>
    <dgm:cxn modelId="{A7837729-FA19-4A15-BB75-46E9B5D2B96F}" type="presOf" srcId="{565C2716-9C5C-405F-929F-6064C6DBDD88}" destId="{0616FC13-80F8-4C23-88B6-AFAAD8D21F8E}" srcOrd="0" destOrd="0" presId="urn:microsoft.com/office/officeart/2005/8/layout/radial4"/>
    <dgm:cxn modelId="{A3000BBC-9BBB-4035-A430-A61FFFE3522E}" type="presOf" srcId="{F6564A5F-EBD9-4588-81D2-95802BA88E6E}" destId="{B4A81466-FC24-4E68-965B-EFA925E55D6C}" srcOrd="0" destOrd="0" presId="urn:microsoft.com/office/officeart/2005/8/layout/radial4"/>
    <dgm:cxn modelId="{0971E841-5AF3-4462-B2A2-0E7480C04EBD}" type="presOf" srcId="{EB25B2B2-4796-4FF7-AF9D-BC45C77C378E}" destId="{092CDC68-249F-437B-A6F3-00CABE16146A}" srcOrd="0" destOrd="0" presId="urn:microsoft.com/office/officeart/2005/8/layout/radial4"/>
    <dgm:cxn modelId="{81BCDB0C-E63F-45ED-BFA2-8B6929FE5D41}" type="presOf" srcId="{888DC5DE-FEAD-4DB3-8D45-22882D5A1F18}" destId="{F6DEEDFC-3FD1-4177-812B-981299969BDB}" srcOrd="0" destOrd="0" presId="urn:microsoft.com/office/officeart/2005/8/layout/radial4"/>
    <dgm:cxn modelId="{6F92DF10-BFA3-44E1-82B0-90E658114E0E}" srcId="{232D501B-457A-448D-9F50-2B40D62D93C2}" destId="{11167E35-FD0D-4F63-8D13-6172F050DF48}" srcOrd="2" destOrd="0" parTransId="{888DC5DE-FEAD-4DB3-8D45-22882D5A1F18}" sibTransId="{DD42D4CD-CC23-41D5-91EC-F56109194B8B}"/>
    <dgm:cxn modelId="{47378A3E-6121-4394-8CD5-6E87612D034D}" type="presOf" srcId="{694699A6-01E5-48A5-88E6-38A7DEB9A90A}" destId="{228F539D-00B6-482B-BF92-090C70F1DEFC}" srcOrd="0" destOrd="0" presId="urn:microsoft.com/office/officeart/2005/8/layout/radial4"/>
    <dgm:cxn modelId="{F78A9B74-492D-4C19-854B-B0E981F65F4D}" type="presParOf" srcId="{B4A81466-FC24-4E68-965B-EFA925E55D6C}" destId="{708F364C-2F36-4815-8F9F-08B4AA8D086A}" srcOrd="0" destOrd="0" presId="urn:microsoft.com/office/officeart/2005/8/layout/radial4"/>
    <dgm:cxn modelId="{A3A23E43-C6D4-45A6-BD3E-005402A85B5B}" type="presParOf" srcId="{B4A81466-FC24-4E68-965B-EFA925E55D6C}" destId="{228F539D-00B6-482B-BF92-090C70F1DEFC}" srcOrd="1" destOrd="0" presId="urn:microsoft.com/office/officeart/2005/8/layout/radial4"/>
    <dgm:cxn modelId="{CFAB9A44-31AD-424D-87E6-E26ECFBA1289}" type="presParOf" srcId="{B4A81466-FC24-4E68-965B-EFA925E55D6C}" destId="{795E182D-8DB3-418B-A148-9454DCFBCACA}" srcOrd="2" destOrd="0" presId="urn:microsoft.com/office/officeart/2005/8/layout/radial4"/>
    <dgm:cxn modelId="{9BB1A9A4-C747-4C6F-8BA4-53D264899232}" type="presParOf" srcId="{B4A81466-FC24-4E68-965B-EFA925E55D6C}" destId="{092CDC68-249F-437B-A6F3-00CABE16146A}" srcOrd="3" destOrd="0" presId="urn:microsoft.com/office/officeart/2005/8/layout/radial4"/>
    <dgm:cxn modelId="{7A5BCC93-AB9E-468D-8EAA-AF5F3F1096DE}" type="presParOf" srcId="{B4A81466-FC24-4E68-965B-EFA925E55D6C}" destId="{0616FC13-80F8-4C23-88B6-AFAAD8D21F8E}" srcOrd="4" destOrd="0" presId="urn:microsoft.com/office/officeart/2005/8/layout/radial4"/>
    <dgm:cxn modelId="{851EE71E-71CB-403B-9368-00174F5A77F6}" type="presParOf" srcId="{B4A81466-FC24-4E68-965B-EFA925E55D6C}" destId="{F6DEEDFC-3FD1-4177-812B-981299969BDB}" srcOrd="5" destOrd="0" presId="urn:microsoft.com/office/officeart/2005/8/layout/radial4"/>
    <dgm:cxn modelId="{C7D49F5F-BA29-493D-A51D-0B4FAF84744E}" type="presParOf" srcId="{B4A81466-FC24-4E68-965B-EFA925E55D6C}" destId="{852793FA-8E08-4379-95DE-EFBE222BB0E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B4270E-3958-4319-9DF7-ADFDC46C0CD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5144F91-385E-49CA-80FD-AE6F83A4BF90}">
      <dgm:prSet phldrT="[Text]"/>
      <dgm:spPr>
        <a:solidFill>
          <a:srgbClr val="288C2A"/>
        </a:solidFill>
      </dgm:spPr>
      <dgm:t>
        <a:bodyPr/>
        <a:lstStyle/>
        <a:p>
          <a:r>
            <a:rPr lang="en-CA" dirty="0" smtClean="0"/>
            <a:t>Executive Director</a:t>
          </a:r>
          <a:endParaRPr lang="en-CA" dirty="0"/>
        </a:p>
      </dgm:t>
    </dgm:pt>
    <dgm:pt modelId="{34AFDB72-4C5D-4770-9318-34A80FF95185}" type="parTrans" cxnId="{D116854B-48EA-4764-8875-8375378BFECF}">
      <dgm:prSet/>
      <dgm:spPr/>
      <dgm:t>
        <a:bodyPr/>
        <a:lstStyle/>
        <a:p>
          <a:endParaRPr lang="en-CA"/>
        </a:p>
      </dgm:t>
    </dgm:pt>
    <dgm:pt modelId="{959E3E83-3C14-44D1-9174-F87A1DBCB0C3}" type="sibTrans" cxnId="{D116854B-48EA-4764-8875-8375378BFECF}">
      <dgm:prSet/>
      <dgm:spPr/>
      <dgm:t>
        <a:bodyPr/>
        <a:lstStyle/>
        <a:p>
          <a:endParaRPr lang="en-CA"/>
        </a:p>
      </dgm:t>
    </dgm:pt>
    <dgm:pt modelId="{C6F492F5-CF1E-43EE-8E82-451910533CEB}" type="asst">
      <dgm:prSet phldrT="[Text]"/>
      <dgm:spPr>
        <a:solidFill>
          <a:srgbClr val="288C2A"/>
        </a:solidFill>
      </dgm:spPr>
      <dgm:t>
        <a:bodyPr/>
        <a:lstStyle/>
        <a:p>
          <a:r>
            <a:rPr lang="en-CA" dirty="0" smtClean="0"/>
            <a:t>Manager of Finance</a:t>
          </a:r>
        </a:p>
      </dgm:t>
    </dgm:pt>
    <dgm:pt modelId="{E26BDA1C-2C7B-4892-B125-D381C60C69DB}" type="parTrans" cxnId="{61DBE06D-4AB3-48E6-8A38-CA23C902278F}">
      <dgm:prSet/>
      <dgm:spPr/>
      <dgm:t>
        <a:bodyPr/>
        <a:lstStyle/>
        <a:p>
          <a:endParaRPr lang="en-CA"/>
        </a:p>
      </dgm:t>
    </dgm:pt>
    <dgm:pt modelId="{A2064344-97F0-4EBA-A9E4-6DD36D068BA3}" type="sibTrans" cxnId="{61DBE06D-4AB3-48E6-8A38-CA23C902278F}">
      <dgm:prSet/>
      <dgm:spPr/>
      <dgm:t>
        <a:bodyPr/>
        <a:lstStyle/>
        <a:p>
          <a:endParaRPr lang="en-CA"/>
        </a:p>
      </dgm:t>
    </dgm:pt>
    <dgm:pt modelId="{4D866A2E-B1E7-4359-817C-7A66CB15E3DF}">
      <dgm:prSet phldrT="[Text]"/>
      <dgm:spPr>
        <a:solidFill>
          <a:srgbClr val="00B0F0"/>
        </a:solidFill>
      </dgm:spPr>
      <dgm:t>
        <a:bodyPr/>
        <a:lstStyle/>
        <a:p>
          <a:r>
            <a:rPr lang="en-CA" dirty="0" smtClean="0"/>
            <a:t>Department Coordinator Employment &amp; Training</a:t>
          </a:r>
          <a:endParaRPr lang="en-CA" dirty="0"/>
        </a:p>
      </dgm:t>
    </dgm:pt>
    <dgm:pt modelId="{3A353A39-6DE9-42F6-AC7C-83EBEDC23AA0}" type="parTrans" cxnId="{FF24B9ED-CE2B-4C02-8494-9C14FC73450F}">
      <dgm:prSet/>
      <dgm:spPr/>
      <dgm:t>
        <a:bodyPr/>
        <a:lstStyle/>
        <a:p>
          <a:endParaRPr lang="en-CA"/>
        </a:p>
      </dgm:t>
    </dgm:pt>
    <dgm:pt modelId="{1F60A484-8C19-4FD2-A60A-906E89B90BC4}" type="sibTrans" cxnId="{FF24B9ED-CE2B-4C02-8494-9C14FC73450F}">
      <dgm:prSet/>
      <dgm:spPr/>
      <dgm:t>
        <a:bodyPr/>
        <a:lstStyle/>
        <a:p>
          <a:endParaRPr lang="en-CA"/>
        </a:p>
      </dgm:t>
    </dgm:pt>
    <dgm:pt modelId="{3526AD84-BBED-456C-859B-574F218E3C0A}">
      <dgm:prSet phldrT="[Text]"/>
      <dgm:spPr>
        <a:solidFill>
          <a:srgbClr val="00B0F0"/>
        </a:solidFill>
      </dgm:spPr>
      <dgm:t>
        <a:bodyPr/>
        <a:lstStyle/>
        <a:p>
          <a:r>
            <a:rPr lang="en-CA" dirty="0" smtClean="0"/>
            <a:t>Department Coordinator CHSS</a:t>
          </a:r>
          <a:endParaRPr lang="en-CA" dirty="0"/>
        </a:p>
      </dgm:t>
    </dgm:pt>
    <dgm:pt modelId="{FDD4EE72-5A4A-40DF-A26F-3BB45894D570}" type="parTrans" cxnId="{754C1CD7-9D06-4096-A99F-B1FDC48FC0B0}">
      <dgm:prSet/>
      <dgm:spPr/>
      <dgm:t>
        <a:bodyPr/>
        <a:lstStyle/>
        <a:p>
          <a:endParaRPr lang="en-CA"/>
        </a:p>
      </dgm:t>
    </dgm:pt>
    <dgm:pt modelId="{BF30657C-F7D4-412C-A1DB-84E938570D46}" type="sibTrans" cxnId="{754C1CD7-9D06-4096-A99F-B1FDC48FC0B0}">
      <dgm:prSet/>
      <dgm:spPr/>
      <dgm:t>
        <a:bodyPr/>
        <a:lstStyle/>
        <a:p>
          <a:endParaRPr lang="en-CA"/>
        </a:p>
      </dgm:t>
    </dgm:pt>
    <dgm:pt modelId="{28ABDA02-546C-4BDA-9F39-534B72BFEBFD}">
      <dgm:prSet phldrT="[Text]"/>
      <dgm:spPr>
        <a:solidFill>
          <a:srgbClr val="00B0F0"/>
        </a:solidFill>
      </dgm:spPr>
      <dgm:t>
        <a:bodyPr/>
        <a:lstStyle/>
        <a:p>
          <a:r>
            <a:rPr lang="en-CA" dirty="0" smtClean="0"/>
            <a:t>Department Coordinator Language &amp; Settlement</a:t>
          </a:r>
        </a:p>
      </dgm:t>
    </dgm:pt>
    <dgm:pt modelId="{0D24B627-BFBF-4C05-8EF6-235C472CAC62}" type="parTrans" cxnId="{5B9D7A0A-7213-4BB5-B850-B46A75AFD325}">
      <dgm:prSet/>
      <dgm:spPr/>
      <dgm:t>
        <a:bodyPr/>
        <a:lstStyle/>
        <a:p>
          <a:endParaRPr lang="en-CA"/>
        </a:p>
      </dgm:t>
    </dgm:pt>
    <dgm:pt modelId="{45B57A9C-4AF2-4DCC-BAE5-9227062A8520}" type="sibTrans" cxnId="{5B9D7A0A-7213-4BB5-B850-B46A75AFD325}">
      <dgm:prSet/>
      <dgm:spPr/>
      <dgm:t>
        <a:bodyPr/>
        <a:lstStyle/>
        <a:p>
          <a:endParaRPr lang="en-CA"/>
        </a:p>
      </dgm:t>
    </dgm:pt>
    <dgm:pt modelId="{BE9AB515-6EEF-4E5D-9FE5-3BAC79DA9AD2}" type="asst">
      <dgm:prSet phldrT="[Text]"/>
      <dgm:spPr>
        <a:solidFill>
          <a:srgbClr val="288C2A"/>
        </a:solidFill>
      </dgm:spPr>
      <dgm:t>
        <a:bodyPr/>
        <a:lstStyle/>
        <a:p>
          <a:r>
            <a:rPr lang="en-CA" dirty="0" smtClean="0"/>
            <a:t>Manager of Human Resources</a:t>
          </a:r>
        </a:p>
      </dgm:t>
    </dgm:pt>
    <dgm:pt modelId="{212E0AF0-63B0-4997-8DAA-FC2EACCD90A4}" type="parTrans" cxnId="{8EDC077A-2E96-4594-BDDA-3DEFCEC62145}">
      <dgm:prSet/>
      <dgm:spPr/>
      <dgm:t>
        <a:bodyPr/>
        <a:lstStyle/>
        <a:p>
          <a:endParaRPr lang="en-CA"/>
        </a:p>
      </dgm:t>
    </dgm:pt>
    <dgm:pt modelId="{2CB43DBE-B4C9-4643-9252-1F317F2CD83A}" type="sibTrans" cxnId="{8EDC077A-2E96-4594-BDDA-3DEFCEC62145}">
      <dgm:prSet/>
      <dgm:spPr/>
      <dgm:t>
        <a:bodyPr/>
        <a:lstStyle/>
        <a:p>
          <a:endParaRPr lang="en-CA"/>
        </a:p>
      </dgm:t>
    </dgm:pt>
    <dgm:pt modelId="{C5E0C154-5533-4102-A864-EF32C5E4B596}">
      <dgm:prSet phldrT="[Text]"/>
      <dgm:spPr>
        <a:solidFill>
          <a:schemeClr val="accent6"/>
        </a:solidFill>
      </dgm:spPr>
      <dgm:t>
        <a:bodyPr/>
        <a:lstStyle/>
        <a:p>
          <a:r>
            <a:rPr lang="en-CA" dirty="0" smtClean="0"/>
            <a:t>Front Line Staff</a:t>
          </a:r>
          <a:endParaRPr lang="en-CA" dirty="0"/>
        </a:p>
      </dgm:t>
    </dgm:pt>
    <dgm:pt modelId="{16F7CFC8-B1E5-4837-A090-E94FE0C45936}" type="parTrans" cxnId="{11175B67-AA08-47E6-84BA-293CA6663E60}">
      <dgm:prSet/>
      <dgm:spPr/>
      <dgm:t>
        <a:bodyPr/>
        <a:lstStyle/>
        <a:p>
          <a:endParaRPr lang="en-CA"/>
        </a:p>
      </dgm:t>
    </dgm:pt>
    <dgm:pt modelId="{95EEC939-D5A4-4087-AE17-AC2B54878C18}" type="sibTrans" cxnId="{11175B67-AA08-47E6-84BA-293CA6663E60}">
      <dgm:prSet/>
      <dgm:spPr/>
      <dgm:t>
        <a:bodyPr/>
        <a:lstStyle/>
        <a:p>
          <a:endParaRPr lang="en-CA"/>
        </a:p>
      </dgm:t>
    </dgm:pt>
    <dgm:pt modelId="{F375073C-C132-4B40-88A9-83825C013DC1}">
      <dgm:prSet phldrT="[Text]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n-CA" dirty="0" smtClean="0"/>
            <a:t>Program Leader MOW</a:t>
          </a:r>
          <a:endParaRPr lang="en-CA" dirty="0"/>
        </a:p>
      </dgm:t>
    </dgm:pt>
    <dgm:pt modelId="{80E34EF8-16B2-4B9E-BCD7-22F59CB1457B}" type="parTrans" cxnId="{67DEF973-31B8-47BB-83E8-2D50EDE046BE}">
      <dgm:prSet/>
      <dgm:spPr/>
      <dgm:t>
        <a:bodyPr/>
        <a:lstStyle/>
        <a:p>
          <a:endParaRPr lang="en-CA"/>
        </a:p>
      </dgm:t>
    </dgm:pt>
    <dgm:pt modelId="{CB2CE2C1-6CD0-4B9B-9546-41B5E7390898}" type="sibTrans" cxnId="{67DEF973-31B8-47BB-83E8-2D50EDE046BE}">
      <dgm:prSet/>
      <dgm:spPr/>
      <dgm:t>
        <a:bodyPr/>
        <a:lstStyle/>
        <a:p>
          <a:endParaRPr lang="en-CA"/>
        </a:p>
      </dgm:t>
    </dgm:pt>
    <dgm:pt modelId="{78D23C6E-988F-483A-8A25-C342EB60DF40}">
      <dgm:prSet phldrT="[Text]"/>
      <dgm:spPr>
        <a:solidFill>
          <a:srgbClr val="7030A0"/>
        </a:solidFill>
      </dgm:spPr>
      <dgm:t>
        <a:bodyPr/>
        <a:lstStyle/>
        <a:p>
          <a:r>
            <a:rPr lang="en-CA" dirty="0" smtClean="0"/>
            <a:t>Program Leader Foot Care</a:t>
          </a:r>
          <a:endParaRPr lang="en-CA" dirty="0"/>
        </a:p>
      </dgm:t>
    </dgm:pt>
    <dgm:pt modelId="{6D145A7B-E9D4-4C0C-A3AF-BAE9925B3208}" type="parTrans" cxnId="{C44D887D-E8CD-4EBA-A505-6E82DA90479D}">
      <dgm:prSet/>
      <dgm:spPr/>
      <dgm:t>
        <a:bodyPr/>
        <a:lstStyle/>
        <a:p>
          <a:endParaRPr lang="en-CA"/>
        </a:p>
      </dgm:t>
    </dgm:pt>
    <dgm:pt modelId="{5FD3FAC3-00EF-4295-A333-8B5D07AAA088}" type="sibTrans" cxnId="{C44D887D-E8CD-4EBA-A505-6E82DA90479D}">
      <dgm:prSet/>
      <dgm:spPr/>
      <dgm:t>
        <a:bodyPr/>
        <a:lstStyle/>
        <a:p>
          <a:endParaRPr lang="en-CA"/>
        </a:p>
      </dgm:t>
    </dgm:pt>
    <dgm:pt modelId="{702AC8FA-11C7-4E89-AB78-496F1C45763D}">
      <dgm:prSet phldrT="[Text]"/>
      <dgm:spPr>
        <a:solidFill>
          <a:srgbClr val="7030A0"/>
        </a:solidFill>
      </dgm:spPr>
      <dgm:t>
        <a:bodyPr/>
        <a:lstStyle/>
        <a:p>
          <a:r>
            <a:rPr lang="en-CA" dirty="0" smtClean="0"/>
            <a:t>Program Leader Transit</a:t>
          </a:r>
          <a:endParaRPr lang="en-CA" dirty="0"/>
        </a:p>
      </dgm:t>
    </dgm:pt>
    <dgm:pt modelId="{7910E5C2-9AC4-4C38-9A2A-BBFDC738F49A}" type="parTrans" cxnId="{94FDC958-A7CA-412F-ABE5-24C64C60CB74}">
      <dgm:prSet/>
      <dgm:spPr/>
      <dgm:t>
        <a:bodyPr/>
        <a:lstStyle/>
        <a:p>
          <a:endParaRPr lang="en-CA"/>
        </a:p>
      </dgm:t>
    </dgm:pt>
    <dgm:pt modelId="{1DBF1568-0471-4E5C-96DF-A889630D420A}" type="sibTrans" cxnId="{94FDC958-A7CA-412F-ABE5-24C64C60CB74}">
      <dgm:prSet/>
      <dgm:spPr/>
      <dgm:t>
        <a:bodyPr/>
        <a:lstStyle/>
        <a:p>
          <a:endParaRPr lang="en-CA"/>
        </a:p>
      </dgm:t>
    </dgm:pt>
    <dgm:pt modelId="{F54660C6-1289-42C9-B680-96A4D7E4ECB5}">
      <dgm:prSet phldrT="[Text]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n-CA" dirty="0" smtClean="0"/>
            <a:t>Program Leader Adult Day Program</a:t>
          </a:r>
          <a:endParaRPr lang="en-CA" dirty="0"/>
        </a:p>
      </dgm:t>
    </dgm:pt>
    <dgm:pt modelId="{508C2843-9057-453F-BA5D-16714A28C929}" type="parTrans" cxnId="{3DA0FC88-C6E4-4962-9E8D-EA262BCBEB9A}">
      <dgm:prSet/>
      <dgm:spPr/>
      <dgm:t>
        <a:bodyPr/>
        <a:lstStyle/>
        <a:p>
          <a:endParaRPr lang="en-CA"/>
        </a:p>
      </dgm:t>
    </dgm:pt>
    <dgm:pt modelId="{5395B0AD-5978-4D73-9DC6-47993C74F71C}" type="sibTrans" cxnId="{3DA0FC88-C6E4-4962-9E8D-EA262BCBEB9A}">
      <dgm:prSet/>
      <dgm:spPr/>
      <dgm:t>
        <a:bodyPr/>
        <a:lstStyle/>
        <a:p>
          <a:endParaRPr lang="en-CA"/>
        </a:p>
      </dgm:t>
    </dgm:pt>
    <dgm:pt modelId="{8D1B4DB1-C6EB-490F-8247-6C39D31C38E4}">
      <dgm:prSet phldrT="[Text]"/>
      <dgm:spPr>
        <a:solidFill>
          <a:srgbClr val="7030A0"/>
        </a:solidFill>
      </dgm:spPr>
      <dgm:t>
        <a:bodyPr/>
        <a:lstStyle/>
        <a:p>
          <a:r>
            <a:rPr lang="en-CA" dirty="0" smtClean="0"/>
            <a:t>Program Leader HM, FV, SC</a:t>
          </a:r>
          <a:endParaRPr lang="en-CA" dirty="0"/>
        </a:p>
      </dgm:t>
    </dgm:pt>
    <dgm:pt modelId="{7902250E-D712-4337-8418-9D9EBD60BE2B}" type="parTrans" cxnId="{03F4DE83-CB9D-4E60-AF8F-62727ABBAD08}">
      <dgm:prSet/>
      <dgm:spPr/>
      <dgm:t>
        <a:bodyPr/>
        <a:lstStyle/>
        <a:p>
          <a:endParaRPr lang="en-CA"/>
        </a:p>
      </dgm:t>
    </dgm:pt>
    <dgm:pt modelId="{9117FFE5-4B6E-4F69-9F6E-9E279D632C44}" type="sibTrans" cxnId="{03F4DE83-CB9D-4E60-AF8F-62727ABBAD08}">
      <dgm:prSet/>
      <dgm:spPr/>
      <dgm:t>
        <a:bodyPr/>
        <a:lstStyle/>
        <a:p>
          <a:endParaRPr lang="en-CA"/>
        </a:p>
      </dgm:t>
    </dgm:pt>
    <dgm:pt modelId="{1A1CAC90-0A3F-4AE2-9030-D1FB4622B46F}">
      <dgm:prSet phldrT="[Text]"/>
      <dgm:spPr>
        <a:solidFill>
          <a:srgbClr val="7030A0"/>
        </a:solidFill>
      </dgm:spPr>
      <dgm:t>
        <a:bodyPr/>
        <a:lstStyle/>
        <a:p>
          <a:r>
            <a:rPr lang="en-CA" dirty="0" smtClean="0"/>
            <a:t>Program Leader Settlement &amp; CC</a:t>
          </a:r>
        </a:p>
      </dgm:t>
    </dgm:pt>
    <dgm:pt modelId="{7C8DDB27-B36D-40DA-A4FA-B3A764BCF704}" type="parTrans" cxnId="{2E439490-9D87-4A48-B393-AC8007C2BD6D}">
      <dgm:prSet/>
      <dgm:spPr/>
      <dgm:t>
        <a:bodyPr/>
        <a:lstStyle/>
        <a:p>
          <a:endParaRPr lang="en-CA"/>
        </a:p>
      </dgm:t>
    </dgm:pt>
    <dgm:pt modelId="{85FD9BDE-6C3C-4C1A-A1B1-7274850994B1}" type="sibTrans" cxnId="{2E439490-9D87-4A48-B393-AC8007C2BD6D}">
      <dgm:prSet/>
      <dgm:spPr/>
      <dgm:t>
        <a:bodyPr/>
        <a:lstStyle/>
        <a:p>
          <a:endParaRPr lang="en-CA"/>
        </a:p>
      </dgm:t>
    </dgm:pt>
    <dgm:pt modelId="{87806F3B-AD85-4AA2-9B46-4E73E5969048}">
      <dgm:prSet phldrT="[Text]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n-CA" dirty="0" smtClean="0"/>
            <a:t>Program Leader Child Care</a:t>
          </a:r>
        </a:p>
      </dgm:t>
    </dgm:pt>
    <dgm:pt modelId="{6B6DC206-AC54-4238-AB5A-CC82FA408864}" type="parTrans" cxnId="{68CDE55A-1154-46FF-A0D5-72ECA51849E7}">
      <dgm:prSet/>
      <dgm:spPr/>
      <dgm:t>
        <a:bodyPr/>
        <a:lstStyle/>
        <a:p>
          <a:endParaRPr lang="en-CA"/>
        </a:p>
      </dgm:t>
    </dgm:pt>
    <dgm:pt modelId="{6D6CB297-2F1A-418C-BAEC-85DAB23D18ED}" type="sibTrans" cxnId="{68CDE55A-1154-46FF-A0D5-72ECA51849E7}">
      <dgm:prSet/>
      <dgm:spPr/>
      <dgm:t>
        <a:bodyPr/>
        <a:lstStyle/>
        <a:p>
          <a:endParaRPr lang="en-CA"/>
        </a:p>
      </dgm:t>
    </dgm:pt>
    <dgm:pt modelId="{14AAC715-082D-44CE-9776-E77019216607}">
      <dgm:prSet phldrT="[Text]"/>
      <dgm:spPr>
        <a:solidFill>
          <a:schemeClr val="accent6"/>
        </a:solidFill>
      </dgm:spPr>
      <dgm:t>
        <a:bodyPr/>
        <a:lstStyle/>
        <a:p>
          <a:r>
            <a:rPr lang="en-CA" dirty="0" smtClean="0"/>
            <a:t>Front Line Staff</a:t>
          </a:r>
          <a:endParaRPr lang="en-CA" dirty="0"/>
        </a:p>
      </dgm:t>
    </dgm:pt>
    <dgm:pt modelId="{D6B237D3-9931-4FBF-86C4-22C6A6DB4804}" type="parTrans" cxnId="{89508783-B43E-45A9-95B1-B4115BADE591}">
      <dgm:prSet/>
      <dgm:spPr/>
      <dgm:t>
        <a:bodyPr/>
        <a:lstStyle/>
        <a:p>
          <a:endParaRPr lang="en-CA"/>
        </a:p>
      </dgm:t>
    </dgm:pt>
    <dgm:pt modelId="{D66686D0-8D58-4634-9111-DA63FDA4B59A}" type="sibTrans" cxnId="{89508783-B43E-45A9-95B1-B4115BADE591}">
      <dgm:prSet/>
      <dgm:spPr/>
      <dgm:t>
        <a:bodyPr/>
        <a:lstStyle/>
        <a:p>
          <a:endParaRPr lang="en-CA"/>
        </a:p>
      </dgm:t>
    </dgm:pt>
    <dgm:pt modelId="{71A819B9-3FBB-4BF7-9AD9-94EED14C2116}">
      <dgm:prSet phldrT="[Text]"/>
      <dgm:spPr>
        <a:solidFill>
          <a:schemeClr val="accent6"/>
        </a:solidFill>
      </dgm:spPr>
      <dgm:t>
        <a:bodyPr/>
        <a:lstStyle/>
        <a:p>
          <a:r>
            <a:rPr lang="en-CA" dirty="0" smtClean="0"/>
            <a:t>Front Line Staff</a:t>
          </a:r>
          <a:endParaRPr lang="en-CA" dirty="0"/>
        </a:p>
      </dgm:t>
    </dgm:pt>
    <dgm:pt modelId="{DCD8ABDB-AB08-440A-BF6C-82101AB9E776}" type="parTrans" cxnId="{CBED063E-B421-47B4-9C4F-5596589146D2}">
      <dgm:prSet/>
      <dgm:spPr/>
      <dgm:t>
        <a:bodyPr/>
        <a:lstStyle/>
        <a:p>
          <a:endParaRPr lang="en-CA"/>
        </a:p>
      </dgm:t>
    </dgm:pt>
    <dgm:pt modelId="{B09C6152-7056-40B7-B515-1F8D25BF2D97}" type="sibTrans" cxnId="{CBED063E-B421-47B4-9C4F-5596589146D2}">
      <dgm:prSet/>
      <dgm:spPr/>
      <dgm:t>
        <a:bodyPr/>
        <a:lstStyle/>
        <a:p>
          <a:endParaRPr lang="en-CA"/>
        </a:p>
      </dgm:t>
    </dgm:pt>
    <dgm:pt modelId="{5D13D9D3-4861-45B6-8567-460366D415C5}">
      <dgm:prSet phldrT="[Text]"/>
      <dgm:spPr>
        <a:solidFill>
          <a:schemeClr val="accent6"/>
        </a:solidFill>
      </dgm:spPr>
      <dgm:t>
        <a:bodyPr/>
        <a:lstStyle/>
        <a:p>
          <a:r>
            <a:rPr lang="en-CA" dirty="0" smtClean="0"/>
            <a:t>Front Line Staff</a:t>
          </a:r>
          <a:endParaRPr lang="en-CA" dirty="0"/>
        </a:p>
      </dgm:t>
    </dgm:pt>
    <dgm:pt modelId="{A38E911C-0840-4F4D-A1DC-1381E69569B5}" type="parTrans" cxnId="{DAF78530-B470-4541-908B-241C5BD2CA16}">
      <dgm:prSet/>
      <dgm:spPr/>
      <dgm:t>
        <a:bodyPr/>
        <a:lstStyle/>
        <a:p>
          <a:endParaRPr lang="en-CA"/>
        </a:p>
      </dgm:t>
    </dgm:pt>
    <dgm:pt modelId="{CB117B1B-20E7-43C3-B64A-E20258F77BD3}" type="sibTrans" cxnId="{DAF78530-B470-4541-908B-241C5BD2CA16}">
      <dgm:prSet/>
      <dgm:spPr/>
      <dgm:t>
        <a:bodyPr/>
        <a:lstStyle/>
        <a:p>
          <a:endParaRPr lang="en-CA"/>
        </a:p>
      </dgm:t>
    </dgm:pt>
    <dgm:pt modelId="{E9D2516A-43CD-4FAA-8A4D-6741ADD0088E}">
      <dgm:prSet phldrT="[Text]"/>
      <dgm:spPr>
        <a:solidFill>
          <a:schemeClr val="accent6"/>
        </a:solidFill>
      </dgm:spPr>
      <dgm:t>
        <a:bodyPr/>
        <a:lstStyle/>
        <a:p>
          <a:r>
            <a:rPr lang="en-CA" dirty="0" smtClean="0"/>
            <a:t>Front Line Staff</a:t>
          </a:r>
          <a:endParaRPr lang="en-CA" dirty="0"/>
        </a:p>
      </dgm:t>
    </dgm:pt>
    <dgm:pt modelId="{9E29110C-FABA-4463-BB53-87AFB4AC3B80}" type="parTrans" cxnId="{63FEC7AD-2CBA-4ADD-BC04-65860E0AC76E}">
      <dgm:prSet/>
      <dgm:spPr/>
      <dgm:t>
        <a:bodyPr/>
        <a:lstStyle/>
        <a:p>
          <a:endParaRPr lang="en-CA"/>
        </a:p>
      </dgm:t>
    </dgm:pt>
    <dgm:pt modelId="{517520FE-0489-4EF0-8C2D-EDFB565326C3}" type="sibTrans" cxnId="{63FEC7AD-2CBA-4ADD-BC04-65860E0AC76E}">
      <dgm:prSet/>
      <dgm:spPr/>
      <dgm:t>
        <a:bodyPr/>
        <a:lstStyle/>
        <a:p>
          <a:endParaRPr lang="en-CA"/>
        </a:p>
      </dgm:t>
    </dgm:pt>
    <dgm:pt modelId="{A7738A2C-987D-4E13-BF7A-6EAC775F43ED}">
      <dgm:prSet phldrT="[Text]"/>
      <dgm:spPr>
        <a:solidFill>
          <a:schemeClr val="accent6"/>
        </a:solidFill>
      </dgm:spPr>
      <dgm:t>
        <a:bodyPr/>
        <a:lstStyle/>
        <a:p>
          <a:r>
            <a:rPr lang="en-CA" dirty="0" smtClean="0"/>
            <a:t>Front Line Staff</a:t>
          </a:r>
          <a:endParaRPr lang="en-CA" dirty="0"/>
        </a:p>
      </dgm:t>
    </dgm:pt>
    <dgm:pt modelId="{B9DFB98C-5A45-4475-AD11-51A0432066B7}" type="parTrans" cxnId="{4E7188A8-E909-483F-96FF-76640D31B479}">
      <dgm:prSet/>
      <dgm:spPr/>
      <dgm:t>
        <a:bodyPr/>
        <a:lstStyle/>
        <a:p>
          <a:endParaRPr lang="en-CA"/>
        </a:p>
      </dgm:t>
    </dgm:pt>
    <dgm:pt modelId="{33245C24-53DC-4730-96E7-0327536124A6}" type="sibTrans" cxnId="{4E7188A8-E909-483F-96FF-76640D31B479}">
      <dgm:prSet/>
      <dgm:spPr/>
      <dgm:t>
        <a:bodyPr/>
        <a:lstStyle/>
        <a:p>
          <a:endParaRPr lang="en-CA"/>
        </a:p>
      </dgm:t>
    </dgm:pt>
    <dgm:pt modelId="{2BB3235A-39DB-446D-ADCD-FC9C9EF17D0D}">
      <dgm:prSet phldrT="[Text]"/>
      <dgm:spPr>
        <a:solidFill>
          <a:schemeClr val="accent6"/>
        </a:solidFill>
      </dgm:spPr>
      <dgm:t>
        <a:bodyPr/>
        <a:lstStyle/>
        <a:p>
          <a:r>
            <a:rPr lang="en-CA" dirty="0" smtClean="0"/>
            <a:t>Front Line Staff</a:t>
          </a:r>
        </a:p>
      </dgm:t>
    </dgm:pt>
    <dgm:pt modelId="{DCC9D590-7AFF-45BD-AB40-110B0C2A8477}" type="parTrans" cxnId="{044D25CE-46D5-46A0-8296-13B3C787A370}">
      <dgm:prSet/>
      <dgm:spPr/>
      <dgm:t>
        <a:bodyPr/>
        <a:lstStyle/>
        <a:p>
          <a:endParaRPr lang="en-CA"/>
        </a:p>
      </dgm:t>
    </dgm:pt>
    <dgm:pt modelId="{F29649E5-5659-4616-A6AD-FCE50CDD0506}" type="sibTrans" cxnId="{044D25CE-46D5-46A0-8296-13B3C787A370}">
      <dgm:prSet/>
      <dgm:spPr/>
      <dgm:t>
        <a:bodyPr/>
        <a:lstStyle/>
        <a:p>
          <a:endParaRPr lang="en-CA"/>
        </a:p>
      </dgm:t>
    </dgm:pt>
    <dgm:pt modelId="{F3D98FDA-DF7C-4FFF-A64F-6CC3210FC78F}">
      <dgm:prSet phldrT="[Text]"/>
      <dgm:spPr>
        <a:solidFill>
          <a:schemeClr val="accent6"/>
        </a:solidFill>
      </dgm:spPr>
      <dgm:t>
        <a:bodyPr/>
        <a:lstStyle/>
        <a:p>
          <a:r>
            <a:rPr lang="en-CA" dirty="0" smtClean="0"/>
            <a:t>Front Line Staff</a:t>
          </a:r>
        </a:p>
      </dgm:t>
    </dgm:pt>
    <dgm:pt modelId="{E63A24C2-863D-474C-9401-9C87D58F4698}" type="parTrans" cxnId="{40627C7B-47AC-46AD-A53A-BAFA3DD4EB17}">
      <dgm:prSet/>
      <dgm:spPr/>
      <dgm:t>
        <a:bodyPr/>
        <a:lstStyle/>
        <a:p>
          <a:endParaRPr lang="en-CA"/>
        </a:p>
      </dgm:t>
    </dgm:pt>
    <dgm:pt modelId="{BC3E47FA-BE5F-44C9-B533-A9DD2FD770C8}" type="sibTrans" cxnId="{40627C7B-47AC-46AD-A53A-BAFA3DD4EB17}">
      <dgm:prSet/>
      <dgm:spPr/>
      <dgm:t>
        <a:bodyPr/>
        <a:lstStyle/>
        <a:p>
          <a:endParaRPr lang="en-CA"/>
        </a:p>
      </dgm:t>
    </dgm:pt>
    <dgm:pt modelId="{F9325FAB-F6AB-4FEF-98F0-0E9694581373}">
      <dgm:prSet phldrT="[Text]"/>
      <dgm:spPr>
        <a:solidFill>
          <a:srgbClr val="7030A0"/>
        </a:solidFill>
      </dgm:spPr>
      <dgm:t>
        <a:bodyPr/>
        <a:lstStyle/>
        <a:p>
          <a:r>
            <a:rPr lang="en-CA" dirty="0" smtClean="0"/>
            <a:t>Program Leader LINC</a:t>
          </a:r>
        </a:p>
      </dgm:t>
    </dgm:pt>
    <dgm:pt modelId="{A95441D9-64F5-4448-8D79-5A3E43D4CED2}" type="parTrans" cxnId="{6CF24F92-4F8E-439A-9208-FB6268F52D29}">
      <dgm:prSet/>
      <dgm:spPr/>
      <dgm:t>
        <a:bodyPr/>
        <a:lstStyle/>
        <a:p>
          <a:endParaRPr lang="en-CA"/>
        </a:p>
      </dgm:t>
    </dgm:pt>
    <dgm:pt modelId="{385DB10E-F142-416D-AF99-4AB9CBEB97E5}" type="sibTrans" cxnId="{6CF24F92-4F8E-439A-9208-FB6268F52D29}">
      <dgm:prSet/>
      <dgm:spPr/>
      <dgm:t>
        <a:bodyPr/>
        <a:lstStyle/>
        <a:p>
          <a:endParaRPr lang="en-CA"/>
        </a:p>
      </dgm:t>
    </dgm:pt>
    <dgm:pt modelId="{AE7251FE-8569-4FE5-9F23-C182BB076AFB}" type="asst">
      <dgm:prSet phldrT="[Text]"/>
      <dgm:spPr>
        <a:solidFill>
          <a:srgbClr val="7030A0"/>
        </a:solidFill>
      </dgm:spPr>
      <dgm:t>
        <a:bodyPr/>
        <a:lstStyle/>
        <a:p>
          <a:r>
            <a:rPr lang="en-CA" dirty="0" smtClean="0"/>
            <a:t>Volunteer Services Program Leader</a:t>
          </a:r>
        </a:p>
      </dgm:t>
    </dgm:pt>
    <dgm:pt modelId="{5AF211DB-2D5F-4717-83C3-6494C4AFD716}" type="parTrans" cxnId="{72AB3021-D384-4986-AC69-A57004F89BAF}">
      <dgm:prSet/>
      <dgm:spPr/>
      <dgm:t>
        <a:bodyPr/>
        <a:lstStyle/>
        <a:p>
          <a:endParaRPr lang="en-CA"/>
        </a:p>
      </dgm:t>
    </dgm:pt>
    <dgm:pt modelId="{AD3B3708-64DE-4233-B7B7-B69BA112FB9B}" type="sibTrans" cxnId="{72AB3021-D384-4986-AC69-A57004F89BAF}">
      <dgm:prSet/>
      <dgm:spPr/>
      <dgm:t>
        <a:bodyPr/>
        <a:lstStyle/>
        <a:p>
          <a:endParaRPr lang="en-CA"/>
        </a:p>
      </dgm:t>
    </dgm:pt>
    <dgm:pt modelId="{9657B090-F063-413F-AAB1-BF278F58F30C}">
      <dgm:prSet phldrT="[Text]"/>
      <dgm:spPr>
        <a:solidFill>
          <a:srgbClr val="7030A0"/>
        </a:solidFill>
      </dgm:spPr>
      <dgm:t>
        <a:bodyPr/>
        <a:lstStyle/>
        <a:p>
          <a:r>
            <a:rPr lang="en-CA" dirty="0" smtClean="0"/>
            <a:t>Program Leader Employment Connections</a:t>
          </a:r>
          <a:endParaRPr lang="en-CA" dirty="0"/>
        </a:p>
      </dgm:t>
    </dgm:pt>
    <dgm:pt modelId="{7C64198D-0AF7-4E27-B2DD-DB7539E63B27}" type="parTrans" cxnId="{F3B70B00-0EC2-43AF-9E64-B14FE686B3A8}">
      <dgm:prSet/>
      <dgm:spPr/>
      <dgm:t>
        <a:bodyPr/>
        <a:lstStyle/>
        <a:p>
          <a:endParaRPr lang="en-CA"/>
        </a:p>
      </dgm:t>
    </dgm:pt>
    <dgm:pt modelId="{E675A13D-9B25-4226-B972-96C2F3CEFF13}" type="sibTrans" cxnId="{F3B70B00-0EC2-43AF-9E64-B14FE686B3A8}">
      <dgm:prSet/>
      <dgm:spPr/>
      <dgm:t>
        <a:bodyPr/>
        <a:lstStyle/>
        <a:p>
          <a:endParaRPr lang="en-CA"/>
        </a:p>
      </dgm:t>
    </dgm:pt>
    <dgm:pt modelId="{C4B8FBD3-4D36-4516-ABF0-086DD783F294}">
      <dgm:prSet phldrT="[Text]"/>
      <dgm:spPr>
        <a:solidFill>
          <a:srgbClr val="7030A0"/>
        </a:solidFill>
      </dgm:spPr>
      <dgm:t>
        <a:bodyPr/>
        <a:lstStyle/>
        <a:p>
          <a:r>
            <a:rPr lang="en-CA" dirty="0" smtClean="0"/>
            <a:t>Program Leader Employment Edge</a:t>
          </a:r>
          <a:endParaRPr lang="en-CA" dirty="0"/>
        </a:p>
      </dgm:t>
    </dgm:pt>
    <dgm:pt modelId="{D8BA6490-8BC2-4415-AA96-2E325A27282B}" type="parTrans" cxnId="{39A6622B-7436-4E66-9EF2-D1254E559F7B}">
      <dgm:prSet/>
      <dgm:spPr/>
      <dgm:t>
        <a:bodyPr/>
        <a:lstStyle/>
        <a:p>
          <a:endParaRPr lang="en-CA"/>
        </a:p>
      </dgm:t>
    </dgm:pt>
    <dgm:pt modelId="{AB13E3D8-7C6E-4529-AA75-91A4DDDA43F3}" type="sibTrans" cxnId="{39A6622B-7436-4E66-9EF2-D1254E559F7B}">
      <dgm:prSet/>
      <dgm:spPr/>
      <dgm:t>
        <a:bodyPr/>
        <a:lstStyle/>
        <a:p>
          <a:endParaRPr lang="en-CA"/>
        </a:p>
      </dgm:t>
    </dgm:pt>
    <dgm:pt modelId="{599AEB42-C42E-437E-A33D-8D395EDAFC87}">
      <dgm:prSet phldrT="[Text]"/>
      <dgm:spPr>
        <a:solidFill>
          <a:schemeClr val="accent6"/>
        </a:solidFill>
      </dgm:spPr>
      <dgm:t>
        <a:bodyPr/>
        <a:lstStyle/>
        <a:p>
          <a:r>
            <a:rPr lang="en-CA" dirty="0" smtClean="0"/>
            <a:t>Front Line Staff</a:t>
          </a:r>
          <a:endParaRPr lang="en-CA" dirty="0"/>
        </a:p>
      </dgm:t>
    </dgm:pt>
    <dgm:pt modelId="{832A441A-39F2-4045-97F4-07444557BBF8}" type="parTrans" cxnId="{D6DC3610-E03B-4DC3-88F0-8EB45894520B}">
      <dgm:prSet/>
      <dgm:spPr/>
      <dgm:t>
        <a:bodyPr/>
        <a:lstStyle/>
        <a:p>
          <a:endParaRPr lang="en-CA"/>
        </a:p>
      </dgm:t>
    </dgm:pt>
    <dgm:pt modelId="{40F45EB9-DC7C-4AD7-8379-74C71A2E0EB2}" type="sibTrans" cxnId="{D6DC3610-E03B-4DC3-88F0-8EB45894520B}">
      <dgm:prSet/>
      <dgm:spPr/>
      <dgm:t>
        <a:bodyPr/>
        <a:lstStyle/>
        <a:p>
          <a:endParaRPr lang="en-CA"/>
        </a:p>
      </dgm:t>
    </dgm:pt>
    <dgm:pt modelId="{11BF5497-C28F-4652-94A5-E5FCFAF7D9F9}">
      <dgm:prSet phldrT="[Text]"/>
      <dgm:spPr>
        <a:solidFill>
          <a:srgbClr val="7030A0"/>
        </a:solidFill>
      </dgm:spPr>
      <dgm:t>
        <a:bodyPr/>
        <a:lstStyle/>
        <a:p>
          <a:r>
            <a:rPr lang="en-CA" dirty="0" smtClean="0"/>
            <a:t>Program Leader Literacy</a:t>
          </a:r>
          <a:endParaRPr lang="en-CA" dirty="0"/>
        </a:p>
      </dgm:t>
    </dgm:pt>
    <dgm:pt modelId="{4346C1EF-D80E-4F9B-9E9A-9B870A699567}" type="parTrans" cxnId="{00946261-EE97-45A3-93DF-8541FFC7CA2C}">
      <dgm:prSet/>
      <dgm:spPr/>
      <dgm:t>
        <a:bodyPr/>
        <a:lstStyle/>
        <a:p>
          <a:endParaRPr lang="en-CA"/>
        </a:p>
      </dgm:t>
    </dgm:pt>
    <dgm:pt modelId="{30AE8BDB-7997-4AF7-A19A-07EAFB52F9B6}" type="sibTrans" cxnId="{00946261-EE97-45A3-93DF-8541FFC7CA2C}">
      <dgm:prSet/>
      <dgm:spPr/>
      <dgm:t>
        <a:bodyPr/>
        <a:lstStyle/>
        <a:p>
          <a:endParaRPr lang="en-CA"/>
        </a:p>
      </dgm:t>
    </dgm:pt>
    <dgm:pt modelId="{63926052-F80E-4ECE-BAB5-58142DE2284A}">
      <dgm:prSet phldrT="[Text]"/>
      <dgm:spPr>
        <a:solidFill>
          <a:schemeClr val="accent6"/>
        </a:solidFill>
      </dgm:spPr>
      <dgm:t>
        <a:bodyPr/>
        <a:lstStyle/>
        <a:p>
          <a:r>
            <a:rPr lang="en-CA" dirty="0" smtClean="0"/>
            <a:t>Front Line Staff</a:t>
          </a:r>
          <a:endParaRPr lang="en-CA" dirty="0"/>
        </a:p>
      </dgm:t>
    </dgm:pt>
    <dgm:pt modelId="{07A1A091-6372-436B-BCA5-3B49E01F0955}" type="parTrans" cxnId="{1128419D-7E24-4E55-B7E7-F1DD23E7E09F}">
      <dgm:prSet/>
      <dgm:spPr/>
      <dgm:t>
        <a:bodyPr/>
        <a:lstStyle/>
        <a:p>
          <a:endParaRPr lang="en-CA"/>
        </a:p>
      </dgm:t>
    </dgm:pt>
    <dgm:pt modelId="{6AC58D0E-92CD-4789-A63A-935F9B015479}" type="sibTrans" cxnId="{1128419D-7E24-4E55-B7E7-F1DD23E7E09F}">
      <dgm:prSet/>
      <dgm:spPr/>
      <dgm:t>
        <a:bodyPr/>
        <a:lstStyle/>
        <a:p>
          <a:endParaRPr lang="en-CA"/>
        </a:p>
      </dgm:t>
    </dgm:pt>
    <dgm:pt modelId="{BC0AA598-0021-4CFC-9624-3A4C3DE14E6C}">
      <dgm:prSet phldrT="[Text]"/>
      <dgm:spPr>
        <a:solidFill>
          <a:schemeClr val="accent6"/>
        </a:solidFill>
      </dgm:spPr>
      <dgm:t>
        <a:bodyPr/>
        <a:lstStyle/>
        <a:p>
          <a:r>
            <a:rPr lang="en-CA" dirty="0" smtClean="0"/>
            <a:t>Front Line Staff</a:t>
          </a:r>
        </a:p>
        <a:p>
          <a:endParaRPr lang="en-CA" dirty="0" smtClean="0"/>
        </a:p>
      </dgm:t>
    </dgm:pt>
    <dgm:pt modelId="{86FCBEA2-A4C3-4390-9B32-C04A9B3BDB4D}" type="parTrans" cxnId="{87B27851-FDFD-44BB-8883-DFCDDCE85053}">
      <dgm:prSet/>
      <dgm:spPr/>
      <dgm:t>
        <a:bodyPr/>
        <a:lstStyle/>
        <a:p>
          <a:endParaRPr lang="en-CA"/>
        </a:p>
      </dgm:t>
    </dgm:pt>
    <dgm:pt modelId="{D349A49A-82C3-40B4-BEED-85F93E766454}" type="sibTrans" cxnId="{87B27851-FDFD-44BB-8883-DFCDDCE85053}">
      <dgm:prSet/>
      <dgm:spPr/>
      <dgm:t>
        <a:bodyPr/>
        <a:lstStyle/>
        <a:p>
          <a:endParaRPr lang="en-CA"/>
        </a:p>
      </dgm:t>
    </dgm:pt>
    <dgm:pt modelId="{697DC609-9F6A-4817-AEE0-8941093ED4F5}" type="asst">
      <dgm:prSet phldrT="[Text]"/>
      <dgm:spPr>
        <a:solidFill>
          <a:srgbClr val="288C2A"/>
        </a:solidFill>
      </dgm:spPr>
      <dgm:t>
        <a:bodyPr/>
        <a:lstStyle/>
        <a:p>
          <a:r>
            <a:rPr lang="en-CA" dirty="0" smtClean="0"/>
            <a:t>Administrative Assistant</a:t>
          </a:r>
        </a:p>
      </dgm:t>
    </dgm:pt>
    <dgm:pt modelId="{E4806C3D-76BA-495F-9DE7-228553FC17E5}" type="sibTrans" cxnId="{1CFDB49D-7EC8-499F-8CE4-5AAFE46B14A9}">
      <dgm:prSet/>
      <dgm:spPr/>
      <dgm:t>
        <a:bodyPr/>
        <a:lstStyle/>
        <a:p>
          <a:endParaRPr lang="en-CA"/>
        </a:p>
      </dgm:t>
    </dgm:pt>
    <dgm:pt modelId="{3F408A32-C896-4036-9282-14F16C4492C2}" type="parTrans" cxnId="{1CFDB49D-7EC8-499F-8CE4-5AAFE46B14A9}">
      <dgm:prSet/>
      <dgm:spPr/>
      <dgm:t>
        <a:bodyPr/>
        <a:lstStyle/>
        <a:p>
          <a:endParaRPr lang="en-CA"/>
        </a:p>
      </dgm:t>
    </dgm:pt>
    <dgm:pt modelId="{3E0AAA7D-BF44-445C-A33C-B67AF4477564}" type="pres">
      <dgm:prSet presAssocID="{C1B4270E-3958-4319-9DF7-ADFDC46C0CD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564F9D0A-71FC-4B47-B7E2-E28CCB95EE43}" type="pres">
      <dgm:prSet presAssocID="{85144F91-385E-49CA-80FD-AE6F83A4BF90}" presName="hierRoot1" presStyleCnt="0">
        <dgm:presLayoutVars>
          <dgm:hierBranch val="init"/>
        </dgm:presLayoutVars>
      </dgm:prSet>
      <dgm:spPr/>
    </dgm:pt>
    <dgm:pt modelId="{C2A48AAD-34FC-45CC-9752-E4951FEA0C19}" type="pres">
      <dgm:prSet presAssocID="{85144F91-385E-49CA-80FD-AE6F83A4BF90}" presName="rootComposite1" presStyleCnt="0"/>
      <dgm:spPr/>
    </dgm:pt>
    <dgm:pt modelId="{046C5A15-FEEE-4624-89A6-3B4FC37D2FBA}" type="pres">
      <dgm:prSet presAssocID="{85144F91-385E-49CA-80FD-AE6F83A4BF9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50B6AF4-240A-4E12-8988-C97A09E0AAB3}" type="pres">
      <dgm:prSet presAssocID="{85144F91-385E-49CA-80FD-AE6F83A4BF90}" presName="rootConnector1" presStyleLbl="node1" presStyleIdx="0" presStyleCnt="0"/>
      <dgm:spPr/>
      <dgm:t>
        <a:bodyPr/>
        <a:lstStyle/>
        <a:p>
          <a:endParaRPr lang="en-CA"/>
        </a:p>
      </dgm:t>
    </dgm:pt>
    <dgm:pt modelId="{84055679-9B4D-44CA-926B-ED096F7E7E9E}" type="pres">
      <dgm:prSet presAssocID="{85144F91-385E-49CA-80FD-AE6F83A4BF90}" presName="hierChild2" presStyleCnt="0"/>
      <dgm:spPr/>
    </dgm:pt>
    <dgm:pt modelId="{949A5A3A-AACA-4E9B-8F13-41F770D18DC8}" type="pres">
      <dgm:prSet presAssocID="{3A353A39-6DE9-42F6-AC7C-83EBEDC23AA0}" presName="Name37" presStyleLbl="parChTrans1D2" presStyleIdx="0" presStyleCnt="6"/>
      <dgm:spPr/>
      <dgm:t>
        <a:bodyPr/>
        <a:lstStyle/>
        <a:p>
          <a:endParaRPr lang="en-CA"/>
        </a:p>
      </dgm:t>
    </dgm:pt>
    <dgm:pt modelId="{32C6D25D-64F2-48F5-ABA6-DEE3B36ECF6F}" type="pres">
      <dgm:prSet presAssocID="{4D866A2E-B1E7-4359-817C-7A66CB15E3DF}" presName="hierRoot2" presStyleCnt="0">
        <dgm:presLayoutVars>
          <dgm:hierBranch val="init"/>
        </dgm:presLayoutVars>
      </dgm:prSet>
      <dgm:spPr/>
    </dgm:pt>
    <dgm:pt modelId="{50BE4A69-F13F-4623-8544-18FAE381B2CC}" type="pres">
      <dgm:prSet presAssocID="{4D866A2E-B1E7-4359-817C-7A66CB15E3DF}" presName="rootComposite" presStyleCnt="0"/>
      <dgm:spPr/>
    </dgm:pt>
    <dgm:pt modelId="{E60233BE-3729-46F4-9B76-AFF74B6E9320}" type="pres">
      <dgm:prSet presAssocID="{4D866A2E-B1E7-4359-817C-7A66CB15E3DF}" presName="rootText" presStyleLbl="node2" presStyleIdx="0" presStyleCnt="3" custLinFactNeighborX="3444" custLinFactNeighborY="-43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4459D23B-3327-4B17-B95F-CCEA720D5CFB}" type="pres">
      <dgm:prSet presAssocID="{4D866A2E-B1E7-4359-817C-7A66CB15E3DF}" presName="rootConnector" presStyleLbl="node2" presStyleIdx="0" presStyleCnt="3"/>
      <dgm:spPr/>
      <dgm:t>
        <a:bodyPr/>
        <a:lstStyle/>
        <a:p>
          <a:endParaRPr lang="en-CA"/>
        </a:p>
      </dgm:t>
    </dgm:pt>
    <dgm:pt modelId="{DA74CF81-ABAA-4C7F-B648-F86E590C5273}" type="pres">
      <dgm:prSet presAssocID="{4D866A2E-B1E7-4359-817C-7A66CB15E3DF}" presName="hierChild4" presStyleCnt="0"/>
      <dgm:spPr/>
    </dgm:pt>
    <dgm:pt modelId="{C86F57D0-08B8-4ED1-8B19-6418FF3E3FF5}" type="pres">
      <dgm:prSet presAssocID="{7C64198D-0AF7-4E27-B2DD-DB7539E63B27}" presName="Name37" presStyleLbl="parChTrans1D3" presStyleIdx="0" presStyleCnt="12"/>
      <dgm:spPr/>
      <dgm:t>
        <a:bodyPr/>
        <a:lstStyle/>
        <a:p>
          <a:endParaRPr lang="en-CA"/>
        </a:p>
      </dgm:t>
    </dgm:pt>
    <dgm:pt modelId="{5EBAEA6E-1B11-429C-A784-A08DB954B914}" type="pres">
      <dgm:prSet presAssocID="{9657B090-F063-413F-AAB1-BF278F58F30C}" presName="hierRoot2" presStyleCnt="0">
        <dgm:presLayoutVars>
          <dgm:hierBranch val="init"/>
        </dgm:presLayoutVars>
      </dgm:prSet>
      <dgm:spPr/>
    </dgm:pt>
    <dgm:pt modelId="{C063CA00-50EF-4CBA-8DBC-31F5BD4E64D7}" type="pres">
      <dgm:prSet presAssocID="{9657B090-F063-413F-AAB1-BF278F58F30C}" presName="rootComposite" presStyleCnt="0"/>
      <dgm:spPr/>
    </dgm:pt>
    <dgm:pt modelId="{BF983E44-6825-4D48-9DD4-C29BB94B7862}" type="pres">
      <dgm:prSet presAssocID="{9657B090-F063-413F-AAB1-BF278F58F30C}" presName="rootText" presStyleLbl="node3" presStyleIdx="0" presStyleCnt="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E8FDDA85-BD2C-4963-90A5-E9FC9D76EDB9}" type="pres">
      <dgm:prSet presAssocID="{9657B090-F063-413F-AAB1-BF278F58F30C}" presName="rootConnector" presStyleLbl="node3" presStyleIdx="0" presStyleCnt="11"/>
      <dgm:spPr/>
      <dgm:t>
        <a:bodyPr/>
        <a:lstStyle/>
        <a:p>
          <a:endParaRPr lang="en-CA"/>
        </a:p>
      </dgm:t>
    </dgm:pt>
    <dgm:pt modelId="{4C97D48E-CC01-4B75-9834-B0180C68236A}" type="pres">
      <dgm:prSet presAssocID="{9657B090-F063-413F-AAB1-BF278F58F30C}" presName="hierChild4" presStyleCnt="0"/>
      <dgm:spPr/>
    </dgm:pt>
    <dgm:pt modelId="{A2FBFEBA-3549-4EEF-9A8C-983F542E4641}" type="pres">
      <dgm:prSet presAssocID="{16F7CFC8-B1E5-4837-A090-E94FE0C45936}" presName="Name37" presStyleLbl="parChTrans1D4" presStyleIdx="0" presStyleCnt="11"/>
      <dgm:spPr/>
      <dgm:t>
        <a:bodyPr/>
        <a:lstStyle/>
        <a:p>
          <a:endParaRPr lang="en-CA"/>
        </a:p>
      </dgm:t>
    </dgm:pt>
    <dgm:pt modelId="{7775769A-6F57-47D4-BC85-EC8FC2D6D0D3}" type="pres">
      <dgm:prSet presAssocID="{C5E0C154-5533-4102-A864-EF32C5E4B596}" presName="hierRoot2" presStyleCnt="0">
        <dgm:presLayoutVars>
          <dgm:hierBranch val="init"/>
        </dgm:presLayoutVars>
      </dgm:prSet>
      <dgm:spPr/>
    </dgm:pt>
    <dgm:pt modelId="{03C374BD-7857-49DE-9B48-DF11550844EC}" type="pres">
      <dgm:prSet presAssocID="{C5E0C154-5533-4102-A864-EF32C5E4B596}" presName="rootComposite" presStyleCnt="0"/>
      <dgm:spPr/>
    </dgm:pt>
    <dgm:pt modelId="{3517B898-D4E6-4C10-838D-83E75844052A}" type="pres">
      <dgm:prSet presAssocID="{C5E0C154-5533-4102-A864-EF32C5E4B596}" presName="rootText" presStyleLbl="node4" presStyleIdx="0" presStyleCnt="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C31B18F3-4D84-422A-AA47-B3C177C5355F}" type="pres">
      <dgm:prSet presAssocID="{C5E0C154-5533-4102-A864-EF32C5E4B596}" presName="rootConnector" presStyleLbl="node4" presStyleIdx="0" presStyleCnt="11"/>
      <dgm:spPr/>
      <dgm:t>
        <a:bodyPr/>
        <a:lstStyle/>
        <a:p>
          <a:endParaRPr lang="en-CA"/>
        </a:p>
      </dgm:t>
    </dgm:pt>
    <dgm:pt modelId="{402EEB68-A856-4BC9-BE63-840DC994ED00}" type="pres">
      <dgm:prSet presAssocID="{C5E0C154-5533-4102-A864-EF32C5E4B596}" presName="hierChild4" presStyleCnt="0"/>
      <dgm:spPr/>
    </dgm:pt>
    <dgm:pt modelId="{2266FCEE-EC4E-4F55-8E9A-87D7529AF18F}" type="pres">
      <dgm:prSet presAssocID="{C5E0C154-5533-4102-A864-EF32C5E4B596}" presName="hierChild5" presStyleCnt="0"/>
      <dgm:spPr/>
    </dgm:pt>
    <dgm:pt modelId="{0939523E-FE3D-48FB-B2BC-EFCD064A290D}" type="pres">
      <dgm:prSet presAssocID="{9657B090-F063-413F-AAB1-BF278F58F30C}" presName="hierChild5" presStyleCnt="0"/>
      <dgm:spPr/>
    </dgm:pt>
    <dgm:pt modelId="{823C9FF4-295B-42CD-A646-2D4C77C7B945}" type="pres">
      <dgm:prSet presAssocID="{D8BA6490-8BC2-4415-AA96-2E325A27282B}" presName="Name37" presStyleLbl="parChTrans1D3" presStyleIdx="1" presStyleCnt="12"/>
      <dgm:spPr/>
      <dgm:t>
        <a:bodyPr/>
        <a:lstStyle/>
        <a:p>
          <a:endParaRPr lang="en-CA"/>
        </a:p>
      </dgm:t>
    </dgm:pt>
    <dgm:pt modelId="{89D7F0BF-EBEC-4BAB-99A8-690768BC47E2}" type="pres">
      <dgm:prSet presAssocID="{C4B8FBD3-4D36-4516-ABF0-086DD783F294}" presName="hierRoot2" presStyleCnt="0">
        <dgm:presLayoutVars>
          <dgm:hierBranch val="init"/>
        </dgm:presLayoutVars>
      </dgm:prSet>
      <dgm:spPr/>
    </dgm:pt>
    <dgm:pt modelId="{44A1FBA3-883A-4274-AE54-61CBD348EA2C}" type="pres">
      <dgm:prSet presAssocID="{C4B8FBD3-4D36-4516-ABF0-086DD783F294}" presName="rootComposite" presStyleCnt="0"/>
      <dgm:spPr/>
    </dgm:pt>
    <dgm:pt modelId="{C367FCA8-D02F-4A08-A53B-2466DE0BC074}" type="pres">
      <dgm:prSet presAssocID="{C4B8FBD3-4D36-4516-ABF0-086DD783F294}" presName="rootText" presStyleLbl="node3" presStyleIdx="1" presStyleCnt="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B3D007E-16C3-44D1-8029-DD985F64C56E}" type="pres">
      <dgm:prSet presAssocID="{C4B8FBD3-4D36-4516-ABF0-086DD783F294}" presName="rootConnector" presStyleLbl="node3" presStyleIdx="1" presStyleCnt="11"/>
      <dgm:spPr/>
      <dgm:t>
        <a:bodyPr/>
        <a:lstStyle/>
        <a:p>
          <a:endParaRPr lang="en-CA"/>
        </a:p>
      </dgm:t>
    </dgm:pt>
    <dgm:pt modelId="{47195A94-133E-4069-AD46-DE12ABCB02C3}" type="pres">
      <dgm:prSet presAssocID="{C4B8FBD3-4D36-4516-ABF0-086DD783F294}" presName="hierChild4" presStyleCnt="0"/>
      <dgm:spPr/>
    </dgm:pt>
    <dgm:pt modelId="{C03B4F2D-0B7D-4F45-A3B9-4C4EBF390096}" type="pres">
      <dgm:prSet presAssocID="{832A441A-39F2-4045-97F4-07444557BBF8}" presName="Name37" presStyleLbl="parChTrans1D4" presStyleIdx="1" presStyleCnt="11"/>
      <dgm:spPr/>
      <dgm:t>
        <a:bodyPr/>
        <a:lstStyle/>
        <a:p>
          <a:endParaRPr lang="en-CA"/>
        </a:p>
      </dgm:t>
    </dgm:pt>
    <dgm:pt modelId="{5A70E65C-FB3D-4F88-83AF-D4C5DAB3CD87}" type="pres">
      <dgm:prSet presAssocID="{599AEB42-C42E-437E-A33D-8D395EDAFC87}" presName="hierRoot2" presStyleCnt="0">
        <dgm:presLayoutVars>
          <dgm:hierBranch val="init"/>
        </dgm:presLayoutVars>
      </dgm:prSet>
      <dgm:spPr/>
    </dgm:pt>
    <dgm:pt modelId="{5C092048-76CF-4C29-87E1-60562DAEBA1C}" type="pres">
      <dgm:prSet presAssocID="{599AEB42-C42E-437E-A33D-8D395EDAFC87}" presName="rootComposite" presStyleCnt="0"/>
      <dgm:spPr/>
    </dgm:pt>
    <dgm:pt modelId="{75FA67B3-05CE-46F9-A390-98F7938D911D}" type="pres">
      <dgm:prSet presAssocID="{599AEB42-C42E-437E-A33D-8D395EDAFC87}" presName="rootText" presStyleLbl="node4" presStyleIdx="1" presStyleCnt="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75C35AD-AA61-4BE0-ACDB-045F9B0595FA}" type="pres">
      <dgm:prSet presAssocID="{599AEB42-C42E-437E-A33D-8D395EDAFC87}" presName="rootConnector" presStyleLbl="node4" presStyleIdx="1" presStyleCnt="11"/>
      <dgm:spPr/>
      <dgm:t>
        <a:bodyPr/>
        <a:lstStyle/>
        <a:p>
          <a:endParaRPr lang="en-CA"/>
        </a:p>
      </dgm:t>
    </dgm:pt>
    <dgm:pt modelId="{155CE284-95CC-4C6D-9CE6-836AE944E953}" type="pres">
      <dgm:prSet presAssocID="{599AEB42-C42E-437E-A33D-8D395EDAFC87}" presName="hierChild4" presStyleCnt="0"/>
      <dgm:spPr/>
    </dgm:pt>
    <dgm:pt modelId="{22CED7A4-43B8-4FE0-827A-DF7ACD6B015E}" type="pres">
      <dgm:prSet presAssocID="{599AEB42-C42E-437E-A33D-8D395EDAFC87}" presName="hierChild5" presStyleCnt="0"/>
      <dgm:spPr/>
    </dgm:pt>
    <dgm:pt modelId="{10AAA3C3-87BB-457A-8DEC-32C31794EE74}" type="pres">
      <dgm:prSet presAssocID="{C4B8FBD3-4D36-4516-ABF0-086DD783F294}" presName="hierChild5" presStyleCnt="0"/>
      <dgm:spPr/>
    </dgm:pt>
    <dgm:pt modelId="{E79E27D1-958A-4EC8-8BDB-4DBB4A6C9F09}" type="pres">
      <dgm:prSet presAssocID="{4346C1EF-D80E-4F9B-9E9A-9B870A699567}" presName="Name37" presStyleLbl="parChTrans1D3" presStyleIdx="2" presStyleCnt="12"/>
      <dgm:spPr/>
      <dgm:t>
        <a:bodyPr/>
        <a:lstStyle/>
        <a:p>
          <a:endParaRPr lang="en-CA"/>
        </a:p>
      </dgm:t>
    </dgm:pt>
    <dgm:pt modelId="{02A11BBD-4F14-4976-920B-E03DE21E8EA9}" type="pres">
      <dgm:prSet presAssocID="{11BF5497-C28F-4652-94A5-E5FCFAF7D9F9}" presName="hierRoot2" presStyleCnt="0">
        <dgm:presLayoutVars>
          <dgm:hierBranch val="init"/>
        </dgm:presLayoutVars>
      </dgm:prSet>
      <dgm:spPr/>
    </dgm:pt>
    <dgm:pt modelId="{F61FF26E-0F07-47AD-ACD4-A289A1DC916B}" type="pres">
      <dgm:prSet presAssocID="{11BF5497-C28F-4652-94A5-E5FCFAF7D9F9}" presName="rootComposite" presStyleCnt="0"/>
      <dgm:spPr/>
    </dgm:pt>
    <dgm:pt modelId="{4657A7CB-F0CE-4D43-A6E1-76B13243CF72}" type="pres">
      <dgm:prSet presAssocID="{11BF5497-C28F-4652-94A5-E5FCFAF7D9F9}" presName="rootText" presStyleLbl="node3" presStyleIdx="2" presStyleCnt="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6DA2CBA-64DA-429B-8AA9-423031966D19}" type="pres">
      <dgm:prSet presAssocID="{11BF5497-C28F-4652-94A5-E5FCFAF7D9F9}" presName="rootConnector" presStyleLbl="node3" presStyleIdx="2" presStyleCnt="11"/>
      <dgm:spPr/>
      <dgm:t>
        <a:bodyPr/>
        <a:lstStyle/>
        <a:p>
          <a:endParaRPr lang="en-CA"/>
        </a:p>
      </dgm:t>
    </dgm:pt>
    <dgm:pt modelId="{64B03871-13CE-4ED6-A49D-FA2F94F44E5E}" type="pres">
      <dgm:prSet presAssocID="{11BF5497-C28F-4652-94A5-E5FCFAF7D9F9}" presName="hierChild4" presStyleCnt="0"/>
      <dgm:spPr/>
    </dgm:pt>
    <dgm:pt modelId="{8BFCEF58-8CFB-4C84-BAF8-A6D07A5E1304}" type="pres">
      <dgm:prSet presAssocID="{07A1A091-6372-436B-BCA5-3B49E01F0955}" presName="Name37" presStyleLbl="parChTrans1D4" presStyleIdx="2" presStyleCnt="11"/>
      <dgm:spPr/>
      <dgm:t>
        <a:bodyPr/>
        <a:lstStyle/>
        <a:p>
          <a:endParaRPr lang="en-CA"/>
        </a:p>
      </dgm:t>
    </dgm:pt>
    <dgm:pt modelId="{A575C624-7A49-40DF-ADDC-52E5F787BAD0}" type="pres">
      <dgm:prSet presAssocID="{63926052-F80E-4ECE-BAB5-58142DE2284A}" presName="hierRoot2" presStyleCnt="0">
        <dgm:presLayoutVars>
          <dgm:hierBranch val="init"/>
        </dgm:presLayoutVars>
      </dgm:prSet>
      <dgm:spPr/>
    </dgm:pt>
    <dgm:pt modelId="{C138CAE3-3A1F-49D5-8366-B34EDD8E537D}" type="pres">
      <dgm:prSet presAssocID="{63926052-F80E-4ECE-BAB5-58142DE2284A}" presName="rootComposite" presStyleCnt="0"/>
      <dgm:spPr/>
    </dgm:pt>
    <dgm:pt modelId="{C0EAFCD4-C605-47A2-BF44-178E9C078508}" type="pres">
      <dgm:prSet presAssocID="{63926052-F80E-4ECE-BAB5-58142DE2284A}" presName="rootText" presStyleLbl="node4" presStyleIdx="2" presStyleCnt="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D652784-256E-44F3-BED6-54C1A01271CD}" type="pres">
      <dgm:prSet presAssocID="{63926052-F80E-4ECE-BAB5-58142DE2284A}" presName="rootConnector" presStyleLbl="node4" presStyleIdx="2" presStyleCnt="11"/>
      <dgm:spPr/>
      <dgm:t>
        <a:bodyPr/>
        <a:lstStyle/>
        <a:p>
          <a:endParaRPr lang="en-CA"/>
        </a:p>
      </dgm:t>
    </dgm:pt>
    <dgm:pt modelId="{220A1B00-113F-458C-BFAD-E3C48AF6DB0A}" type="pres">
      <dgm:prSet presAssocID="{63926052-F80E-4ECE-BAB5-58142DE2284A}" presName="hierChild4" presStyleCnt="0"/>
      <dgm:spPr/>
    </dgm:pt>
    <dgm:pt modelId="{DCBAB8FA-DCEE-4225-AEC2-46732828CFC3}" type="pres">
      <dgm:prSet presAssocID="{63926052-F80E-4ECE-BAB5-58142DE2284A}" presName="hierChild5" presStyleCnt="0"/>
      <dgm:spPr/>
    </dgm:pt>
    <dgm:pt modelId="{47943D91-14E6-47EF-99D3-ABAB8032C075}" type="pres">
      <dgm:prSet presAssocID="{11BF5497-C28F-4652-94A5-E5FCFAF7D9F9}" presName="hierChild5" presStyleCnt="0"/>
      <dgm:spPr/>
    </dgm:pt>
    <dgm:pt modelId="{BD19D06B-BE0E-4CBE-84FE-8C2990F965C7}" type="pres">
      <dgm:prSet presAssocID="{4D866A2E-B1E7-4359-817C-7A66CB15E3DF}" presName="hierChild5" presStyleCnt="0"/>
      <dgm:spPr/>
    </dgm:pt>
    <dgm:pt modelId="{EA213A12-9154-4369-A434-B0608722EF1D}" type="pres">
      <dgm:prSet presAssocID="{FDD4EE72-5A4A-40DF-A26F-3BB45894D570}" presName="Name37" presStyleLbl="parChTrans1D2" presStyleIdx="1" presStyleCnt="6"/>
      <dgm:spPr/>
      <dgm:t>
        <a:bodyPr/>
        <a:lstStyle/>
        <a:p>
          <a:endParaRPr lang="en-CA"/>
        </a:p>
      </dgm:t>
    </dgm:pt>
    <dgm:pt modelId="{00A89349-B895-4A78-A305-A201E3C450D3}" type="pres">
      <dgm:prSet presAssocID="{3526AD84-BBED-456C-859B-574F218E3C0A}" presName="hierRoot2" presStyleCnt="0">
        <dgm:presLayoutVars>
          <dgm:hierBranch val="init"/>
        </dgm:presLayoutVars>
      </dgm:prSet>
      <dgm:spPr/>
    </dgm:pt>
    <dgm:pt modelId="{EB72ACC9-1D62-469D-8F83-5272763B2C92}" type="pres">
      <dgm:prSet presAssocID="{3526AD84-BBED-456C-859B-574F218E3C0A}" presName="rootComposite" presStyleCnt="0"/>
      <dgm:spPr/>
    </dgm:pt>
    <dgm:pt modelId="{B7BB1627-F30C-4316-9034-7DA9C3A183D7}" type="pres">
      <dgm:prSet presAssocID="{3526AD84-BBED-456C-859B-574F218E3C0A}" presName="rootText" presStyleLbl="node2" presStyleIdx="1" presStyleCnt="3" custLinFactNeighborX="3444" custLinFactNeighborY="-43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B287525-B55A-4284-8132-BB79B12C198B}" type="pres">
      <dgm:prSet presAssocID="{3526AD84-BBED-456C-859B-574F218E3C0A}" presName="rootConnector" presStyleLbl="node2" presStyleIdx="1" presStyleCnt="3"/>
      <dgm:spPr/>
      <dgm:t>
        <a:bodyPr/>
        <a:lstStyle/>
        <a:p>
          <a:endParaRPr lang="en-CA"/>
        </a:p>
      </dgm:t>
    </dgm:pt>
    <dgm:pt modelId="{DFC83554-304F-4179-BC8F-70087FDB5EAA}" type="pres">
      <dgm:prSet presAssocID="{3526AD84-BBED-456C-859B-574F218E3C0A}" presName="hierChild4" presStyleCnt="0"/>
      <dgm:spPr/>
    </dgm:pt>
    <dgm:pt modelId="{B044DCAB-CD2C-4901-B569-024B427DF85E}" type="pres">
      <dgm:prSet presAssocID="{80E34EF8-16B2-4B9E-BCD7-22F59CB1457B}" presName="Name37" presStyleLbl="parChTrans1D3" presStyleIdx="3" presStyleCnt="12"/>
      <dgm:spPr/>
      <dgm:t>
        <a:bodyPr/>
        <a:lstStyle/>
        <a:p>
          <a:endParaRPr lang="en-CA"/>
        </a:p>
      </dgm:t>
    </dgm:pt>
    <dgm:pt modelId="{B4B882AD-C61A-4B9F-9EA9-40D32EF0B8CE}" type="pres">
      <dgm:prSet presAssocID="{F375073C-C132-4B40-88A9-83825C013DC1}" presName="hierRoot2" presStyleCnt="0">
        <dgm:presLayoutVars>
          <dgm:hierBranch val="init"/>
        </dgm:presLayoutVars>
      </dgm:prSet>
      <dgm:spPr/>
    </dgm:pt>
    <dgm:pt modelId="{275A23B4-F488-41B9-8281-6B568A2B5422}" type="pres">
      <dgm:prSet presAssocID="{F375073C-C132-4B40-88A9-83825C013DC1}" presName="rootComposite" presStyleCnt="0"/>
      <dgm:spPr/>
    </dgm:pt>
    <dgm:pt modelId="{C4167B1A-AF00-4EFF-BF59-8DE84E8CD98D}" type="pres">
      <dgm:prSet presAssocID="{F375073C-C132-4B40-88A9-83825C013DC1}" presName="rootText" presStyleLbl="node3" presStyleIdx="3" presStyleCnt="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70E1AB19-0940-4FDB-96F1-80B47BAFB7F0}" type="pres">
      <dgm:prSet presAssocID="{F375073C-C132-4B40-88A9-83825C013DC1}" presName="rootConnector" presStyleLbl="node3" presStyleIdx="3" presStyleCnt="11"/>
      <dgm:spPr/>
      <dgm:t>
        <a:bodyPr/>
        <a:lstStyle/>
        <a:p>
          <a:endParaRPr lang="en-CA"/>
        </a:p>
      </dgm:t>
    </dgm:pt>
    <dgm:pt modelId="{2B69A2F2-7D21-48ED-ACBB-43CA01946DFC}" type="pres">
      <dgm:prSet presAssocID="{F375073C-C132-4B40-88A9-83825C013DC1}" presName="hierChild4" presStyleCnt="0"/>
      <dgm:spPr/>
    </dgm:pt>
    <dgm:pt modelId="{39B6D2F3-7527-461F-894E-508AE5D982EE}" type="pres">
      <dgm:prSet presAssocID="{D6B237D3-9931-4FBF-86C4-22C6A6DB4804}" presName="Name37" presStyleLbl="parChTrans1D4" presStyleIdx="3" presStyleCnt="11"/>
      <dgm:spPr/>
      <dgm:t>
        <a:bodyPr/>
        <a:lstStyle/>
        <a:p>
          <a:endParaRPr lang="en-CA"/>
        </a:p>
      </dgm:t>
    </dgm:pt>
    <dgm:pt modelId="{822793CA-5772-4A8D-AF32-18BDA06C9983}" type="pres">
      <dgm:prSet presAssocID="{14AAC715-082D-44CE-9776-E77019216607}" presName="hierRoot2" presStyleCnt="0">
        <dgm:presLayoutVars>
          <dgm:hierBranch val="init"/>
        </dgm:presLayoutVars>
      </dgm:prSet>
      <dgm:spPr/>
    </dgm:pt>
    <dgm:pt modelId="{390ED84C-EDF0-443A-A6BD-E37396078B97}" type="pres">
      <dgm:prSet presAssocID="{14AAC715-082D-44CE-9776-E77019216607}" presName="rootComposite" presStyleCnt="0"/>
      <dgm:spPr/>
    </dgm:pt>
    <dgm:pt modelId="{4F9467D5-1A34-461C-862C-E9B3AC1EEF79}" type="pres">
      <dgm:prSet presAssocID="{14AAC715-082D-44CE-9776-E77019216607}" presName="rootText" presStyleLbl="node4" presStyleIdx="3" presStyleCnt="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C1B0BBBF-329F-40EC-A2B9-B11E3B261B0D}" type="pres">
      <dgm:prSet presAssocID="{14AAC715-082D-44CE-9776-E77019216607}" presName="rootConnector" presStyleLbl="node4" presStyleIdx="3" presStyleCnt="11"/>
      <dgm:spPr/>
      <dgm:t>
        <a:bodyPr/>
        <a:lstStyle/>
        <a:p>
          <a:endParaRPr lang="en-CA"/>
        </a:p>
      </dgm:t>
    </dgm:pt>
    <dgm:pt modelId="{2B5F8590-57C9-4CA3-9AD5-C1DAD0E14E1C}" type="pres">
      <dgm:prSet presAssocID="{14AAC715-082D-44CE-9776-E77019216607}" presName="hierChild4" presStyleCnt="0"/>
      <dgm:spPr/>
    </dgm:pt>
    <dgm:pt modelId="{8A8B5DD9-62A0-4A38-B9E7-4EBEEFC76ED2}" type="pres">
      <dgm:prSet presAssocID="{14AAC715-082D-44CE-9776-E77019216607}" presName="hierChild5" presStyleCnt="0"/>
      <dgm:spPr/>
    </dgm:pt>
    <dgm:pt modelId="{580F0F52-DC2A-4039-A506-00195509AFFE}" type="pres">
      <dgm:prSet presAssocID="{F375073C-C132-4B40-88A9-83825C013DC1}" presName="hierChild5" presStyleCnt="0"/>
      <dgm:spPr/>
    </dgm:pt>
    <dgm:pt modelId="{4A2D7761-3F0D-4955-A854-522CD040C836}" type="pres">
      <dgm:prSet presAssocID="{6D145A7B-E9D4-4C0C-A3AF-BAE9925B3208}" presName="Name37" presStyleLbl="parChTrans1D3" presStyleIdx="4" presStyleCnt="12"/>
      <dgm:spPr/>
      <dgm:t>
        <a:bodyPr/>
        <a:lstStyle/>
        <a:p>
          <a:endParaRPr lang="en-CA"/>
        </a:p>
      </dgm:t>
    </dgm:pt>
    <dgm:pt modelId="{66A9294F-06AF-4421-9CB6-5A58F15749E4}" type="pres">
      <dgm:prSet presAssocID="{78D23C6E-988F-483A-8A25-C342EB60DF40}" presName="hierRoot2" presStyleCnt="0">
        <dgm:presLayoutVars>
          <dgm:hierBranch val="init"/>
        </dgm:presLayoutVars>
      </dgm:prSet>
      <dgm:spPr/>
    </dgm:pt>
    <dgm:pt modelId="{8240F6C4-22D8-47AC-9CB2-84408ADDD5FA}" type="pres">
      <dgm:prSet presAssocID="{78D23C6E-988F-483A-8A25-C342EB60DF40}" presName="rootComposite" presStyleCnt="0"/>
      <dgm:spPr/>
    </dgm:pt>
    <dgm:pt modelId="{BC801831-2A53-4477-98BD-F0AA6E8F0A80}" type="pres">
      <dgm:prSet presAssocID="{78D23C6E-988F-483A-8A25-C342EB60DF40}" presName="rootText" presStyleLbl="node3" presStyleIdx="4" presStyleCnt="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430F6F94-B322-42D5-AE2B-A29F06538396}" type="pres">
      <dgm:prSet presAssocID="{78D23C6E-988F-483A-8A25-C342EB60DF40}" presName="rootConnector" presStyleLbl="node3" presStyleIdx="4" presStyleCnt="11"/>
      <dgm:spPr/>
      <dgm:t>
        <a:bodyPr/>
        <a:lstStyle/>
        <a:p>
          <a:endParaRPr lang="en-CA"/>
        </a:p>
      </dgm:t>
    </dgm:pt>
    <dgm:pt modelId="{46B87F5A-4F96-4447-B0A4-D37695D30DB7}" type="pres">
      <dgm:prSet presAssocID="{78D23C6E-988F-483A-8A25-C342EB60DF40}" presName="hierChild4" presStyleCnt="0"/>
      <dgm:spPr/>
    </dgm:pt>
    <dgm:pt modelId="{0AA87CB5-C947-4251-9590-C44A2459A967}" type="pres">
      <dgm:prSet presAssocID="{DCD8ABDB-AB08-440A-BF6C-82101AB9E776}" presName="Name37" presStyleLbl="parChTrans1D4" presStyleIdx="4" presStyleCnt="11"/>
      <dgm:spPr/>
      <dgm:t>
        <a:bodyPr/>
        <a:lstStyle/>
        <a:p>
          <a:endParaRPr lang="en-CA"/>
        </a:p>
      </dgm:t>
    </dgm:pt>
    <dgm:pt modelId="{9C824A84-71F4-4F6D-A3D3-D466EA06D0E8}" type="pres">
      <dgm:prSet presAssocID="{71A819B9-3FBB-4BF7-9AD9-94EED14C2116}" presName="hierRoot2" presStyleCnt="0">
        <dgm:presLayoutVars>
          <dgm:hierBranch val="init"/>
        </dgm:presLayoutVars>
      </dgm:prSet>
      <dgm:spPr/>
    </dgm:pt>
    <dgm:pt modelId="{72444C7E-B135-4DDE-8C5C-759A79C2AE6A}" type="pres">
      <dgm:prSet presAssocID="{71A819B9-3FBB-4BF7-9AD9-94EED14C2116}" presName="rootComposite" presStyleCnt="0"/>
      <dgm:spPr/>
    </dgm:pt>
    <dgm:pt modelId="{84F0281A-55DD-416D-B435-084692B3EB3B}" type="pres">
      <dgm:prSet presAssocID="{71A819B9-3FBB-4BF7-9AD9-94EED14C2116}" presName="rootText" presStyleLbl="node4" presStyleIdx="4" presStyleCnt="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B1A5BD5-3F49-4CD4-9ED5-78577AA71159}" type="pres">
      <dgm:prSet presAssocID="{71A819B9-3FBB-4BF7-9AD9-94EED14C2116}" presName="rootConnector" presStyleLbl="node4" presStyleIdx="4" presStyleCnt="11"/>
      <dgm:spPr/>
      <dgm:t>
        <a:bodyPr/>
        <a:lstStyle/>
        <a:p>
          <a:endParaRPr lang="en-CA"/>
        </a:p>
      </dgm:t>
    </dgm:pt>
    <dgm:pt modelId="{8192BCD5-1FE0-4174-85D8-363D402709C6}" type="pres">
      <dgm:prSet presAssocID="{71A819B9-3FBB-4BF7-9AD9-94EED14C2116}" presName="hierChild4" presStyleCnt="0"/>
      <dgm:spPr/>
    </dgm:pt>
    <dgm:pt modelId="{64BB70D5-F9F3-4521-AA3F-B12E30D3260E}" type="pres">
      <dgm:prSet presAssocID="{71A819B9-3FBB-4BF7-9AD9-94EED14C2116}" presName="hierChild5" presStyleCnt="0"/>
      <dgm:spPr/>
    </dgm:pt>
    <dgm:pt modelId="{76F4A563-EC51-41F5-8898-D7B60888D22C}" type="pres">
      <dgm:prSet presAssocID="{78D23C6E-988F-483A-8A25-C342EB60DF40}" presName="hierChild5" presStyleCnt="0"/>
      <dgm:spPr/>
    </dgm:pt>
    <dgm:pt modelId="{6EDFD6E2-EB18-4BC2-AF20-37C0A14310C4}" type="pres">
      <dgm:prSet presAssocID="{7910E5C2-9AC4-4C38-9A2A-BBFDC738F49A}" presName="Name37" presStyleLbl="parChTrans1D3" presStyleIdx="5" presStyleCnt="12"/>
      <dgm:spPr/>
      <dgm:t>
        <a:bodyPr/>
        <a:lstStyle/>
        <a:p>
          <a:endParaRPr lang="en-CA"/>
        </a:p>
      </dgm:t>
    </dgm:pt>
    <dgm:pt modelId="{6CDD85F8-E923-40D3-935F-807CEBDC3117}" type="pres">
      <dgm:prSet presAssocID="{702AC8FA-11C7-4E89-AB78-496F1C45763D}" presName="hierRoot2" presStyleCnt="0">
        <dgm:presLayoutVars>
          <dgm:hierBranch val="init"/>
        </dgm:presLayoutVars>
      </dgm:prSet>
      <dgm:spPr/>
    </dgm:pt>
    <dgm:pt modelId="{F18FC7E5-4D0C-4BA1-A77E-A3CEC519D885}" type="pres">
      <dgm:prSet presAssocID="{702AC8FA-11C7-4E89-AB78-496F1C45763D}" presName="rootComposite" presStyleCnt="0"/>
      <dgm:spPr/>
    </dgm:pt>
    <dgm:pt modelId="{EB526D1E-B8D3-4539-8FF7-AED896B4091C}" type="pres">
      <dgm:prSet presAssocID="{702AC8FA-11C7-4E89-AB78-496F1C45763D}" presName="rootText" presStyleLbl="node3" presStyleIdx="5" presStyleCnt="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3A4BF3EC-7E3E-436F-9727-3CE6A96F883B}" type="pres">
      <dgm:prSet presAssocID="{702AC8FA-11C7-4E89-AB78-496F1C45763D}" presName="rootConnector" presStyleLbl="node3" presStyleIdx="5" presStyleCnt="11"/>
      <dgm:spPr/>
      <dgm:t>
        <a:bodyPr/>
        <a:lstStyle/>
        <a:p>
          <a:endParaRPr lang="en-CA"/>
        </a:p>
      </dgm:t>
    </dgm:pt>
    <dgm:pt modelId="{FA171B2F-D21B-4720-95EA-32FC7A082771}" type="pres">
      <dgm:prSet presAssocID="{702AC8FA-11C7-4E89-AB78-496F1C45763D}" presName="hierChild4" presStyleCnt="0"/>
      <dgm:spPr/>
    </dgm:pt>
    <dgm:pt modelId="{5CC16D69-924A-4B1C-89A3-0CFC4C348671}" type="pres">
      <dgm:prSet presAssocID="{A38E911C-0840-4F4D-A1DC-1381E69569B5}" presName="Name37" presStyleLbl="parChTrans1D4" presStyleIdx="5" presStyleCnt="11"/>
      <dgm:spPr/>
      <dgm:t>
        <a:bodyPr/>
        <a:lstStyle/>
        <a:p>
          <a:endParaRPr lang="en-CA"/>
        </a:p>
      </dgm:t>
    </dgm:pt>
    <dgm:pt modelId="{4A9CA4E5-DFA9-47DC-9FDD-621FDDC4A00F}" type="pres">
      <dgm:prSet presAssocID="{5D13D9D3-4861-45B6-8567-460366D415C5}" presName="hierRoot2" presStyleCnt="0">
        <dgm:presLayoutVars>
          <dgm:hierBranch val="init"/>
        </dgm:presLayoutVars>
      </dgm:prSet>
      <dgm:spPr/>
    </dgm:pt>
    <dgm:pt modelId="{23F3C129-21A4-481F-9753-ED7CE53B0AD8}" type="pres">
      <dgm:prSet presAssocID="{5D13D9D3-4861-45B6-8567-460366D415C5}" presName="rootComposite" presStyleCnt="0"/>
      <dgm:spPr/>
    </dgm:pt>
    <dgm:pt modelId="{E6961A59-C1F4-4200-8EE8-080E27AEE67D}" type="pres">
      <dgm:prSet presAssocID="{5D13D9D3-4861-45B6-8567-460366D415C5}" presName="rootText" presStyleLbl="node4" presStyleIdx="5" presStyleCnt="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51D0EA35-0E79-44AE-A0BE-7D8DC69B3257}" type="pres">
      <dgm:prSet presAssocID="{5D13D9D3-4861-45B6-8567-460366D415C5}" presName="rootConnector" presStyleLbl="node4" presStyleIdx="5" presStyleCnt="11"/>
      <dgm:spPr/>
      <dgm:t>
        <a:bodyPr/>
        <a:lstStyle/>
        <a:p>
          <a:endParaRPr lang="en-CA"/>
        </a:p>
      </dgm:t>
    </dgm:pt>
    <dgm:pt modelId="{DBAFDD55-A559-44B2-B5E9-FF0095FE5318}" type="pres">
      <dgm:prSet presAssocID="{5D13D9D3-4861-45B6-8567-460366D415C5}" presName="hierChild4" presStyleCnt="0"/>
      <dgm:spPr/>
    </dgm:pt>
    <dgm:pt modelId="{A9E36BED-6273-418D-9023-57B4F3912232}" type="pres">
      <dgm:prSet presAssocID="{5D13D9D3-4861-45B6-8567-460366D415C5}" presName="hierChild5" presStyleCnt="0"/>
      <dgm:spPr/>
    </dgm:pt>
    <dgm:pt modelId="{52920B7E-9186-4605-9956-EFD1D0CC09E3}" type="pres">
      <dgm:prSet presAssocID="{702AC8FA-11C7-4E89-AB78-496F1C45763D}" presName="hierChild5" presStyleCnt="0"/>
      <dgm:spPr/>
    </dgm:pt>
    <dgm:pt modelId="{EF2E2CCD-6315-4F74-BACF-A92448C4F77D}" type="pres">
      <dgm:prSet presAssocID="{508C2843-9057-453F-BA5D-16714A28C929}" presName="Name37" presStyleLbl="parChTrans1D3" presStyleIdx="6" presStyleCnt="12"/>
      <dgm:spPr/>
      <dgm:t>
        <a:bodyPr/>
        <a:lstStyle/>
        <a:p>
          <a:endParaRPr lang="en-CA"/>
        </a:p>
      </dgm:t>
    </dgm:pt>
    <dgm:pt modelId="{01A876F1-F958-44B1-841E-4B5482B507BE}" type="pres">
      <dgm:prSet presAssocID="{F54660C6-1289-42C9-B680-96A4D7E4ECB5}" presName="hierRoot2" presStyleCnt="0">
        <dgm:presLayoutVars>
          <dgm:hierBranch val="init"/>
        </dgm:presLayoutVars>
      </dgm:prSet>
      <dgm:spPr/>
    </dgm:pt>
    <dgm:pt modelId="{293D24C1-D4A5-4499-8008-D308F35B0A43}" type="pres">
      <dgm:prSet presAssocID="{F54660C6-1289-42C9-B680-96A4D7E4ECB5}" presName="rootComposite" presStyleCnt="0"/>
      <dgm:spPr/>
    </dgm:pt>
    <dgm:pt modelId="{4258B5B0-B545-45DD-AB56-42FBF644EF44}" type="pres">
      <dgm:prSet presAssocID="{F54660C6-1289-42C9-B680-96A4D7E4ECB5}" presName="rootText" presStyleLbl="node3" presStyleIdx="6" presStyleCnt="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4A809CC1-8D92-4834-9B9B-CD4CEB5633C3}" type="pres">
      <dgm:prSet presAssocID="{F54660C6-1289-42C9-B680-96A4D7E4ECB5}" presName="rootConnector" presStyleLbl="node3" presStyleIdx="6" presStyleCnt="11"/>
      <dgm:spPr/>
      <dgm:t>
        <a:bodyPr/>
        <a:lstStyle/>
        <a:p>
          <a:endParaRPr lang="en-CA"/>
        </a:p>
      </dgm:t>
    </dgm:pt>
    <dgm:pt modelId="{BED595D1-569A-4B1A-939F-67460B9FC42C}" type="pres">
      <dgm:prSet presAssocID="{F54660C6-1289-42C9-B680-96A4D7E4ECB5}" presName="hierChild4" presStyleCnt="0"/>
      <dgm:spPr/>
    </dgm:pt>
    <dgm:pt modelId="{5955FA30-F999-480C-94BD-12082FCD0838}" type="pres">
      <dgm:prSet presAssocID="{9E29110C-FABA-4463-BB53-87AFB4AC3B80}" presName="Name37" presStyleLbl="parChTrans1D4" presStyleIdx="6" presStyleCnt="11"/>
      <dgm:spPr/>
      <dgm:t>
        <a:bodyPr/>
        <a:lstStyle/>
        <a:p>
          <a:endParaRPr lang="en-CA"/>
        </a:p>
      </dgm:t>
    </dgm:pt>
    <dgm:pt modelId="{1F37A0C5-DB3C-4F55-9CB0-A03A71667D51}" type="pres">
      <dgm:prSet presAssocID="{E9D2516A-43CD-4FAA-8A4D-6741ADD0088E}" presName="hierRoot2" presStyleCnt="0">
        <dgm:presLayoutVars>
          <dgm:hierBranch val="init"/>
        </dgm:presLayoutVars>
      </dgm:prSet>
      <dgm:spPr/>
    </dgm:pt>
    <dgm:pt modelId="{D592AEF2-A045-4B83-8A33-EA4D69552B3F}" type="pres">
      <dgm:prSet presAssocID="{E9D2516A-43CD-4FAA-8A4D-6741ADD0088E}" presName="rootComposite" presStyleCnt="0"/>
      <dgm:spPr/>
    </dgm:pt>
    <dgm:pt modelId="{D327DB6E-B9EE-41F7-B6B2-FE1CA7606DCA}" type="pres">
      <dgm:prSet presAssocID="{E9D2516A-43CD-4FAA-8A4D-6741ADD0088E}" presName="rootText" presStyleLbl="node4" presStyleIdx="6" presStyleCnt="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99111A7-7F8B-462E-8E9E-BB848244C073}" type="pres">
      <dgm:prSet presAssocID="{E9D2516A-43CD-4FAA-8A4D-6741ADD0088E}" presName="rootConnector" presStyleLbl="node4" presStyleIdx="6" presStyleCnt="11"/>
      <dgm:spPr/>
      <dgm:t>
        <a:bodyPr/>
        <a:lstStyle/>
        <a:p>
          <a:endParaRPr lang="en-CA"/>
        </a:p>
      </dgm:t>
    </dgm:pt>
    <dgm:pt modelId="{ED47FED8-D187-4D5D-AB98-E9EFC5D6ED0F}" type="pres">
      <dgm:prSet presAssocID="{E9D2516A-43CD-4FAA-8A4D-6741ADD0088E}" presName="hierChild4" presStyleCnt="0"/>
      <dgm:spPr/>
    </dgm:pt>
    <dgm:pt modelId="{F5C3CACB-C789-41E6-8968-AD27CB6AA08E}" type="pres">
      <dgm:prSet presAssocID="{E9D2516A-43CD-4FAA-8A4D-6741ADD0088E}" presName="hierChild5" presStyleCnt="0"/>
      <dgm:spPr/>
    </dgm:pt>
    <dgm:pt modelId="{9BEB1783-1427-4D3C-A70B-8497C4AC929E}" type="pres">
      <dgm:prSet presAssocID="{F54660C6-1289-42C9-B680-96A4D7E4ECB5}" presName="hierChild5" presStyleCnt="0"/>
      <dgm:spPr/>
    </dgm:pt>
    <dgm:pt modelId="{228EACC9-B407-403C-A3DD-F9A3BDFBF1CE}" type="pres">
      <dgm:prSet presAssocID="{7902250E-D712-4337-8418-9D9EBD60BE2B}" presName="Name37" presStyleLbl="parChTrans1D3" presStyleIdx="7" presStyleCnt="12"/>
      <dgm:spPr/>
      <dgm:t>
        <a:bodyPr/>
        <a:lstStyle/>
        <a:p>
          <a:endParaRPr lang="en-CA"/>
        </a:p>
      </dgm:t>
    </dgm:pt>
    <dgm:pt modelId="{8E00D6F5-4E25-4326-8450-B5DFC3D1501C}" type="pres">
      <dgm:prSet presAssocID="{8D1B4DB1-C6EB-490F-8247-6C39D31C38E4}" presName="hierRoot2" presStyleCnt="0">
        <dgm:presLayoutVars>
          <dgm:hierBranch val="init"/>
        </dgm:presLayoutVars>
      </dgm:prSet>
      <dgm:spPr/>
    </dgm:pt>
    <dgm:pt modelId="{42A798F3-1F86-4557-9051-25CED8ECB100}" type="pres">
      <dgm:prSet presAssocID="{8D1B4DB1-C6EB-490F-8247-6C39D31C38E4}" presName="rootComposite" presStyleCnt="0"/>
      <dgm:spPr/>
    </dgm:pt>
    <dgm:pt modelId="{0D775727-1E79-4809-83A1-271E34B7BCE4}" type="pres">
      <dgm:prSet presAssocID="{8D1B4DB1-C6EB-490F-8247-6C39D31C38E4}" presName="rootText" presStyleLbl="node3" presStyleIdx="7" presStyleCnt="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770BC08-BD41-4986-906F-B13FE31AB5A9}" type="pres">
      <dgm:prSet presAssocID="{8D1B4DB1-C6EB-490F-8247-6C39D31C38E4}" presName="rootConnector" presStyleLbl="node3" presStyleIdx="7" presStyleCnt="11"/>
      <dgm:spPr/>
      <dgm:t>
        <a:bodyPr/>
        <a:lstStyle/>
        <a:p>
          <a:endParaRPr lang="en-CA"/>
        </a:p>
      </dgm:t>
    </dgm:pt>
    <dgm:pt modelId="{C754D207-0247-4485-987A-78D9D7DD65B1}" type="pres">
      <dgm:prSet presAssocID="{8D1B4DB1-C6EB-490F-8247-6C39D31C38E4}" presName="hierChild4" presStyleCnt="0"/>
      <dgm:spPr/>
    </dgm:pt>
    <dgm:pt modelId="{7F178AB4-F708-49DF-9A3C-FCF4A5EA9D87}" type="pres">
      <dgm:prSet presAssocID="{B9DFB98C-5A45-4475-AD11-51A0432066B7}" presName="Name37" presStyleLbl="parChTrans1D4" presStyleIdx="7" presStyleCnt="11"/>
      <dgm:spPr/>
      <dgm:t>
        <a:bodyPr/>
        <a:lstStyle/>
        <a:p>
          <a:endParaRPr lang="en-CA"/>
        </a:p>
      </dgm:t>
    </dgm:pt>
    <dgm:pt modelId="{6C115D47-5CEF-41CD-888A-8530FE619032}" type="pres">
      <dgm:prSet presAssocID="{A7738A2C-987D-4E13-BF7A-6EAC775F43ED}" presName="hierRoot2" presStyleCnt="0">
        <dgm:presLayoutVars>
          <dgm:hierBranch val="init"/>
        </dgm:presLayoutVars>
      </dgm:prSet>
      <dgm:spPr/>
    </dgm:pt>
    <dgm:pt modelId="{05A05A45-F123-401F-83B3-35EEA1735041}" type="pres">
      <dgm:prSet presAssocID="{A7738A2C-987D-4E13-BF7A-6EAC775F43ED}" presName="rootComposite" presStyleCnt="0"/>
      <dgm:spPr/>
    </dgm:pt>
    <dgm:pt modelId="{0C909010-5F8C-46B8-8085-66573C49987A}" type="pres">
      <dgm:prSet presAssocID="{A7738A2C-987D-4E13-BF7A-6EAC775F43ED}" presName="rootText" presStyleLbl="node4" presStyleIdx="7" presStyleCnt="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60107E3-534F-46CA-95BC-CBC32A03CAEF}" type="pres">
      <dgm:prSet presAssocID="{A7738A2C-987D-4E13-BF7A-6EAC775F43ED}" presName="rootConnector" presStyleLbl="node4" presStyleIdx="7" presStyleCnt="11"/>
      <dgm:spPr/>
      <dgm:t>
        <a:bodyPr/>
        <a:lstStyle/>
        <a:p>
          <a:endParaRPr lang="en-CA"/>
        </a:p>
      </dgm:t>
    </dgm:pt>
    <dgm:pt modelId="{FD7DF68E-6354-4872-9E12-25BDF2E50CA7}" type="pres">
      <dgm:prSet presAssocID="{A7738A2C-987D-4E13-BF7A-6EAC775F43ED}" presName="hierChild4" presStyleCnt="0"/>
      <dgm:spPr/>
    </dgm:pt>
    <dgm:pt modelId="{C93C061F-48AA-4B59-BFDC-CCC7C9C49FF0}" type="pres">
      <dgm:prSet presAssocID="{A7738A2C-987D-4E13-BF7A-6EAC775F43ED}" presName="hierChild5" presStyleCnt="0"/>
      <dgm:spPr/>
    </dgm:pt>
    <dgm:pt modelId="{F19F19D4-FF82-4ADD-86B6-87729DA84CDF}" type="pres">
      <dgm:prSet presAssocID="{8D1B4DB1-C6EB-490F-8247-6C39D31C38E4}" presName="hierChild5" presStyleCnt="0"/>
      <dgm:spPr/>
    </dgm:pt>
    <dgm:pt modelId="{D58D69DD-C19D-4C9F-B4CF-C923E4287E39}" type="pres">
      <dgm:prSet presAssocID="{3526AD84-BBED-456C-859B-574F218E3C0A}" presName="hierChild5" presStyleCnt="0"/>
      <dgm:spPr/>
    </dgm:pt>
    <dgm:pt modelId="{AFC3974C-3810-49A1-8AA9-C875974CDA90}" type="pres">
      <dgm:prSet presAssocID="{0D24B627-BFBF-4C05-8EF6-235C472CAC62}" presName="Name37" presStyleLbl="parChTrans1D2" presStyleIdx="2" presStyleCnt="6"/>
      <dgm:spPr/>
      <dgm:t>
        <a:bodyPr/>
        <a:lstStyle/>
        <a:p>
          <a:endParaRPr lang="en-CA"/>
        </a:p>
      </dgm:t>
    </dgm:pt>
    <dgm:pt modelId="{B3EFD736-AFF2-4BBD-A326-E97C745531D6}" type="pres">
      <dgm:prSet presAssocID="{28ABDA02-546C-4BDA-9F39-534B72BFEBFD}" presName="hierRoot2" presStyleCnt="0">
        <dgm:presLayoutVars>
          <dgm:hierBranch val="init"/>
        </dgm:presLayoutVars>
      </dgm:prSet>
      <dgm:spPr/>
    </dgm:pt>
    <dgm:pt modelId="{D1CA5A8F-4314-485C-8C9C-DCC53E519986}" type="pres">
      <dgm:prSet presAssocID="{28ABDA02-546C-4BDA-9F39-534B72BFEBFD}" presName="rootComposite" presStyleCnt="0"/>
      <dgm:spPr/>
    </dgm:pt>
    <dgm:pt modelId="{5E4BB0B2-C9D6-4152-8B80-59E5EA980CE8}" type="pres">
      <dgm:prSet presAssocID="{28ABDA02-546C-4BDA-9F39-534B72BFEBFD}" presName="rootText" presStyleLbl="node2" presStyleIdx="2" presStyleCnt="3" custLinFactNeighborX="3444" custLinFactNeighborY="-43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3D71C0FB-5D53-4C4E-A89A-C399CDC05E4C}" type="pres">
      <dgm:prSet presAssocID="{28ABDA02-546C-4BDA-9F39-534B72BFEBFD}" presName="rootConnector" presStyleLbl="node2" presStyleIdx="2" presStyleCnt="3"/>
      <dgm:spPr/>
      <dgm:t>
        <a:bodyPr/>
        <a:lstStyle/>
        <a:p>
          <a:endParaRPr lang="en-CA"/>
        </a:p>
      </dgm:t>
    </dgm:pt>
    <dgm:pt modelId="{D833D1B7-A7A6-4030-9D76-EB054B4EEDF4}" type="pres">
      <dgm:prSet presAssocID="{28ABDA02-546C-4BDA-9F39-534B72BFEBFD}" presName="hierChild4" presStyleCnt="0"/>
      <dgm:spPr/>
    </dgm:pt>
    <dgm:pt modelId="{318AA68C-74C7-4029-9FFD-44EC241B5EDA}" type="pres">
      <dgm:prSet presAssocID="{7C8DDB27-B36D-40DA-A4FA-B3A764BCF704}" presName="Name37" presStyleLbl="parChTrans1D3" presStyleIdx="8" presStyleCnt="12"/>
      <dgm:spPr/>
      <dgm:t>
        <a:bodyPr/>
        <a:lstStyle/>
        <a:p>
          <a:endParaRPr lang="en-CA"/>
        </a:p>
      </dgm:t>
    </dgm:pt>
    <dgm:pt modelId="{CFAEE421-D356-4473-BF75-1DC019863D29}" type="pres">
      <dgm:prSet presAssocID="{1A1CAC90-0A3F-4AE2-9030-D1FB4622B46F}" presName="hierRoot2" presStyleCnt="0">
        <dgm:presLayoutVars>
          <dgm:hierBranch val="init"/>
        </dgm:presLayoutVars>
      </dgm:prSet>
      <dgm:spPr/>
    </dgm:pt>
    <dgm:pt modelId="{27F9D817-A721-42E0-ACED-FC84964DE1DE}" type="pres">
      <dgm:prSet presAssocID="{1A1CAC90-0A3F-4AE2-9030-D1FB4622B46F}" presName="rootComposite" presStyleCnt="0"/>
      <dgm:spPr/>
    </dgm:pt>
    <dgm:pt modelId="{50D4217C-79BD-421F-8FB1-5373F44DCAC5}" type="pres">
      <dgm:prSet presAssocID="{1A1CAC90-0A3F-4AE2-9030-D1FB4622B46F}" presName="rootText" presStyleLbl="node3" presStyleIdx="8" presStyleCnt="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48B2BE35-098A-466C-B987-012EAF86C95E}" type="pres">
      <dgm:prSet presAssocID="{1A1CAC90-0A3F-4AE2-9030-D1FB4622B46F}" presName="rootConnector" presStyleLbl="node3" presStyleIdx="8" presStyleCnt="11"/>
      <dgm:spPr/>
      <dgm:t>
        <a:bodyPr/>
        <a:lstStyle/>
        <a:p>
          <a:endParaRPr lang="en-CA"/>
        </a:p>
      </dgm:t>
    </dgm:pt>
    <dgm:pt modelId="{685A9697-0727-4A91-8A34-3827F875E98A}" type="pres">
      <dgm:prSet presAssocID="{1A1CAC90-0A3F-4AE2-9030-D1FB4622B46F}" presName="hierChild4" presStyleCnt="0"/>
      <dgm:spPr/>
    </dgm:pt>
    <dgm:pt modelId="{7E3CDCFA-4716-46A9-90E9-DB90D9BDFB2A}" type="pres">
      <dgm:prSet presAssocID="{DCC9D590-7AFF-45BD-AB40-110B0C2A8477}" presName="Name37" presStyleLbl="parChTrans1D4" presStyleIdx="8" presStyleCnt="11"/>
      <dgm:spPr/>
      <dgm:t>
        <a:bodyPr/>
        <a:lstStyle/>
        <a:p>
          <a:endParaRPr lang="en-CA"/>
        </a:p>
      </dgm:t>
    </dgm:pt>
    <dgm:pt modelId="{AD447365-F20E-4929-A617-9A37F0A0B713}" type="pres">
      <dgm:prSet presAssocID="{2BB3235A-39DB-446D-ADCD-FC9C9EF17D0D}" presName="hierRoot2" presStyleCnt="0">
        <dgm:presLayoutVars>
          <dgm:hierBranch val="init"/>
        </dgm:presLayoutVars>
      </dgm:prSet>
      <dgm:spPr/>
    </dgm:pt>
    <dgm:pt modelId="{0006A5A9-0746-44F9-ADAC-F0B3710D493F}" type="pres">
      <dgm:prSet presAssocID="{2BB3235A-39DB-446D-ADCD-FC9C9EF17D0D}" presName="rootComposite" presStyleCnt="0"/>
      <dgm:spPr/>
    </dgm:pt>
    <dgm:pt modelId="{48D44747-CFCB-4DDA-818F-CADE6970F9E9}" type="pres">
      <dgm:prSet presAssocID="{2BB3235A-39DB-446D-ADCD-FC9C9EF17D0D}" presName="rootText" presStyleLbl="node4" presStyleIdx="8" presStyleCnt="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09B8E2C-7A2B-490D-ABA5-3A2288104843}" type="pres">
      <dgm:prSet presAssocID="{2BB3235A-39DB-446D-ADCD-FC9C9EF17D0D}" presName="rootConnector" presStyleLbl="node4" presStyleIdx="8" presStyleCnt="11"/>
      <dgm:spPr/>
      <dgm:t>
        <a:bodyPr/>
        <a:lstStyle/>
        <a:p>
          <a:endParaRPr lang="en-CA"/>
        </a:p>
      </dgm:t>
    </dgm:pt>
    <dgm:pt modelId="{CC491458-4966-4EDA-8243-A266D27D5204}" type="pres">
      <dgm:prSet presAssocID="{2BB3235A-39DB-446D-ADCD-FC9C9EF17D0D}" presName="hierChild4" presStyleCnt="0"/>
      <dgm:spPr/>
    </dgm:pt>
    <dgm:pt modelId="{026D61C0-AB4C-46EE-AB9F-554565644866}" type="pres">
      <dgm:prSet presAssocID="{2BB3235A-39DB-446D-ADCD-FC9C9EF17D0D}" presName="hierChild5" presStyleCnt="0"/>
      <dgm:spPr/>
    </dgm:pt>
    <dgm:pt modelId="{B89FD201-095A-4B20-B8C1-6C7F77B7E043}" type="pres">
      <dgm:prSet presAssocID="{1A1CAC90-0A3F-4AE2-9030-D1FB4622B46F}" presName="hierChild5" presStyleCnt="0"/>
      <dgm:spPr/>
    </dgm:pt>
    <dgm:pt modelId="{7A7F8639-0A4C-431C-A9D8-D7D5C6CBCAAF}" type="pres">
      <dgm:prSet presAssocID="{6B6DC206-AC54-4238-AB5A-CC82FA408864}" presName="Name37" presStyleLbl="parChTrans1D3" presStyleIdx="9" presStyleCnt="12"/>
      <dgm:spPr/>
      <dgm:t>
        <a:bodyPr/>
        <a:lstStyle/>
        <a:p>
          <a:endParaRPr lang="en-CA"/>
        </a:p>
      </dgm:t>
    </dgm:pt>
    <dgm:pt modelId="{00018271-F22D-4641-ADD9-98B8CC538B91}" type="pres">
      <dgm:prSet presAssocID="{87806F3B-AD85-4AA2-9B46-4E73E5969048}" presName="hierRoot2" presStyleCnt="0">
        <dgm:presLayoutVars>
          <dgm:hierBranch val="init"/>
        </dgm:presLayoutVars>
      </dgm:prSet>
      <dgm:spPr/>
    </dgm:pt>
    <dgm:pt modelId="{F378D21F-E3B0-4576-AB7E-1ED1BC3ADD10}" type="pres">
      <dgm:prSet presAssocID="{87806F3B-AD85-4AA2-9B46-4E73E5969048}" presName="rootComposite" presStyleCnt="0"/>
      <dgm:spPr/>
    </dgm:pt>
    <dgm:pt modelId="{219B8C8C-8616-4FD1-AD28-B26B9500C324}" type="pres">
      <dgm:prSet presAssocID="{87806F3B-AD85-4AA2-9B46-4E73E5969048}" presName="rootText" presStyleLbl="node3" presStyleIdx="9" presStyleCnt="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DC1BB62-A1E3-40BF-8ABD-09F0B9F3939D}" type="pres">
      <dgm:prSet presAssocID="{87806F3B-AD85-4AA2-9B46-4E73E5969048}" presName="rootConnector" presStyleLbl="node3" presStyleIdx="9" presStyleCnt="11"/>
      <dgm:spPr/>
      <dgm:t>
        <a:bodyPr/>
        <a:lstStyle/>
        <a:p>
          <a:endParaRPr lang="en-CA"/>
        </a:p>
      </dgm:t>
    </dgm:pt>
    <dgm:pt modelId="{A1B4E0AC-D057-4FD6-B7E6-D96FDF5F0BAB}" type="pres">
      <dgm:prSet presAssocID="{87806F3B-AD85-4AA2-9B46-4E73E5969048}" presName="hierChild4" presStyleCnt="0"/>
      <dgm:spPr/>
    </dgm:pt>
    <dgm:pt modelId="{5A3965DA-48B4-4F81-AD93-06C99499EAB8}" type="pres">
      <dgm:prSet presAssocID="{E63A24C2-863D-474C-9401-9C87D58F4698}" presName="Name37" presStyleLbl="parChTrans1D4" presStyleIdx="9" presStyleCnt="11"/>
      <dgm:spPr/>
      <dgm:t>
        <a:bodyPr/>
        <a:lstStyle/>
        <a:p>
          <a:endParaRPr lang="en-CA"/>
        </a:p>
      </dgm:t>
    </dgm:pt>
    <dgm:pt modelId="{89EA1DC0-7708-44D4-B748-E18212539EA3}" type="pres">
      <dgm:prSet presAssocID="{F3D98FDA-DF7C-4FFF-A64F-6CC3210FC78F}" presName="hierRoot2" presStyleCnt="0">
        <dgm:presLayoutVars>
          <dgm:hierBranch val="init"/>
        </dgm:presLayoutVars>
      </dgm:prSet>
      <dgm:spPr/>
    </dgm:pt>
    <dgm:pt modelId="{7311A763-2E6E-468F-9717-DFCF76E0EBAC}" type="pres">
      <dgm:prSet presAssocID="{F3D98FDA-DF7C-4FFF-A64F-6CC3210FC78F}" presName="rootComposite" presStyleCnt="0"/>
      <dgm:spPr/>
    </dgm:pt>
    <dgm:pt modelId="{D58462E0-9670-4A8C-BEE5-F5FF0F4200FA}" type="pres">
      <dgm:prSet presAssocID="{F3D98FDA-DF7C-4FFF-A64F-6CC3210FC78F}" presName="rootText" presStyleLbl="node4" presStyleIdx="9" presStyleCnt="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EA424C61-4026-4991-8CCB-5013BA4CF2AA}" type="pres">
      <dgm:prSet presAssocID="{F3D98FDA-DF7C-4FFF-A64F-6CC3210FC78F}" presName="rootConnector" presStyleLbl="node4" presStyleIdx="9" presStyleCnt="11"/>
      <dgm:spPr/>
      <dgm:t>
        <a:bodyPr/>
        <a:lstStyle/>
        <a:p>
          <a:endParaRPr lang="en-CA"/>
        </a:p>
      </dgm:t>
    </dgm:pt>
    <dgm:pt modelId="{2F4B38FF-75BA-4990-838A-DDF9C27B311B}" type="pres">
      <dgm:prSet presAssocID="{F3D98FDA-DF7C-4FFF-A64F-6CC3210FC78F}" presName="hierChild4" presStyleCnt="0"/>
      <dgm:spPr/>
    </dgm:pt>
    <dgm:pt modelId="{FB9B1E2C-CED2-4416-8C63-FCB0142F6403}" type="pres">
      <dgm:prSet presAssocID="{F3D98FDA-DF7C-4FFF-A64F-6CC3210FC78F}" presName="hierChild5" presStyleCnt="0"/>
      <dgm:spPr/>
    </dgm:pt>
    <dgm:pt modelId="{AAA7A716-AAB2-4867-90EB-C0794DC0E73A}" type="pres">
      <dgm:prSet presAssocID="{87806F3B-AD85-4AA2-9B46-4E73E5969048}" presName="hierChild5" presStyleCnt="0"/>
      <dgm:spPr/>
    </dgm:pt>
    <dgm:pt modelId="{D360E2F0-67A3-40FC-AFA2-8B26DE10C1F9}" type="pres">
      <dgm:prSet presAssocID="{A95441D9-64F5-4448-8D79-5A3E43D4CED2}" presName="Name37" presStyleLbl="parChTrans1D3" presStyleIdx="10" presStyleCnt="12"/>
      <dgm:spPr/>
      <dgm:t>
        <a:bodyPr/>
        <a:lstStyle/>
        <a:p>
          <a:endParaRPr lang="en-CA"/>
        </a:p>
      </dgm:t>
    </dgm:pt>
    <dgm:pt modelId="{2FA839EF-A724-46DF-8F67-2D2171D9FB07}" type="pres">
      <dgm:prSet presAssocID="{F9325FAB-F6AB-4FEF-98F0-0E9694581373}" presName="hierRoot2" presStyleCnt="0">
        <dgm:presLayoutVars>
          <dgm:hierBranch val="init"/>
        </dgm:presLayoutVars>
      </dgm:prSet>
      <dgm:spPr/>
    </dgm:pt>
    <dgm:pt modelId="{EAE2D4A2-FD76-4547-9BDC-FE0CACE3D0C8}" type="pres">
      <dgm:prSet presAssocID="{F9325FAB-F6AB-4FEF-98F0-0E9694581373}" presName="rootComposite" presStyleCnt="0"/>
      <dgm:spPr/>
    </dgm:pt>
    <dgm:pt modelId="{D9A14AF8-54AB-4BE6-BD39-C74784FD4679}" type="pres">
      <dgm:prSet presAssocID="{F9325FAB-F6AB-4FEF-98F0-0E9694581373}" presName="rootText" presStyleLbl="node3" presStyleIdx="10" presStyleCnt="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949F3AC-99D5-4A11-A505-DA6DBBD6E347}" type="pres">
      <dgm:prSet presAssocID="{F9325FAB-F6AB-4FEF-98F0-0E9694581373}" presName="rootConnector" presStyleLbl="node3" presStyleIdx="10" presStyleCnt="11"/>
      <dgm:spPr/>
      <dgm:t>
        <a:bodyPr/>
        <a:lstStyle/>
        <a:p>
          <a:endParaRPr lang="en-CA"/>
        </a:p>
      </dgm:t>
    </dgm:pt>
    <dgm:pt modelId="{7AEBBFF3-3BE2-4336-9744-DF518261E4B7}" type="pres">
      <dgm:prSet presAssocID="{F9325FAB-F6AB-4FEF-98F0-0E9694581373}" presName="hierChild4" presStyleCnt="0"/>
      <dgm:spPr/>
    </dgm:pt>
    <dgm:pt modelId="{7FFE4D41-703B-471D-992A-E64290D26908}" type="pres">
      <dgm:prSet presAssocID="{86FCBEA2-A4C3-4390-9B32-C04A9B3BDB4D}" presName="Name37" presStyleLbl="parChTrans1D4" presStyleIdx="10" presStyleCnt="11"/>
      <dgm:spPr/>
      <dgm:t>
        <a:bodyPr/>
        <a:lstStyle/>
        <a:p>
          <a:endParaRPr lang="en-CA"/>
        </a:p>
      </dgm:t>
    </dgm:pt>
    <dgm:pt modelId="{E482115B-8567-4F43-B131-D47B94913DF5}" type="pres">
      <dgm:prSet presAssocID="{BC0AA598-0021-4CFC-9624-3A4C3DE14E6C}" presName="hierRoot2" presStyleCnt="0">
        <dgm:presLayoutVars>
          <dgm:hierBranch val="init"/>
        </dgm:presLayoutVars>
      </dgm:prSet>
      <dgm:spPr/>
    </dgm:pt>
    <dgm:pt modelId="{46B91F9B-F5BF-49A7-91AD-517B515D21EC}" type="pres">
      <dgm:prSet presAssocID="{BC0AA598-0021-4CFC-9624-3A4C3DE14E6C}" presName="rootComposite" presStyleCnt="0"/>
      <dgm:spPr/>
    </dgm:pt>
    <dgm:pt modelId="{A2A282AB-7EA5-43E8-BE1A-31ADBC250AB6}" type="pres">
      <dgm:prSet presAssocID="{BC0AA598-0021-4CFC-9624-3A4C3DE14E6C}" presName="rootText" presStyleLbl="node4" presStyleIdx="10" presStyleCnt="1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88B487F-6E16-4CBC-BACD-9EA69FE7CFB0}" type="pres">
      <dgm:prSet presAssocID="{BC0AA598-0021-4CFC-9624-3A4C3DE14E6C}" presName="rootConnector" presStyleLbl="node4" presStyleIdx="10" presStyleCnt="11"/>
      <dgm:spPr/>
      <dgm:t>
        <a:bodyPr/>
        <a:lstStyle/>
        <a:p>
          <a:endParaRPr lang="en-CA"/>
        </a:p>
      </dgm:t>
    </dgm:pt>
    <dgm:pt modelId="{4A5E4E0F-BC35-40B1-8610-0CFC6D4CF158}" type="pres">
      <dgm:prSet presAssocID="{BC0AA598-0021-4CFC-9624-3A4C3DE14E6C}" presName="hierChild4" presStyleCnt="0"/>
      <dgm:spPr/>
    </dgm:pt>
    <dgm:pt modelId="{E760D9A3-58D7-46E9-9091-D8CFE8557236}" type="pres">
      <dgm:prSet presAssocID="{BC0AA598-0021-4CFC-9624-3A4C3DE14E6C}" presName="hierChild5" presStyleCnt="0"/>
      <dgm:spPr/>
    </dgm:pt>
    <dgm:pt modelId="{DF7E8448-7C4D-40CD-8716-2A974DBEBC66}" type="pres">
      <dgm:prSet presAssocID="{F9325FAB-F6AB-4FEF-98F0-0E9694581373}" presName="hierChild5" presStyleCnt="0"/>
      <dgm:spPr/>
    </dgm:pt>
    <dgm:pt modelId="{71D1357C-2DF8-4B95-9CE7-3BE4866C5B4D}" type="pres">
      <dgm:prSet presAssocID="{28ABDA02-546C-4BDA-9F39-534B72BFEBFD}" presName="hierChild5" presStyleCnt="0"/>
      <dgm:spPr/>
    </dgm:pt>
    <dgm:pt modelId="{B4DFEACB-4A4C-42EA-8342-4AA8B9498C84}" type="pres">
      <dgm:prSet presAssocID="{85144F91-385E-49CA-80FD-AE6F83A4BF90}" presName="hierChild3" presStyleCnt="0"/>
      <dgm:spPr/>
    </dgm:pt>
    <dgm:pt modelId="{32B77DD8-71E7-49AB-A29E-DB98B99F83AE}" type="pres">
      <dgm:prSet presAssocID="{E26BDA1C-2C7B-4892-B125-D381C60C69DB}" presName="Name111" presStyleLbl="parChTrans1D2" presStyleIdx="3" presStyleCnt="6"/>
      <dgm:spPr/>
      <dgm:t>
        <a:bodyPr/>
        <a:lstStyle/>
        <a:p>
          <a:endParaRPr lang="en-CA"/>
        </a:p>
      </dgm:t>
    </dgm:pt>
    <dgm:pt modelId="{9985D62C-1678-4435-AB16-F9F537292E04}" type="pres">
      <dgm:prSet presAssocID="{C6F492F5-CF1E-43EE-8E82-451910533CEB}" presName="hierRoot3" presStyleCnt="0">
        <dgm:presLayoutVars>
          <dgm:hierBranch val="init"/>
        </dgm:presLayoutVars>
      </dgm:prSet>
      <dgm:spPr/>
    </dgm:pt>
    <dgm:pt modelId="{8BDC1DBC-2C79-4F18-8F7A-F538F3BAC0EA}" type="pres">
      <dgm:prSet presAssocID="{C6F492F5-CF1E-43EE-8E82-451910533CEB}" presName="rootComposite3" presStyleCnt="0"/>
      <dgm:spPr/>
    </dgm:pt>
    <dgm:pt modelId="{3AD81B2E-4412-4009-825C-FF2C7BDA3464}" type="pres">
      <dgm:prSet presAssocID="{C6F492F5-CF1E-43EE-8E82-451910533CEB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835CD845-86AB-4A07-8273-394723BAB621}" type="pres">
      <dgm:prSet presAssocID="{C6F492F5-CF1E-43EE-8E82-451910533CEB}" presName="rootConnector3" presStyleLbl="asst1" presStyleIdx="0" presStyleCnt="4"/>
      <dgm:spPr/>
      <dgm:t>
        <a:bodyPr/>
        <a:lstStyle/>
        <a:p>
          <a:endParaRPr lang="en-CA"/>
        </a:p>
      </dgm:t>
    </dgm:pt>
    <dgm:pt modelId="{260551C6-BD56-4E41-A38B-171D6C797460}" type="pres">
      <dgm:prSet presAssocID="{C6F492F5-CF1E-43EE-8E82-451910533CEB}" presName="hierChild6" presStyleCnt="0"/>
      <dgm:spPr/>
    </dgm:pt>
    <dgm:pt modelId="{DB903BBF-42F6-4B6F-837B-635415DDB9E6}" type="pres">
      <dgm:prSet presAssocID="{C6F492F5-CF1E-43EE-8E82-451910533CEB}" presName="hierChild7" presStyleCnt="0"/>
      <dgm:spPr/>
    </dgm:pt>
    <dgm:pt modelId="{7A5D3D08-299D-48A6-84E5-2F56F0323E5E}" type="pres">
      <dgm:prSet presAssocID="{212E0AF0-63B0-4997-8DAA-FC2EACCD90A4}" presName="Name111" presStyleLbl="parChTrans1D2" presStyleIdx="4" presStyleCnt="6"/>
      <dgm:spPr/>
      <dgm:t>
        <a:bodyPr/>
        <a:lstStyle/>
        <a:p>
          <a:endParaRPr lang="en-CA"/>
        </a:p>
      </dgm:t>
    </dgm:pt>
    <dgm:pt modelId="{100E913F-66D3-4673-8A91-BB1D32A3572A}" type="pres">
      <dgm:prSet presAssocID="{BE9AB515-6EEF-4E5D-9FE5-3BAC79DA9AD2}" presName="hierRoot3" presStyleCnt="0">
        <dgm:presLayoutVars>
          <dgm:hierBranch val="init"/>
        </dgm:presLayoutVars>
      </dgm:prSet>
      <dgm:spPr/>
    </dgm:pt>
    <dgm:pt modelId="{375AA6E6-E9AC-4E1A-930C-4C998266E8A0}" type="pres">
      <dgm:prSet presAssocID="{BE9AB515-6EEF-4E5D-9FE5-3BAC79DA9AD2}" presName="rootComposite3" presStyleCnt="0"/>
      <dgm:spPr/>
    </dgm:pt>
    <dgm:pt modelId="{79CCD50F-4513-47B5-A112-E410E255B540}" type="pres">
      <dgm:prSet presAssocID="{BE9AB515-6EEF-4E5D-9FE5-3BAC79DA9AD2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83506E02-144D-4F6E-9C83-87D7E0854D2D}" type="pres">
      <dgm:prSet presAssocID="{BE9AB515-6EEF-4E5D-9FE5-3BAC79DA9AD2}" presName="rootConnector3" presStyleLbl="asst1" presStyleIdx="1" presStyleCnt="4"/>
      <dgm:spPr/>
      <dgm:t>
        <a:bodyPr/>
        <a:lstStyle/>
        <a:p>
          <a:endParaRPr lang="en-CA"/>
        </a:p>
      </dgm:t>
    </dgm:pt>
    <dgm:pt modelId="{732B488C-C4C8-44C4-BD9F-101699D9C9BB}" type="pres">
      <dgm:prSet presAssocID="{BE9AB515-6EEF-4E5D-9FE5-3BAC79DA9AD2}" presName="hierChild6" presStyleCnt="0"/>
      <dgm:spPr/>
    </dgm:pt>
    <dgm:pt modelId="{30D0259F-0946-42C5-ABEF-56B5C969FD09}" type="pres">
      <dgm:prSet presAssocID="{BE9AB515-6EEF-4E5D-9FE5-3BAC79DA9AD2}" presName="hierChild7" presStyleCnt="0"/>
      <dgm:spPr/>
    </dgm:pt>
    <dgm:pt modelId="{4560C3F4-BB08-42D9-9379-3643271BBCE0}" type="pres">
      <dgm:prSet presAssocID="{5AF211DB-2D5F-4717-83C3-6494C4AFD716}" presName="Name111" presStyleLbl="parChTrans1D3" presStyleIdx="11" presStyleCnt="12"/>
      <dgm:spPr/>
      <dgm:t>
        <a:bodyPr/>
        <a:lstStyle/>
        <a:p>
          <a:endParaRPr lang="en-CA"/>
        </a:p>
      </dgm:t>
    </dgm:pt>
    <dgm:pt modelId="{AD32DC49-D001-492F-B8BF-64428B8290DA}" type="pres">
      <dgm:prSet presAssocID="{AE7251FE-8569-4FE5-9F23-C182BB076AFB}" presName="hierRoot3" presStyleCnt="0">
        <dgm:presLayoutVars>
          <dgm:hierBranch val="init"/>
        </dgm:presLayoutVars>
      </dgm:prSet>
      <dgm:spPr/>
    </dgm:pt>
    <dgm:pt modelId="{39718EC8-D473-4F8B-8C07-883D47364193}" type="pres">
      <dgm:prSet presAssocID="{AE7251FE-8569-4FE5-9F23-C182BB076AFB}" presName="rootComposite3" presStyleCnt="0"/>
      <dgm:spPr/>
    </dgm:pt>
    <dgm:pt modelId="{82B67CC2-8785-48F9-82D2-0F5E96DE43CA}" type="pres">
      <dgm:prSet presAssocID="{AE7251FE-8569-4FE5-9F23-C182BB076AFB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3D3EA98-DC89-434A-AB1B-95CDA0E6ABBA}" type="pres">
      <dgm:prSet presAssocID="{AE7251FE-8569-4FE5-9F23-C182BB076AFB}" presName="rootConnector3" presStyleLbl="asst1" presStyleIdx="2" presStyleCnt="4"/>
      <dgm:spPr/>
      <dgm:t>
        <a:bodyPr/>
        <a:lstStyle/>
        <a:p>
          <a:endParaRPr lang="en-CA"/>
        </a:p>
      </dgm:t>
    </dgm:pt>
    <dgm:pt modelId="{0671EC7A-825A-43B5-9920-E1792792982D}" type="pres">
      <dgm:prSet presAssocID="{AE7251FE-8569-4FE5-9F23-C182BB076AFB}" presName="hierChild6" presStyleCnt="0"/>
      <dgm:spPr/>
    </dgm:pt>
    <dgm:pt modelId="{8A88FCCC-8158-4147-9018-CBE674A8F95C}" type="pres">
      <dgm:prSet presAssocID="{AE7251FE-8569-4FE5-9F23-C182BB076AFB}" presName="hierChild7" presStyleCnt="0"/>
      <dgm:spPr/>
    </dgm:pt>
    <dgm:pt modelId="{F1855022-59F6-4F88-AE59-B221CC12EA91}" type="pres">
      <dgm:prSet presAssocID="{3F408A32-C896-4036-9282-14F16C4492C2}" presName="Name111" presStyleLbl="parChTrans1D2" presStyleIdx="5" presStyleCnt="6"/>
      <dgm:spPr/>
      <dgm:t>
        <a:bodyPr/>
        <a:lstStyle/>
        <a:p>
          <a:endParaRPr lang="en-CA"/>
        </a:p>
      </dgm:t>
    </dgm:pt>
    <dgm:pt modelId="{B9AC9F4B-929A-4339-A76C-51A52C577708}" type="pres">
      <dgm:prSet presAssocID="{697DC609-9F6A-4817-AEE0-8941093ED4F5}" presName="hierRoot3" presStyleCnt="0">
        <dgm:presLayoutVars>
          <dgm:hierBranch val="init"/>
        </dgm:presLayoutVars>
      </dgm:prSet>
      <dgm:spPr/>
    </dgm:pt>
    <dgm:pt modelId="{FB07D158-16E8-4F15-9F3D-DCF439BDB76C}" type="pres">
      <dgm:prSet presAssocID="{697DC609-9F6A-4817-AEE0-8941093ED4F5}" presName="rootComposite3" presStyleCnt="0"/>
      <dgm:spPr/>
    </dgm:pt>
    <dgm:pt modelId="{A2493511-2ADB-478C-AFB3-F3D26CFA1C20}" type="pres">
      <dgm:prSet presAssocID="{697DC609-9F6A-4817-AEE0-8941093ED4F5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E7CC6AD6-C364-419E-91C4-AAB45BE6DA10}" type="pres">
      <dgm:prSet presAssocID="{697DC609-9F6A-4817-AEE0-8941093ED4F5}" presName="rootConnector3" presStyleLbl="asst1" presStyleIdx="3" presStyleCnt="4"/>
      <dgm:spPr/>
      <dgm:t>
        <a:bodyPr/>
        <a:lstStyle/>
        <a:p>
          <a:endParaRPr lang="en-CA"/>
        </a:p>
      </dgm:t>
    </dgm:pt>
    <dgm:pt modelId="{B929DBE4-D405-4711-AC3F-561E4552A5B8}" type="pres">
      <dgm:prSet presAssocID="{697DC609-9F6A-4817-AEE0-8941093ED4F5}" presName="hierChild6" presStyleCnt="0"/>
      <dgm:spPr/>
    </dgm:pt>
    <dgm:pt modelId="{B94C7B41-527C-4EB5-A578-6F60CD8191D8}" type="pres">
      <dgm:prSet presAssocID="{697DC609-9F6A-4817-AEE0-8941093ED4F5}" presName="hierChild7" presStyleCnt="0"/>
      <dgm:spPr/>
    </dgm:pt>
  </dgm:ptLst>
  <dgm:cxnLst>
    <dgm:cxn modelId="{DC5FE9CC-AE10-48C3-9059-F5702DDCC42C}" type="presOf" srcId="{702AC8FA-11C7-4E89-AB78-496F1C45763D}" destId="{EB526D1E-B8D3-4539-8FF7-AED896B4091C}" srcOrd="0" destOrd="0" presId="urn:microsoft.com/office/officeart/2005/8/layout/orgChart1"/>
    <dgm:cxn modelId="{F1B17B6B-BC6B-4ECC-8588-3E6DE40B92A2}" type="presOf" srcId="{5D13D9D3-4861-45B6-8567-460366D415C5}" destId="{E6961A59-C1F4-4200-8EE8-080E27AEE67D}" srcOrd="0" destOrd="0" presId="urn:microsoft.com/office/officeart/2005/8/layout/orgChart1"/>
    <dgm:cxn modelId="{35204F9D-FA67-4273-B03C-BC9948FD798B}" type="presOf" srcId="{85144F91-385E-49CA-80FD-AE6F83A4BF90}" destId="{250B6AF4-240A-4E12-8988-C97A09E0AAB3}" srcOrd="1" destOrd="0" presId="urn:microsoft.com/office/officeart/2005/8/layout/orgChart1"/>
    <dgm:cxn modelId="{2C41846A-4E8E-4DC0-8BF3-D25E3864AF28}" type="presOf" srcId="{78D23C6E-988F-483A-8A25-C342EB60DF40}" destId="{BC801831-2A53-4477-98BD-F0AA6E8F0A80}" srcOrd="0" destOrd="0" presId="urn:microsoft.com/office/officeart/2005/8/layout/orgChart1"/>
    <dgm:cxn modelId="{044A39FA-FE2C-468E-986F-2E08B1B99095}" type="presOf" srcId="{78D23C6E-988F-483A-8A25-C342EB60DF40}" destId="{430F6F94-B322-42D5-AE2B-A29F06538396}" srcOrd="1" destOrd="0" presId="urn:microsoft.com/office/officeart/2005/8/layout/orgChart1"/>
    <dgm:cxn modelId="{518AFA05-F3A5-44D1-AD46-D98E65B149DC}" type="presOf" srcId="{1A1CAC90-0A3F-4AE2-9030-D1FB4622B46F}" destId="{50D4217C-79BD-421F-8FB1-5373F44DCAC5}" srcOrd="0" destOrd="0" presId="urn:microsoft.com/office/officeart/2005/8/layout/orgChart1"/>
    <dgm:cxn modelId="{701DDEA4-7EF5-4539-9C4F-F9D6D4258D9C}" type="presOf" srcId="{C6F492F5-CF1E-43EE-8E82-451910533CEB}" destId="{3AD81B2E-4412-4009-825C-FF2C7BDA3464}" srcOrd="0" destOrd="0" presId="urn:microsoft.com/office/officeart/2005/8/layout/orgChart1"/>
    <dgm:cxn modelId="{0E754210-21FB-4A24-837B-C659A1AEE3DB}" type="presOf" srcId="{28ABDA02-546C-4BDA-9F39-534B72BFEBFD}" destId="{3D71C0FB-5D53-4C4E-A89A-C399CDC05E4C}" srcOrd="1" destOrd="0" presId="urn:microsoft.com/office/officeart/2005/8/layout/orgChart1"/>
    <dgm:cxn modelId="{044D25CE-46D5-46A0-8296-13B3C787A370}" srcId="{1A1CAC90-0A3F-4AE2-9030-D1FB4622B46F}" destId="{2BB3235A-39DB-446D-ADCD-FC9C9EF17D0D}" srcOrd="0" destOrd="0" parTransId="{DCC9D590-7AFF-45BD-AB40-110B0C2A8477}" sibTransId="{F29649E5-5659-4616-A6AD-FCE50CDD0506}"/>
    <dgm:cxn modelId="{B5B1FA38-6D87-40D4-A9A9-7478A82DAD4C}" type="presOf" srcId="{7C8DDB27-B36D-40DA-A4FA-B3A764BCF704}" destId="{318AA68C-74C7-4029-9FFD-44EC241B5EDA}" srcOrd="0" destOrd="0" presId="urn:microsoft.com/office/officeart/2005/8/layout/orgChart1"/>
    <dgm:cxn modelId="{D9C630C5-E9B4-477E-9949-401FAFA31DC8}" type="presOf" srcId="{80E34EF8-16B2-4B9E-BCD7-22F59CB1457B}" destId="{B044DCAB-CD2C-4901-B569-024B427DF85E}" srcOrd="0" destOrd="0" presId="urn:microsoft.com/office/officeart/2005/8/layout/orgChart1"/>
    <dgm:cxn modelId="{FB073083-BBB4-4789-8FBC-45DE1BE3D1B4}" type="presOf" srcId="{11BF5497-C28F-4652-94A5-E5FCFAF7D9F9}" destId="{4657A7CB-F0CE-4D43-A6E1-76B13243CF72}" srcOrd="0" destOrd="0" presId="urn:microsoft.com/office/officeart/2005/8/layout/orgChart1"/>
    <dgm:cxn modelId="{11175B67-AA08-47E6-84BA-293CA6663E60}" srcId="{9657B090-F063-413F-AAB1-BF278F58F30C}" destId="{C5E0C154-5533-4102-A864-EF32C5E4B596}" srcOrd="0" destOrd="0" parTransId="{16F7CFC8-B1E5-4837-A090-E94FE0C45936}" sibTransId="{95EEC939-D5A4-4087-AE17-AC2B54878C18}"/>
    <dgm:cxn modelId="{9502E87E-FED1-49B3-A30E-5844AB977199}" type="presOf" srcId="{86FCBEA2-A4C3-4390-9B32-C04A9B3BDB4D}" destId="{7FFE4D41-703B-471D-992A-E64290D26908}" srcOrd="0" destOrd="0" presId="urn:microsoft.com/office/officeart/2005/8/layout/orgChart1"/>
    <dgm:cxn modelId="{F4D39659-C381-4205-9A16-459CFFB3266B}" type="presOf" srcId="{F54660C6-1289-42C9-B680-96A4D7E4ECB5}" destId="{4A809CC1-8D92-4834-9B9B-CD4CEB5633C3}" srcOrd="1" destOrd="0" presId="urn:microsoft.com/office/officeart/2005/8/layout/orgChart1"/>
    <dgm:cxn modelId="{2598CCC8-13A3-4D5A-9691-E0EEDC597585}" type="presOf" srcId="{697DC609-9F6A-4817-AEE0-8941093ED4F5}" destId="{E7CC6AD6-C364-419E-91C4-AAB45BE6DA10}" srcOrd="1" destOrd="0" presId="urn:microsoft.com/office/officeart/2005/8/layout/orgChart1"/>
    <dgm:cxn modelId="{6CF24F92-4F8E-439A-9208-FB6268F52D29}" srcId="{28ABDA02-546C-4BDA-9F39-534B72BFEBFD}" destId="{F9325FAB-F6AB-4FEF-98F0-0E9694581373}" srcOrd="2" destOrd="0" parTransId="{A95441D9-64F5-4448-8D79-5A3E43D4CED2}" sibTransId="{385DB10E-F142-416D-AF99-4AB9CBEB97E5}"/>
    <dgm:cxn modelId="{83FA1970-8886-4F9A-A225-F418010CDD39}" type="presOf" srcId="{9657B090-F063-413F-AAB1-BF278F58F30C}" destId="{E8FDDA85-BD2C-4963-90A5-E9FC9D76EDB9}" srcOrd="1" destOrd="0" presId="urn:microsoft.com/office/officeart/2005/8/layout/orgChart1"/>
    <dgm:cxn modelId="{8D8AC9D8-98DC-43C2-8E7F-546713305B81}" type="presOf" srcId="{D8BA6490-8BC2-4415-AA96-2E325A27282B}" destId="{823C9FF4-295B-42CD-A646-2D4C77C7B945}" srcOrd="0" destOrd="0" presId="urn:microsoft.com/office/officeart/2005/8/layout/orgChart1"/>
    <dgm:cxn modelId="{4F6D7597-0567-4F35-B1C3-A395C084B873}" type="presOf" srcId="{E9D2516A-43CD-4FAA-8A4D-6741ADD0088E}" destId="{D327DB6E-B9EE-41F7-B6B2-FE1CA7606DCA}" srcOrd="0" destOrd="0" presId="urn:microsoft.com/office/officeart/2005/8/layout/orgChart1"/>
    <dgm:cxn modelId="{5CA898CB-C444-4C0D-A16D-FF1D80E7B436}" type="presOf" srcId="{7902250E-D712-4337-8418-9D9EBD60BE2B}" destId="{228EACC9-B407-403C-A3DD-F9A3BDFBF1CE}" srcOrd="0" destOrd="0" presId="urn:microsoft.com/office/officeart/2005/8/layout/orgChart1"/>
    <dgm:cxn modelId="{754C1CD7-9D06-4096-A99F-B1FDC48FC0B0}" srcId="{85144F91-385E-49CA-80FD-AE6F83A4BF90}" destId="{3526AD84-BBED-456C-859B-574F218E3C0A}" srcOrd="4" destOrd="0" parTransId="{FDD4EE72-5A4A-40DF-A26F-3BB45894D570}" sibTransId="{BF30657C-F7D4-412C-A1DB-84E938570D46}"/>
    <dgm:cxn modelId="{5C75574C-489F-4C98-A284-55AF4F00AA48}" type="presOf" srcId="{BC0AA598-0021-4CFC-9624-3A4C3DE14E6C}" destId="{D88B487F-6E16-4CBC-BACD-9EA69FE7CFB0}" srcOrd="1" destOrd="0" presId="urn:microsoft.com/office/officeart/2005/8/layout/orgChart1"/>
    <dgm:cxn modelId="{07E1E283-754B-456F-A378-8B7BAC8B4039}" type="presOf" srcId="{2BB3235A-39DB-446D-ADCD-FC9C9EF17D0D}" destId="{48D44747-CFCB-4DDA-818F-CADE6970F9E9}" srcOrd="0" destOrd="0" presId="urn:microsoft.com/office/officeart/2005/8/layout/orgChart1"/>
    <dgm:cxn modelId="{F3B70B00-0EC2-43AF-9E64-B14FE686B3A8}" srcId="{4D866A2E-B1E7-4359-817C-7A66CB15E3DF}" destId="{9657B090-F063-413F-AAB1-BF278F58F30C}" srcOrd="0" destOrd="0" parTransId="{7C64198D-0AF7-4E27-B2DD-DB7539E63B27}" sibTransId="{E675A13D-9B25-4226-B972-96C2F3CEFF13}"/>
    <dgm:cxn modelId="{D9662D0E-37DB-4441-8D3F-9161436CE2C8}" type="presOf" srcId="{6D145A7B-E9D4-4C0C-A3AF-BAE9925B3208}" destId="{4A2D7761-3F0D-4955-A854-522CD040C836}" srcOrd="0" destOrd="0" presId="urn:microsoft.com/office/officeart/2005/8/layout/orgChart1"/>
    <dgm:cxn modelId="{5B9D7A0A-7213-4BB5-B850-B46A75AFD325}" srcId="{85144F91-385E-49CA-80FD-AE6F83A4BF90}" destId="{28ABDA02-546C-4BDA-9F39-534B72BFEBFD}" srcOrd="5" destOrd="0" parTransId="{0D24B627-BFBF-4C05-8EF6-235C472CAC62}" sibTransId="{45B57A9C-4AF2-4DCC-BAE5-9227062A8520}"/>
    <dgm:cxn modelId="{404AB4F3-0B3E-4189-84C9-1A52EB9C83B4}" type="presOf" srcId="{71A819B9-3FBB-4BF7-9AD9-94EED14C2116}" destId="{1B1A5BD5-3F49-4CD4-9ED5-78577AA71159}" srcOrd="1" destOrd="0" presId="urn:microsoft.com/office/officeart/2005/8/layout/orgChart1"/>
    <dgm:cxn modelId="{3944FE7E-886D-4F93-AE62-7888DBDD0849}" type="presOf" srcId="{E63A24C2-863D-474C-9401-9C87D58F4698}" destId="{5A3965DA-48B4-4F81-AD93-06C99499EAB8}" srcOrd="0" destOrd="0" presId="urn:microsoft.com/office/officeart/2005/8/layout/orgChart1"/>
    <dgm:cxn modelId="{FF24B9ED-CE2B-4C02-8494-9C14FC73450F}" srcId="{85144F91-385E-49CA-80FD-AE6F83A4BF90}" destId="{4D866A2E-B1E7-4359-817C-7A66CB15E3DF}" srcOrd="3" destOrd="0" parTransId="{3A353A39-6DE9-42F6-AC7C-83EBEDC23AA0}" sibTransId="{1F60A484-8C19-4FD2-A60A-906E89B90BC4}"/>
    <dgm:cxn modelId="{87EDCC20-0165-4508-AD1D-464F3D0879C1}" type="presOf" srcId="{C1B4270E-3958-4319-9DF7-ADFDC46C0CDD}" destId="{3E0AAA7D-BF44-445C-A33C-B67AF4477564}" srcOrd="0" destOrd="0" presId="urn:microsoft.com/office/officeart/2005/8/layout/orgChart1"/>
    <dgm:cxn modelId="{E50C8851-9181-4D59-A736-5842347AB8BE}" type="presOf" srcId="{A7738A2C-987D-4E13-BF7A-6EAC775F43ED}" destId="{660107E3-534F-46CA-95BC-CBC32A03CAEF}" srcOrd="1" destOrd="0" presId="urn:microsoft.com/office/officeart/2005/8/layout/orgChart1"/>
    <dgm:cxn modelId="{72AB3021-D384-4986-AC69-A57004F89BAF}" srcId="{BE9AB515-6EEF-4E5D-9FE5-3BAC79DA9AD2}" destId="{AE7251FE-8569-4FE5-9F23-C182BB076AFB}" srcOrd="0" destOrd="0" parTransId="{5AF211DB-2D5F-4717-83C3-6494C4AFD716}" sibTransId="{AD3B3708-64DE-4233-B7B7-B69BA112FB9B}"/>
    <dgm:cxn modelId="{1523384B-A08B-42E4-9CED-625BAB8C989F}" type="presOf" srcId="{DCC9D590-7AFF-45BD-AB40-110B0C2A8477}" destId="{7E3CDCFA-4716-46A9-90E9-DB90D9BDFB2A}" srcOrd="0" destOrd="0" presId="urn:microsoft.com/office/officeart/2005/8/layout/orgChart1"/>
    <dgm:cxn modelId="{BADF2A79-AB97-4D4A-8B94-59D60491AE5E}" type="presOf" srcId="{C5E0C154-5533-4102-A864-EF32C5E4B596}" destId="{3517B898-D4E6-4C10-838D-83E75844052A}" srcOrd="0" destOrd="0" presId="urn:microsoft.com/office/officeart/2005/8/layout/orgChart1"/>
    <dgm:cxn modelId="{67DEF973-31B8-47BB-83E8-2D50EDE046BE}" srcId="{3526AD84-BBED-456C-859B-574F218E3C0A}" destId="{F375073C-C132-4B40-88A9-83825C013DC1}" srcOrd="0" destOrd="0" parTransId="{80E34EF8-16B2-4B9E-BCD7-22F59CB1457B}" sibTransId="{CB2CE2C1-6CD0-4B9B-9546-41B5E7390898}"/>
    <dgm:cxn modelId="{2EA1AD4D-0D88-4678-AB57-A80114631040}" type="presOf" srcId="{B9DFB98C-5A45-4475-AD11-51A0432066B7}" destId="{7F178AB4-F708-49DF-9A3C-FCF4A5EA9D87}" srcOrd="0" destOrd="0" presId="urn:microsoft.com/office/officeart/2005/8/layout/orgChart1"/>
    <dgm:cxn modelId="{63FEC7AD-2CBA-4ADD-BC04-65860E0AC76E}" srcId="{F54660C6-1289-42C9-B680-96A4D7E4ECB5}" destId="{E9D2516A-43CD-4FAA-8A4D-6741ADD0088E}" srcOrd="0" destOrd="0" parTransId="{9E29110C-FABA-4463-BB53-87AFB4AC3B80}" sibTransId="{517520FE-0489-4EF0-8C2D-EDFB565326C3}"/>
    <dgm:cxn modelId="{D6DC3610-E03B-4DC3-88F0-8EB45894520B}" srcId="{C4B8FBD3-4D36-4516-ABF0-086DD783F294}" destId="{599AEB42-C42E-437E-A33D-8D395EDAFC87}" srcOrd="0" destOrd="0" parTransId="{832A441A-39F2-4045-97F4-07444557BBF8}" sibTransId="{40F45EB9-DC7C-4AD7-8379-74C71A2E0EB2}"/>
    <dgm:cxn modelId="{46A09258-4634-4145-8E19-D9E98E18C21D}" type="presOf" srcId="{697DC609-9F6A-4817-AEE0-8941093ED4F5}" destId="{A2493511-2ADB-478C-AFB3-F3D26CFA1C20}" srcOrd="0" destOrd="0" presId="urn:microsoft.com/office/officeart/2005/8/layout/orgChart1"/>
    <dgm:cxn modelId="{00946261-EE97-45A3-93DF-8541FFC7CA2C}" srcId="{4D866A2E-B1E7-4359-817C-7A66CB15E3DF}" destId="{11BF5497-C28F-4652-94A5-E5FCFAF7D9F9}" srcOrd="2" destOrd="0" parTransId="{4346C1EF-D80E-4F9B-9E9A-9B870A699567}" sibTransId="{30AE8BDB-7997-4AF7-A19A-07EAFB52F9B6}"/>
    <dgm:cxn modelId="{B709719E-7153-41E5-B5FF-EFD17B54FF15}" type="presOf" srcId="{16F7CFC8-B1E5-4837-A090-E94FE0C45936}" destId="{A2FBFEBA-3549-4EEF-9A8C-983F542E4641}" srcOrd="0" destOrd="0" presId="urn:microsoft.com/office/officeart/2005/8/layout/orgChart1"/>
    <dgm:cxn modelId="{636F30DD-D20A-4F3C-B98D-9BE6D69CBA4F}" type="presOf" srcId="{E26BDA1C-2C7B-4892-B125-D381C60C69DB}" destId="{32B77DD8-71E7-49AB-A29E-DB98B99F83AE}" srcOrd="0" destOrd="0" presId="urn:microsoft.com/office/officeart/2005/8/layout/orgChart1"/>
    <dgm:cxn modelId="{CB34AE99-A69A-4247-91D1-592A89122E35}" type="presOf" srcId="{9E29110C-FABA-4463-BB53-87AFB4AC3B80}" destId="{5955FA30-F999-480C-94BD-12082FCD0838}" srcOrd="0" destOrd="0" presId="urn:microsoft.com/office/officeart/2005/8/layout/orgChart1"/>
    <dgm:cxn modelId="{A7CAD9AD-1EA0-4DD3-878B-89D122D43BF6}" type="presOf" srcId="{8D1B4DB1-C6EB-490F-8247-6C39D31C38E4}" destId="{1770BC08-BD41-4986-906F-B13FE31AB5A9}" srcOrd="1" destOrd="0" presId="urn:microsoft.com/office/officeart/2005/8/layout/orgChart1"/>
    <dgm:cxn modelId="{C26C4FC9-19B8-4977-9158-67125BB900B6}" type="presOf" srcId="{F3D98FDA-DF7C-4FFF-A64F-6CC3210FC78F}" destId="{EA424C61-4026-4991-8CCB-5013BA4CF2AA}" srcOrd="1" destOrd="0" presId="urn:microsoft.com/office/officeart/2005/8/layout/orgChart1"/>
    <dgm:cxn modelId="{1A917CB9-8DC4-4A72-86F4-32F5A8DE5376}" type="presOf" srcId="{A95441D9-64F5-4448-8D79-5A3E43D4CED2}" destId="{D360E2F0-67A3-40FC-AFA2-8B26DE10C1F9}" srcOrd="0" destOrd="0" presId="urn:microsoft.com/office/officeart/2005/8/layout/orgChart1"/>
    <dgm:cxn modelId="{F319BCC1-1792-4B43-BD30-F26BA3C57DB4}" type="presOf" srcId="{BE9AB515-6EEF-4E5D-9FE5-3BAC79DA9AD2}" destId="{83506E02-144D-4F6E-9C83-87D7E0854D2D}" srcOrd="1" destOrd="0" presId="urn:microsoft.com/office/officeart/2005/8/layout/orgChart1"/>
    <dgm:cxn modelId="{CBED063E-B421-47B4-9C4F-5596589146D2}" srcId="{78D23C6E-988F-483A-8A25-C342EB60DF40}" destId="{71A819B9-3FBB-4BF7-9AD9-94EED14C2116}" srcOrd="0" destOrd="0" parTransId="{DCD8ABDB-AB08-440A-BF6C-82101AB9E776}" sibTransId="{B09C6152-7056-40B7-B515-1F8D25BF2D97}"/>
    <dgm:cxn modelId="{61DBE06D-4AB3-48E6-8A38-CA23C902278F}" srcId="{85144F91-385E-49CA-80FD-AE6F83A4BF90}" destId="{C6F492F5-CF1E-43EE-8E82-451910533CEB}" srcOrd="0" destOrd="0" parTransId="{E26BDA1C-2C7B-4892-B125-D381C60C69DB}" sibTransId="{A2064344-97F0-4EBA-A9E4-6DD36D068BA3}"/>
    <dgm:cxn modelId="{20312B4D-F189-4008-AE75-595B3AC95DFC}" type="presOf" srcId="{14AAC715-082D-44CE-9776-E77019216607}" destId="{4F9467D5-1A34-461C-862C-E9B3AC1EEF79}" srcOrd="0" destOrd="0" presId="urn:microsoft.com/office/officeart/2005/8/layout/orgChart1"/>
    <dgm:cxn modelId="{39A6622B-7436-4E66-9EF2-D1254E559F7B}" srcId="{4D866A2E-B1E7-4359-817C-7A66CB15E3DF}" destId="{C4B8FBD3-4D36-4516-ABF0-086DD783F294}" srcOrd="1" destOrd="0" parTransId="{D8BA6490-8BC2-4415-AA96-2E325A27282B}" sibTransId="{AB13E3D8-7C6E-4529-AA75-91A4DDDA43F3}"/>
    <dgm:cxn modelId="{C37DC795-655D-49D1-B86D-97651409B38B}" type="presOf" srcId="{2BB3235A-39DB-446D-ADCD-FC9C9EF17D0D}" destId="{209B8E2C-7A2B-490D-ABA5-3A2288104843}" srcOrd="1" destOrd="0" presId="urn:microsoft.com/office/officeart/2005/8/layout/orgChart1"/>
    <dgm:cxn modelId="{94FDC958-A7CA-412F-ABE5-24C64C60CB74}" srcId="{3526AD84-BBED-456C-859B-574F218E3C0A}" destId="{702AC8FA-11C7-4E89-AB78-496F1C45763D}" srcOrd="2" destOrd="0" parTransId="{7910E5C2-9AC4-4C38-9A2A-BBFDC738F49A}" sibTransId="{1DBF1568-0471-4E5C-96DF-A889630D420A}"/>
    <dgm:cxn modelId="{533BC829-4DAD-4D61-AC84-5631FD2334B9}" type="presOf" srcId="{599AEB42-C42E-437E-A33D-8D395EDAFC87}" destId="{75FA67B3-05CE-46F9-A390-98F7938D911D}" srcOrd="0" destOrd="0" presId="urn:microsoft.com/office/officeart/2005/8/layout/orgChart1"/>
    <dgm:cxn modelId="{730378D8-A1FA-45F5-8691-D89B2FCDBB42}" type="presOf" srcId="{28ABDA02-546C-4BDA-9F39-534B72BFEBFD}" destId="{5E4BB0B2-C9D6-4152-8B80-59E5EA980CE8}" srcOrd="0" destOrd="0" presId="urn:microsoft.com/office/officeart/2005/8/layout/orgChart1"/>
    <dgm:cxn modelId="{48CF5A59-F90E-43D4-AD89-349FD091197A}" type="presOf" srcId="{9657B090-F063-413F-AAB1-BF278F58F30C}" destId="{BF983E44-6825-4D48-9DD4-C29BB94B7862}" srcOrd="0" destOrd="0" presId="urn:microsoft.com/office/officeart/2005/8/layout/orgChart1"/>
    <dgm:cxn modelId="{47321A59-15B5-4A55-9F83-02C27EE2F813}" type="presOf" srcId="{C4B8FBD3-4D36-4516-ABF0-086DD783F294}" destId="{C367FCA8-D02F-4A08-A53B-2466DE0BC074}" srcOrd="0" destOrd="0" presId="urn:microsoft.com/office/officeart/2005/8/layout/orgChart1"/>
    <dgm:cxn modelId="{4C1FB6FD-2B4B-44F1-872A-22AD7E27562F}" type="presOf" srcId="{87806F3B-AD85-4AA2-9B46-4E73E5969048}" destId="{2DC1BB62-A1E3-40BF-8ABD-09F0B9F3939D}" srcOrd="1" destOrd="0" presId="urn:microsoft.com/office/officeart/2005/8/layout/orgChart1"/>
    <dgm:cxn modelId="{B8A6739B-7C84-48DA-A901-2FF25BD88600}" type="presOf" srcId="{87806F3B-AD85-4AA2-9B46-4E73E5969048}" destId="{219B8C8C-8616-4FD1-AD28-B26B9500C324}" srcOrd="0" destOrd="0" presId="urn:microsoft.com/office/officeart/2005/8/layout/orgChart1"/>
    <dgm:cxn modelId="{DAF78530-B470-4541-908B-241C5BD2CA16}" srcId="{702AC8FA-11C7-4E89-AB78-496F1C45763D}" destId="{5D13D9D3-4861-45B6-8567-460366D415C5}" srcOrd="0" destOrd="0" parTransId="{A38E911C-0840-4F4D-A1DC-1381E69569B5}" sibTransId="{CB117B1B-20E7-43C3-B64A-E20258F77BD3}"/>
    <dgm:cxn modelId="{B79B11A4-147E-40A1-ADA4-8BD1439D9FCD}" type="presOf" srcId="{0D24B627-BFBF-4C05-8EF6-235C472CAC62}" destId="{AFC3974C-3810-49A1-8AA9-C875974CDA90}" srcOrd="0" destOrd="0" presId="urn:microsoft.com/office/officeart/2005/8/layout/orgChart1"/>
    <dgm:cxn modelId="{40627C7B-47AC-46AD-A53A-BAFA3DD4EB17}" srcId="{87806F3B-AD85-4AA2-9B46-4E73E5969048}" destId="{F3D98FDA-DF7C-4FFF-A64F-6CC3210FC78F}" srcOrd="0" destOrd="0" parTransId="{E63A24C2-863D-474C-9401-9C87D58F4698}" sibTransId="{BC3E47FA-BE5F-44C9-B533-A9DD2FD770C8}"/>
    <dgm:cxn modelId="{A60B7869-4B40-4AF9-9FC2-FE561AABAA0E}" type="presOf" srcId="{F54660C6-1289-42C9-B680-96A4D7E4ECB5}" destId="{4258B5B0-B545-45DD-AB56-42FBF644EF44}" srcOrd="0" destOrd="0" presId="urn:microsoft.com/office/officeart/2005/8/layout/orgChart1"/>
    <dgm:cxn modelId="{F0823966-DCE6-4E06-B605-FED691497AE2}" type="presOf" srcId="{7910E5C2-9AC4-4C38-9A2A-BBFDC738F49A}" destId="{6EDFD6E2-EB18-4BC2-AF20-37C0A14310C4}" srcOrd="0" destOrd="0" presId="urn:microsoft.com/office/officeart/2005/8/layout/orgChart1"/>
    <dgm:cxn modelId="{E45045DA-BB7F-4DBD-A755-3E9B592C6CAC}" type="presOf" srcId="{D6B237D3-9931-4FBF-86C4-22C6A6DB4804}" destId="{39B6D2F3-7527-461F-894E-508AE5D982EE}" srcOrd="0" destOrd="0" presId="urn:microsoft.com/office/officeart/2005/8/layout/orgChart1"/>
    <dgm:cxn modelId="{1788C250-C34A-46F0-9251-3B8303F85364}" type="presOf" srcId="{FDD4EE72-5A4A-40DF-A26F-3BB45894D570}" destId="{EA213A12-9154-4369-A434-B0608722EF1D}" srcOrd="0" destOrd="0" presId="urn:microsoft.com/office/officeart/2005/8/layout/orgChart1"/>
    <dgm:cxn modelId="{8CAA1D51-DB86-4D52-8821-A539D578D56F}" type="presOf" srcId="{E9D2516A-43CD-4FAA-8A4D-6741ADD0088E}" destId="{099111A7-7F8B-462E-8E9E-BB848244C073}" srcOrd="1" destOrd="0" presId="urn:microsoft.com/office/officeart/2005/8/layout/orgChart1"/>
    <dgm:cxn modelId="{9BC01C8F-5D28-4207-99A4-F97129B6F65A}" type="presOf" srcId="{F375073C-C132-4B40-88A9-83825C013DC1}" destId="{C4167B1A-AF00-4EFF-BF59-8DE84E8CD98D}" srcOrd="0" destOrd="0" presId="urn:microsoft.com/office/officeart/2005/8/layout/orgChart1"/>
    <dgm:cxn modelId="{03D6B982-35AF-42CD-865E-2C1F461EBB7A}" type="presOf" srcId="{C5E0C154-5533-4102-A864-EF32C5E4B596}" destId="{C31B18F3-4D84-422A-AA47-B3C177C5355F}" srcOrd="1" destOrd="0" presId="urn:microsoft.com/office/officeart/2005/8/layout/orgChart1"/>
    <dgm:cxn modelId="{6CE2EC98-55BB-4EB3-B3C0-47C7D8578085}" type="presOf" srcId="{71A819B9-3FBB-4BF7-9AD9-94EED14C2116}" destId="{84F0281A-55DD-416D-B435-084692B3EB3B}" srcOrd="0" destOrd="0" presId="urn:microsoft.com/office/officeart/2005/8/layout/orgChart1"/>
    <dgm:cxn modelId="{DFAC55B8-3116-4E64-97E5-957108F4F1BB}" type="presOf" srcId="{1A1CAC90-0A3F-4AE2-9030-D1FB4622B46F}" destId="{48B2BE35-098A-466C-B987-012EAF86C95E}" srcOrd="1" destOrd="0" presId="urn:microsoft.com/office/officeart/2005/8/layout/orgChart1"/>
    <dgm:cxn modelId="{89508783-B43E-45A9-95B1-B4115BADE591}" srcId="{F375073C-C132-4B40-88A9-83825C013DC1}" destId="{14AAC715-082D-44CE-9776-E77019216607}" srcOrd="0" destOrd="0" parTransId="{D6B237D3-9931-4FBF-86C4-22C6A6DB4804}" sibTransId="{D66686D0-8D58-4634-9111-DA63FDA4B59A}"/>
    <dgm:cxn modelId="{05005507-6C82-477B-8554-054155545F51}" type="presOf" srcId="{C6F492F5-CF1E-43EE-8E82-451910533CEB}" destId="{835CD845-86AB-4A07-8273-394723BAB621}" srcOrd="1" destOrd="0" presId="urn:microsoft.com/office/officeart/2005/8/layout/orgChart1"/>
    <dgm:cxn modelId="{B50D4762-32D4-4335-B908-CA1F6543DA57}" type="presOf" srcId="{BE9AB515-6EEF-4E5D-9FE5-3BAC79DA9AD2}" destId="{79CCD50F-4513-47B5-A112-E410E255B540}" srcOrd="0" destOrd="0" presId="urn:microsoft.com/office/officeart/2005/8/layout/orgChart1"/>
    <dgm:cxn modelId="{B7AFFD33-6F09-405A-A99E-FC16B8B78923}" type="presOf" srcId="{F9325FAB-F6AB-4FEF-98F0-0E9694581373}" destId="{D9A14AF8-54AB-4BE6-BD39-C74784FD4679}" srcOrd="0" destOrd="0" presId="urn:microsoft.com/office/officeart/2005/8/layout/orgChart1"/>
    <dgm:cxn modelId="{F0B5EC90-6C96-4EDB-83AC-680B929311D8}" type="presOf" srcId="{832A441A-39F2-4045-97F4-07444557BBF8}" destId="{C03B4F2D-0B7D-4F45-A3B9-4C4EBF390096}" srcOrd="0" destOrd="0" presId="urn:microsoft.com/office/officeart/2005/8/layout/orgChart1"/>
    <dgm:cxn modelId="{126F7CB0-558C-4337-8B4B-600194C3EEDC}" type="presOf" srcId="{AE7251FE-8569-4FE5-9F23-C182BB076AFB}" destId="{82B67CC2-8785-48F9-82D2-0F5E96DE43CA}" srcOrd="0" destOrd="0" presId="urn:microsoft.com/office/officeart/2005/8/layout/orgChart1"/>
    <dgm:cxn modelId="{64A48BA0-8607-4364-9EAC-94A3BF4F5E8F}" type="presOf" srcId="{14AAC715-082D-44CE-9776-E77019216607}" destId="{C1B0BBBF-329F-40EC-A2B9-B11E3B261B0D}" srcOrd="1" destOrd="0" presId="urn:microsoft.com/office/officeart/2005/8/layout/orgChart1"/>
    <dgm:cxn modelId="{9200BC45-9699-4DA2-976F-65C6B695D1A5}" type="presOf" srcId="{6B6DC206-AC54-4238-AB5A-CC82FA408864}" destId="{7A7F8639-0A4C-431C-A9D8-D7D5C6CBCAAF}" srcOrd="0" destOrd="0" presId="urn:microsoft.com/office/officeart/2005/8/layout/orgChart1"/>
    <dgm:cxn modelId="{5C8181EB-F10C-4E16-8152-53096210CC26}" type="presOf" srcId="{8D1B4DB1-C6EB-490F-8247-6C39D31C38E4}" destId="{0D775727-1E79-4809-83A1-271E34B7BCE4}" srcOrd="0" destOrd="0" presId="urn:microsoft.com/office/officeart/2005/8/layout/orgChart1"/>
    <dgm:cxn modelId="{905CB39F-1933-424F-88D9-0EA6FCAB0513}" type="presOf" srcId="{F3D98FDA-DF7C-4FFF-A64F-6CC3210FC78F}" destId="{D58462E0-9670-4A8C-BEE5-F5FF0F4200FA}" srcOrd="0" destOrd="0" presId="urn:microsoft.com/office/officeart/2005/8/layout/orgChart1"/>
    <dgm:cxn modelId="{E492B9E8-9FCD-44EE-A180-81C168E2FEAA}" type="presOf" srcId="{599AEB42-C42E-437E-A33D-8D395EDAFC87}" destId="{175C35AD-AA61-4BE0-ACDB-045F9B0595FA}" srcOrd="1" destOrd="0" presId="urn:microsoft.com/office/officeart/2005/8/layout/orgChart1"/>
    <dgm:cxn modelId="{1B65E242-0DE5-4A7C-AE02-A23EFD42C1F2}" type="presOf" srcId="{85144F91-385E-49CA-80FD-AE6F83A4BF90}" destId="{046C5A15-FEEE-4624-89A6-3B4FC37D2FBA}" srcOrd="0" destOrd="0" presId="urn:microsoft.com/office/officeart/2005/8/layout/orgChart1"/>
    <dgm:cxn modelId="{2F373761-5E2C-494D-A49F-B9CDA3FBD545}" type="presOf" srcId="{3F408A32-C896-4036-9282-14F16C4492C2}" destId="{F1855022-59F6-4F88-AE59-B221CC12EA91}" srcOrd="0" destOrd="0" presId="urn:microsoft.com/office/officeart/2005/8/layout/orgChart1"/>
    <dgm:cxn modelId="{37375C9D-5404-4FEE-A85E-58898950605F}" type="presOf" srcId="{C4B8FBD3-4D36-4516-ABF0-086DD783F294}" destId="{BB3D007E-16C3-44D1-8029-DD985F64C56E}" srcOrd="1" destOrd="0" presId="urn:microsoft.com/office/officeart/2005/8/layout/orgChart1"/>
    <dgm:cxn modelId="{58552B30-0AA0-4D6C-BAE5-6034FE5371F8}" type="presOf" srcId="{4346C1EF-D80E-4F9B-9E9A-9B870A699567}" destId="{E79E27D1-958A-4EC8-8BDB-4DBB4A6C9F09}" srcOrd="0" destOrd="0" presId="urn:microsoft.com/office/officeart/2005/8/layout/orgChart1"/>
    <dgm:cxn modelId="{9E595E30-2ACC-4A08-8C79-130050580B96}" type="presOf" srcId="{DCD8ABDB-AB08-440A-BF6C-82101AB9E776}" destId="{0AA87CB5-C947-4251-9590-C44A2459A967}" srcOrd="0" destOrd="0" presId="urn:microsoft.com/office/officeart/2005/8/layout/orgChart1"/>
    <dgm:cxn modelId="{336DD593-8F9D-4A78-95F3-FEBD4E6518B4}" type="presOf" srcId="{3526AD84-BBED-456C-859B-574F218E3C0A}" destId="{B7BB1627-F30C-4316-9034-7DA9C3A183D7}" srcOrd="0" destOrd="0" presId="urn:microsoft.com/office/officeart/2005/8/layout/orgChart1"/>
    <dgm:cxn modelId="{6DAA1396-07FE-4228-90DC-841A2E64B65B}" type="presOf" srcId="{A7738A2C-987D-4E13-BF7A-6EAC775F43ED}" destId="{0C909010-5F8C-46B8-8085-66573C49987A}" srcOrd="0" destOrd="0" presId="urn:microsoft.com/office/officeart/2005/8/layout/orgChart1"/>
    <dgm:cxn modelId="{C44D887D-E8CD-4EBA-A505-6E82DA90479D}" srcId="{3526AD84-BBED-456C-859B-574F218E3C0A}" destId="{78D23C6E-988F-483A-8A25-C342EB60DF40}" srcOrd="1" destOrd="0" parTransId="{6D145A7B-E9D4-4C0C-A3AF-BAE9925B3208}" sibTransId="{5FD3FAC3-00EF-4295-A333-8B5D07AAA088}"/>
    <dgm:cxn modelId="{2E439490-9D87-4A48-B393-AC8007C2BD6D}" srcId="{28ABDA02-546C-4BDA-9F39-534B72BFEBFD}" destId="{1A1CAC90-0A3F-4AE2-9030-D1FB4622B46F}" srcOrd="0" destOrd="0" parTransId="{7C8DDB27-B36D-40DA-A4FA-B3A764BCF704}" sibTransId="{85FD9BDE-6C3C-4C1A-A1B1-7274850994B1}"/>
    <dgm:cxn modelId="{F48A9F99-EFCF-4BC2-BFB4-814397B1BEA6}" type="presOf" srcId="{4D866A2E-B1E7-4359-817C-7A66CB15E3DF}" destId="{4459D23B-3327-4B17-B95F-CCEA720D5CFB}" srcOrd="1" destOrd="0" presId="urn:microsoft.com/office/officeart/2005/8/layout/orgChart1"/>
    <dgm:cxn modelId="{DCA8815F-9EC5-4CC0-AC37-7ACE0C34CC48}" type="presOf" srcId="{63926052-F80E-4ECE-BAB5-58142DE2284A}" destId="{C0EAFCD4-C605-47A2-BF44-178E9C078508}" srcOrd="0" destOrd="0" presId="urn:microsoft.com/office/officeart/2005/8/layout/orgChart1"/>
    <dgm:cxn modelId="{66F02BE1-355A-4F17-A169-9DF34BDDA83E}" type="presOf" srcId="{63926052-F80E-4ECE-BAB5-58142DE2284A}" destId="{0D652784-256E-44F3-BED6-54C1A01271CD}" srcOrd="1" destOrd="0" presId="urn:microsoft.com/office/officeart/2005/8/layout/orgChart1"/>
    <dgm:cxn modelId="{81AACBBF-00B0-4D9D-BC36-88378C811332}" type="presOf" srcId="{BC0AA598-0021-4CFC-9624-3A4C3DE14E6C}" destId="{A2A282AB-7EA5-43E8-BE1A-31ADBC250AB6}" srcOrd="0" destOrd="0" presId="urn:microsoft.com/office/officeart/2005/8/layout/orgChart1"/>
    <dgm:cxn modelId="{D6896787-1DE9-40AD-B05A-875EC3B1D4FD}" type="presOf" srcId="{F9325FAB-F6AB-4FEF-98F0-0E9694581373}" destId="{A949F3AC-99D5-4A11-A505-DA6DBBD6E347}" srcOrd="1" destOrd="0" presId="urn:microsoft.com/office/officeart/2005/8/layout/orgChart1"/>
    <dgm:cxn modelId="{7FB114E5-1440-4632-BD48-5890B990D5A8}" type="presOf" srcId="{AE7251FE-8569-4FE5-9F23-C182BB076AFB}" destId="{D3D3EA98-DC89-434A-AB1B-95CDA0E6ABBA}" srcOrd="1" destOrd="0" presId="urn:microsoft.com/office/officeart/2005/8/layout/orgChart1"/>
    <dgm:cxn modelId="{03F4DE83-CB9D-4E60-AF8F-62727ABBAD08}" srcId="{3526AD84-BBED-456C-859B-574F218E3C0A}" destId="{8D1B4DB1-C6EB-490F-8247-6C39D31C38E4}" srcOrd="4" destOrd="0" parTransId="{7902250E-D712-4337-8418-9D9EBD60BE2B}" sibTransId="{9117FFE5-4B6E-4F69-9F6E-9E279D632C44}"/>
    <dgm:cxn modelId="{88429B87-7D0E-4B7C-86A0-218CFF0FD1F3}" type="presOf" srcId="{3526AD84-BBED-456C-859B-574F218E3C0A}" destId="{AB287525-B55A-4284-8132-BB79B12C198B}" srcOrd="1" destOrd="0" presId="urn:microsoft.com/office/officeart/2005/8/layout/orgChart1"/>
    <dgm:cxn modelId="{B56F5C63-51FC-4427-A780-6452A4B91DD5}" type="presOf" srcId="{7C64198D-0AF7-4E27-B2DD-DB7539E63B27}" destId="{C86F57D0-08B8-4ED1-8B19-6418FF3E3FF5}" srcOrd="0" destOrd="0" presId="urn:microsoft.com/office/officeart/2005/8/layout/orgChart1"/>
    <dgm:cxn modelId="{8EDC077A-2E96-4594-BDDA-3DEFCEC62145}" srcId="{85144F91-385E-49CA-80FD-AE6F83A4BF90}" destId="{BE9AB515-6EEF-4E5D-9FE5-3BAC79DA9AD2}" srcOrd="1" destOrd="0" parTransId="{212E0AF0-63B0-4997-8DAA-FC2EACCD90A4}" sibTransId="{2CB43DBE-B4C9-4643-9252-1F317F2CD83A}"/>
    <dgm:cxn modelId="{68CDE55A-1154-46FF-A0D5-72ECA51849E7}" srcId="{28ABDA02-546C-4BDA-9F39-534B72BFEBFD}" destId="{87806F3B-AD85-4AA2-9B46-4E73E5969048}" srcOrd="1" destOrd="0" parTransId="{6B6DC206-AC54-4238-AB5A-CC82FA408864}" sibTransId="{6D6CB297-2F1A-418C-BAEC-85DAB23D18ED}"/>
    <dgm:cxn modelId="{561EE015-C7D8-4C46-B8D3-F47CC937738A}" type="presOf" srcId="{5D13D9D3-4861-45B6-8567-460366D415C5}" destId="{51D0EA35-0E79-44AE-A0BE-7D8DC69B3257}" srcOrd="1" destOrd="0" presId="urn:microsoft.com/office/officeart/2005/8/layout/orgChart1"/>
    <dgm:cxn modelId="{176B6109-FB77-4AA4-80FD-2700F69F0225}" type="presOf" srcId="{3A353A39-6DE9-42F6-AC7C-83EBEDC23AA0}" destId="{949A5A3A-AACA-4E9B-8F13-41F770D18DC8}" srcOrd="0" destOrd="0" presId="urn:microsoft.com/office/officeart/2005/8/layout/orgChart1"/>
    <dgm:cxn modelId="{1CFDB49D-7EC8-499F-8CE4-5AAFE46B14A9}" srcId="{85144F91-385E-49CA-80FD-AE6F83A4BF90}" destId="{697DC609-9F6A-4817-AEE0-8941093ED4F5}" srcOrd="2" destOrd="0" parTransId="{3F408A32-C896-4036-9282-14F16C4492C2}" sibTransId="{E4806C3D-76BA-495F-9DE7-228553FC17E5}"/>
    <dgm:cxn modelId="{C2BEB9B2-0BD8-4840-A233-D13EA2EA9638}" type="presOf" srcId="{5AF211DB-2D5F-4717-83C3-6494C4AFD716}" destId="{4560C3F4-BB08-42D9-9379-3643271BBCE0}" srcOrd="0" destOrd="0" presId="urn:microsoft.com/office/officeart/2005/8/layout/orgChart1"/>
    <dgm:cxn modelId="{EEED56D3-AE48-4113-9624-8B3E52406639}" type="presOf" srcId="{F375073C-C132-4B40-88A9-83825C013DC1}" destId="{70E1AB19-0940-4FDB-96F1-80B47BAFB7F0}" srcOrd="1" destOrd="0" presId="urn:microsoft.com/office/officeart/2005/8/layout/orgChart1"/>
    <dgm:cxn modelId="{4E7188A8-E909-483F-96FF-76640D31B479}" srcId="{8D1B4DB1-C6EB-490F-8247-6C39D31C38E4}" destId="{A7738A2C-987D-4E13-BF7A-6EAC775F43ED}" srcOrd="0" destOrd="0" parTransId="{B9DFB98C-5A45-4475-AD11-51A0432066B7}" sibTransId="{33245C24-53DC-4730-96E7-0327536124A6}"/>
    <dgm:cxn modelId="{785860FE-2CEA-4DA8-BB7B-B70C91E13E25}" type="presOf" srcId="{11BF5497-C28F-4652-94A5-E5FCFAF7D9F9}" destId="{06DA2CBA-64DA-429B-8AA9-423031966D19}" srcOrd="1" destOrd="0" presId="urn:microsoft.com/office/officeart/2005/8/layout/orgChart1"/>
    <dgm:cxn modelId="{03F5601F-AA99-4511-B0D3-B3F415312F6E}" type="presOf" srcId="{4D866A2E-B1E7-4359-817C-7A66CB15E3DF}" destId="{E60233BE-3729-46F4-9B76-AFF74B6E9320}" srcOrd="0" destOrd="0" presId="urn:microsoft.com/office/officeart/2005/8/layout/orgChart1"/>
    <dgm:cxn modelId="{1128419D-7E24-4E55-B7E7-F1DD23E7E09F}" srcId="{11BF5497-C28F-4652-94A5-E5FCFAF7D9F9}" destId="{63926052-F80E-4ECE-BAB5-58142DE2284A}" srcOrd="0" destOrd="0" parTransId="{07A1A091-6372-436B-BCA5-3B49E01F0955}" sibTransId="{6AC58D0E-92CD-4789-A63A-935F9B015479}"/>
    <dgm:cxn modelId="{6142216E-5E87-46E1-A735-B9DFECDC8349}" type="presOf" srcId="{508C2843-9057-453F-BA5D-16714A28C929}" destId="{EF2E2CCD-6315-4F74-BACF-A92448C4F77D}" srcOrd="0" destOrd="0" presId="urn:microsoft.com/office/officeart/2005/8/layout/orgChart1"/>
    <dgm:cxn modelId="{76B6DDD8-290A-483D-8C63-B0E8F9711F61}" type="presOf" srcId="{212E0AF0-63B0-4997-8DAA-FC2EACCD90A4}" destId="{7A5D3D08-299D-48A6-84E5-2F56F0323E5E}" srcOrd="0" destOrd="0" presId="urn:microsoft.com/office/officeart/2005/8/layout/orgChart1"/>
    <dgm:cxn modelId="{1B6D763B-C6E8-4504-BF51-CA3F49C06918}" type="presOf" srcId="{702AC8FA-11C7-4E89-AB78-496F1C45763D}" destId="{3A4BF3EC-7E3E-436F-9727-3CE6A96F883B}" srcOrd="1" destOrd="0" presId="urn:microsoft.com/office/officeart/2005/8/layout/orgChart1"/>
    <dgm:cxn modelId="{306436C1-6EDA-4770-A84F-DC89BB4F29D3}" type="presOf" srcId="{A38E911C-0840-4F4D-A1DC-1381E69569B5}" destId="{5CC16D69-924A-4B1C-89A3-0CFC4C348671}" srcOrd="0" destOrd="0" presId="urn:microsoft.com/office/officeart/2005/8/layout/orgChart1"/>
    <dgm:cxn modelId="{87B27851-FDFD-44BB-8883-DFCDDCE85053}" srcId="{F9325FAB-F6AB-4FEF-98F0-0E9694581373}" destId="{BC0AA598-0021-4CFC-9624-3A4C3DE14E6C}" srcOrd="0" destOrd="0" parTransId="{86FCBEA2-A4C3-4390-9B32-C04A9B3BDB4D}" sibTransId="{D349A49A-82C3-40B4-BEED-85F93E766454}"/>
    <dgm:cxn modelId="{3DA0FC88-C6E4-4962-9E8D-EA262BCBEB9A}" srcId="{3526AD84-BBED-456C-859B-574F218E3C0A}" destId="{F54660C6-1289-42C9-B680-96A4D7E4ECB5}" srcOrd="3" destOrd="0" parTransId="{508C2843-9057-453F-BA5D-16714A28C929}" sibTransId="{5395B0AD-5978-4D73-9DC6-47993C74F71C}"/>
    <dgm:cxn modelId="{D116854B-48EA-4764-8875-8375378BFECF}" srcId="{C1B4270E-3958-4319-9DF7-ADFDC46C0CDD}" destId="{85144F91-385E-49CA-80FD-AE6F83A4BF90}" srcOrd="0" destOrd="0" parTransId="{34AFDB72-4C5D-4770-9318-34A80FF95185}" sibTransId="{959E3E83-3C14-44D1-9174-F87A1DBCB0C3}"/>
    <dgm:cxn modelId="{99991C25-E838-4954-8382-BE1E4D80C5AD}" type="presOf" srcId="{07A1A091-6372-436B-BCA5-3B49E01F0955}" destId="{8BFCEF58-8CFB-4C84-BAF8-A6D07A5E1304}" srcOrd="0" destOrd="0" presId="urn:microsoft.com/office/officeart/2005/8/layout/orgChart1"/>
    <dgm:cxn modelId="{902A4A5C-17C9-4045-AD5F-63B8FA4D09A0}" type="presParOf" srcId="{3E0AAA7D-BF44-445C-A33C-B67AF4477564}" destId="{564F9D0A-71FC-4B47-B7E2-E28CCB95EE43}" srcOrd="0" destOrd="0" presId="urn:microsoft.com/office/officeart/2005/8/layout/orgChart1"/>
    <dgm:cxn modelId="{A815604E-C013-4A40-928C-982FA8FE3F57}" type="presParOf" srcId="{564F9D0A-71FC-4B47-B7E2-E28CCB95EE43}" destId="{C2A48AAD-34FC-45CC-9752-E4951FEA0C19}" srcOrd="0" destOrd="0" presId="urn:microsoft.com/office/officeart/2005/8/layout/orgChart1"/>
    <dgm:cxn modelId="{5E3E3AC6-7BB6-499E-AD47-47934051965C}" type="presParOf" srcId="{C2A48AAD-34FC-45CC-9752-E4951FEA0C19}" destId="{046C5A15-FEEE-4624-89A6-3B4FC37D2FBA}" srcOrd="0" destOrd="0" presId="urn:microsoft.com/office/officeart/2005/8/layout/orgChart1"/>
    <dgm:cxn modelId="{70B279CF-E05D-4CA4-B2FF-630CE4595A48}" type="presParOf" srcId="{C2A48AAD-34FC-45CC-9752-E4951FEA0C19}" destId="{250B6AF4-240A-4E12-8988-C97A09E0AAB3}" srcOrd="1" destOrd="0" presId="urn:microsoft.com/office/officeart/2005/8/layout/orgChart1"/>
    <dgm:cxn modelId="{7A25469C-F3CC-4141-9A1E-50E30D3CCDD5}" type="presParOf" srcId="{564F9D0A-71FC-4B47-B7E2-E28CCB95EE43}" destId="{84055679-9B4D-44CA-926B-ED096F7E7E9E}" srcOrd="1" destOrd="0" presId="urn:microsoft.com/office/officeart/2005/8/layout/orgChart1"/>
    <dgm:cxn modelId="{7428C143-14EA-4B46-9E1A-D7FD7164CF0F}" type="presParOf" srcId="{84055679-9B4D-44CA-926B-ED096F7E7E9E}" destId="{949A5A3A-AACA-4E9B-8F13-41F770D18DC8}" srcOrd="0" destOrd="0" presId="urn:microsoft.com/office/officeart/2005/8/layout/orgChart1"/>
    <dgm:cxn modelId="{61D9B1E5-A32E-42DC-AF0A-7F407FE641B3}" type="presParOf" srcId="{84055679-9B4D-44CA-926B-ED096F7E7E9E}" destId="{32C6D25D-64F2-48F5-ABA6-DEE3B36ECF6F}" srcOrd="1" destOrd="0" presId="urn:microsoft.com/office/officeart/2005/8/layout/orgChart1"/>
    <dgm:cxn modelId="{FC429132-7F4F-4206-8665-9FF26DA2BEAD}" type="presParOf" srcId="{32C6D25D-64F2-48F5-ABA6-DEE3B36ECF6F}" destId="{50BE4A69-F13F-4623-8544-18FAE381B2CC}" srcOrd="0" destOrd="0" presId="urn:microsoft.com/office/officeart/2005/8/layout/orgChart1"/>
    <dgm:cxn modelId="{CFAAAE0B-4991-4C64-B5F8-834A42372E99}" type="presParOf" srcId="{50BE4A69-F13F-4623-8544-18FAE381B2CC}" destId="{E60233BE-3729-46F4-9B76-AFF74B6E9320}" srcOrd="0" destOrd="0" presId="urn:microsoft.com/office/officeart/2005/8/layout/orgChart1"/>
    <dgm:cxn modelId="{E53A4A0C-46A9-489C-8B70-C07CF152BEF9}" type="presParOf" srcId="{50BE4A69-F13F-4623-8544-18FAE381B2CC}" destId="{4459D23B-3327-4B17-B95F-CCEA720D5CFB}" srcOrd="1" destOrd="0" presId="urn:microsoft.com/office/officeart/2005/8/layout/orgChart1"/>
    <dgm:cxn modelId="{B08FB8DB-66E9-432B-8D00-EA38D737AFCD}" type="presParOf" srcId="{32C6D25D-64F2-48F5-ABA6-DEE3B36ECF6F}" destId="{DA74CF81-ABAA-4C7F-B648-F86E590C5273}" srcOrd="1" destOrd="0" presId="urn:microsoft.com/office/officeart/2005/8/layout/orgChart1"/>
    <dgm:cxn modelId="{6FEC051F-E97F-4F42-9166-63C66D6CDBE7}" type="presParOf" srcId="{DA74CF81-ABAA-4C7F-B648-F86E590C5273}" destId="{C86F57D0-08B8-4ED1-8B19-6418FF3E3FF5}" srcOrd="0" destOrd="0" presId="urn:microsoft.com/office/officeart/2005/8/layout/orgChart1"/>
    <dgm:cxn modelId="{51FD5DC2-7920-4325-AE10-52E073EFF7DD}" type="presParOf" srcId="{DA74CF81-ABAA-4C7F-B648-F86E590C5273}" destId="{5EBAEA6E-1B11-429C-A784-A08DB954B914}" srcOrd="1" destOrd="0" presId="urn:microsoft.com/office/officeart/2005/8/layout/orgChart1"/>
    <dgm:cxn modelId="{1BB4E844-25DD-41E5-ABBD-04FA2CED2123}" type="presParOf" srcId="{5EBAEA6E-1B11-429C-A784-A08DB954B914}" destId="{C063CA00-50EF-4CBA-8DBC-31F5BD4E64D7}" srcOrd="0" destOrd="0" presId="urn:microsoft.com/office/officeart/2005/8/layout/orgChart1"/>
    <dgm:cxn modelId="{1BDCFC44-1CE3-4E44-9DB6-FA29D72A9CE8}" type="presParOf" srcId="{C063CA00-50EF-4CBA-8DBC-31F5BD4E64D7}" destId="{BF983E44-6825-4D48-9DD4-C29BB94B7862}" srcOrd="0" destOrd="0" presId="urn:microsoft.com/office/officeart/2005/8/layout/orgChart1"/>
    <dgm:cxn modelId="{8CBC0128-B541-4150-9923-B95A3FB2584C}" type="presParOf" srcId="{C063CA00-50EF-4CBA-8DBC-31F5BD4E64D7}" destId="{E8FDDA85-BD2C-4963-90A5-E9FC9D76EDB9}" srcOrd="1" destOrd="0" presId="urn:microsoft.com/office/officeart/2005/8/layout/orgChart1"/>
    <dgm:cxn modelId="{C0329191-452B-4834-A214-FBDF8FEC526E}" type="presParOf" srcId="{5EBAEA6E-1B11-429C-A784-A08DB954B914}" destId="{4C97D48E-CC01-4B75-9834-B0180C68236A}" srcOrd="1" destOrd="0" presId="urn:microsoft.com/office/officeart/2005/8/layout/orgChart1"/>
    <dgm:cxn modelId="{590D782C-BA48-4B60-9CA8-EC2706DCFF3D}" type="presParOf" srcId="{4C97D48E-CC01-4B75-9834-B0180C68236A}" destId="{A2FBFEBA-3549-4EEF-9A8C-983F542E4641}" srcOrd="0" destOrd="0" presId="urn:microsoft.com/office/officeart/2005/8/layout/orgChart1"/>
    <dgm:cxn modelId="{88642043-5F06-40D0-BE47-3F4AD7D344B1}" type="presParOf" srcId="{4C97D48E-CC01-4B75-9834-B0180C68236A}" destId="{7775769A-6F57-47D4-BC85-EC8FC2D6D0D3}" srcOrd="1" destOrd="0" presId="urn:microsoft.com/office/officeart/2005/8/layout/orgChart1"/>
    <dgm:cxn modelId="{F3E7F1E9-6249-4C9B-A0BC-3694656D44A0}" type="presParOf" srcId="{7775769A-6F57-47D4-BC85-EC8FC2D6D0D3}" destId="{03C374BD-7857-49DE-9B48-DF11550844EC}" srcOrd="0" destOrd="0" presId="urn:microsoft.com/office/officeart/2005/8/layout/orgChart1"/>
    <dgm:cxn modelId="{AC2ED476-9B27-4341-835E-9C01A2D2ACFB}" type="presParOf" srcId="{03C374BD-7857-49DE-9B48-DF11550844EC}" destId="{3517B898-D4E6-4C10-838D-83E75844052A}" srcOrd="0" destOrd="0" presId="urn:microsoft.com/office/officeart/2005/8/layout/orgChart1"/>
    <dgm:cxn modelId="{C8F26804-15A8-4D90-AA48-4CC64E8CB753}" type="presParOf" srcId="{03C374BD-7857-49DE-9B48-DF11550844EC}" destId="{C31B18F3-4D84-422A-AA47-B3C177C5355F}" srcOrd="1" destOrd="0" presId="urn:microsoft.com/office/officeart/2005/8/layout/orgChart1"/>
    <dgm:cxn modelId="{4ED51A9F-F97F-4D20-BF6C-118165FFBD55}" type="presParOf" srcId="{7775769A-6F57-47D4-BC85-EC8FC2D6D0D3}" destId="{402EEB68-A856-4BC9-BE63-840DC994ED00}" srcOrd="1" destOrd="0" presId="urn:microsoft.com/office/officeart/2005/8/layout/orgChart1"/>
    <dgm:cxn modelId="{7C8E809A-8D36-4839-B031-5BAB25C79262}" type="presParOf" srcId="{7775769A-6F57-47D4-BC85-EC8FC2D6D0D3}" destId="{2266FCEE-EC4E-4F55-8E9A-87D7529AF18F}" srcOrd="2" destOrd="0" presId="urn:microsoft.com/office/officeart/2005/8/layout/orgChart1"/>
    <dgm:cxn modelId="{95ECA7C5-CFDF-4A87-9C5F-19208B4C68A4}" type="presParOf" srcId="{5EBAEA6E-1B11-429C-A784-A08DB954B914}" destId="{0939523E-FE3D-48FB-B2BC-EFCD064A290D}" srcOrd="2" destOrd="0" presId="urn:microsoft.com/office/officeart/2005/8/layout/orgChart1"/>
    <dgm:cxn modelId="{8805358C-2B47-4F14-AAF7-C2419E1ADA65}" type="presParOf" srcId="{DA74CF81-ABAA-4C7F-B648-F86E590C5273}" destId="{823C9FF4-295B-42CD-A646-2D4C77C7B945}" srcOrd="2" destOrd="0" presId="urn:microsoft.com/office/officeart/2005/8/layout/orgChart1"/>
    <dgm:cxn modelId="{057E5111-4DE8-42AC-A917-E29FBA81DB66}" type="presParOf" srcId="{DA74CF81-ABAA-4C7F-B648-F86E590C5273}" destId="{89D7F0BF-EBEC-4BAB-99A8-690768BC47E2}" srcOrd="3" destOrd="0" presId="urn:microsoft.com/office/officeart/2005/8/layout/orgChart1"/>
    <dgm:cxn modelId="{B5B3FBF2-B7D5-46F5-9137-D09B02C755F4}" type="presParOf" srcId="{89D7F0BF-EBEC-4BAB-99A8-690768BC47E2}" destId="{44A1FBA3-883A-4274-AE54-61CBD348EA2C}" srcOrd="0" destOrd="0" presId="urn:microsoft.com/office/officeart/2005/8/layout/orgChart1"/>
    <dgm:cxn modelId="{74A47643-6D08-459F-A1D5-FC45B068CDE4}" type="presParOf" srcId="{44A1FBA3-883A-4274-AE54-61CBD348EA2C}" destId="{C367FCA8-D02F-4A08-A53B-2466DE0BC074}" srcOrd="0" destOrd="0" presId="urn:microsoft.com/office/officeart/2005/8/layout/orgChart1"/>
    <dgm:cxn modelId="{947BC3E3-BBEF-400C-80D6-1E5190AF16ED}" type="presParOf" srcId="{44A1FBA3-883A-4274-AE54-61CBD348EA2C}" destId="{BB3D007E-16C3-44D1-8029-DD985F64C56E}" srcOrd="1" destOrd="0" presId="urn:microsoft.com/office/officeart/2005/8/layout/orgChart1"/>
    <dgm:cxn modelId="{F8D19B2A-D6A7-469E-A73D-B2DCC210D079}" type="presParOf" srcId="{89D7F0BF-EBEC-4BAB-99A8-690768BC47E2}" destId="{47195A94-133E-4069-AD46-DE12ABCB02C3}" srcOrd="1" destOrd="0" presId="urn:microsoft.com/office/officeart/2005/8/layout/orgChart1"/>
    <dgm:cxn modelId="{582C95CF-0732-4E8E-BD6D-D567DAE4E549}" type="presParOf" srcId="{47195A94-133E-4069-AD46-DE12ABCB02C3}" destId="{C03B4F2D-0B7D-4F45-A3B9-4C4EBF390096}" srcOrd="0" destOrd="0" presId="urn:microsoft.com/office/officeart/2005/8/layout/orgChart1"/>
    <dgm:cxn modelId="{232C0D15-8C13-44FC-89E8-271DA2CCC1FB}" type="presParOf" srcId="{47195A94-133E-4069-AD46-DE12ABCB02C3}" destId="{5A70E65C-FB3D-4F88-83AF-D4C5DAB3CD87}" srcOrd="1" destOrd="0" presId="urn:microsoft.com/office/officeart/2005/8/layout/orgChart1"/>
    <dgm:cxn modelId="{95397396-4354-44DF-B083-A3F807B23590}" type="presParOf" srcId="{5A70E65C-FB3D-4F88-83AF-D4C5DAB3CD87}" destId="{5C092048-76CF-4C29-87E1-60562DAEBA1C}" srcOrd="0" destOrd="0" presId="urn:microsoft.com/office/officeart/2005/8/layout/orgChart1"/>
    <dgm:cxn modelId="{5C541D96-92B2-4290-A5CC-601589EBA730}" type="presParOf" srcId="{5C092048-76CF-4C29-87E1-60562DAEBA1C}" destId="{75FA67B3-05CE-46F9-A390-98F7938D911D}" srcOrd="0" destOrd="0" presId="urn:microsoft.com/office/officeart/2005/8/layout/orgChart1"/>
    <dgm:cxn modelId="{85A1F804-5C4D-4A36-ABA2-E99F7D4AC667}" type="presParOf" srcId="{5C092048-76CF-4C29-87E1-60562DAEBA1C}" destId="{175C35AD-AA61-4BE0-ACDB-045F9B0595FA}" srcOrd="1" destOrd="0" presId="urn:microsoft.com/office/officeart/2005/8/layout/orgChart1"/>
    <dgm:cxn modelId="{D41FFFCB-CDD4-432A-BC32-9C5723D0FB65}" type="presParOf" srcId="{5A70E65C-FB3D-4F88-83AF-D4C5DAB3CD87}" destId="{155CE284-95CC-4C6D-9CE6-836AE944E953}" srcOrd="1" destOrd="0" presId="urn:microsoft.com/office/officeart/2005/8/layout/orgChart1"/>
    <dgm:cxn modelId="{77E38080-5D74-4F26-B3E4-2416B4399314}" type="presParOf" srcId="{5A70E65C-FB3D-4F88-83AF-D4C5DAB3CD87}" destId="{22CED7A4-43B8-4FE0-827A-DF7ACD6B015E}" srcOrd="2" destOrd="0" presId="urn:microsoft.com/office/officeart/2005/8/layout/orgChart1"/>
    <dgm:cxn modelId="{A8E35EFC-0EB4-43DB-8A01-7CF3DD0F1E2E}" type="presParOf" srcId="{89D7F0BF-EBEC-4BAB-99A8-690768BC47E2}" destId="{10AAA3C3-87BB-457A-8DEC-32C31794EE74}" srcOrd="2" destOrd="0" presId="urn:microsoft.com/office/officeart/2005/8/layout/orgChart1"/>
    <dgm:cxn modelId="{DE5BD1FC-AF21-4777-9D11-EA69746E1A68}" type="presParOf" srcId="{DA74CF81-ABAA-4C7F-B648-F86E590C5273}" destId="{E79E27D1-958A-4EC8-8BDB-4DBB4A6C9F09}" srcOrd="4" destOrd="0" presId="urn:microsoft.com/office/officeart/2005/8/layout/orgChart1"/>
    <dgm:cxn modelId="{836D8F5A-5C8F-489A-A465-C34E4DCDFBFE}" type="presParOf" srcId="{DA74CF81-ABAA-4C7F-B648-F86E590C5273}" destId="{02A11BBD-4F14-4976-920B-E03DE21E8EA9}" srcOrd="5" destOrd="0" presId="urn:microsoft.com/office/officeart/2005/8/layout/orgChart1"/>
    <dgm:cxn modelId="{DD12E7F1-AAAB-4275-BA11-7EF69C35A763}" type="presParOf" srcId="{02A11BBD-4F14-4976-920B-E03DE21E8EA9}" destId="{F61FF26E-0F07-47AD-ACD4-A289A1DC916B}" srcOrd="0" destOrd="0" presId="urn:microsoft.com/office/officeart/2005/8/layout/orgChart1"/>
    <dgm:cxn modelId="{1E8B8C4E-CE1A-4621-869D-B1A7B891F21F}" type="presParOf" srcId="{F61FF26E-0F07-47AD-ACD4-A289A1DC916B}" destId="{4657A7CB-F0CE-4D43-A6E1-76B13243CF72}" srcOrd="0" destOrd="0" presId="urn:microsoft.com/office/officeart/2005/8/layout/orgChart1"/>
    <dgm:cxn modelId="{2823910C-CA2A-49DA-B472-4D8E36275D47}" type="presParOf" srcId="{F61FF26E-0F07-47AD-ACD4-A289A1DC916B}" destId="{06DA2CBA-64DA-429B-8AA9-423031966D19}" srcOrd="1" destOrd="0" presId="urn:microsoft.com/office/officeart/2005/8/layout/orgChart1"/>
    <dgm:cxn modelId="{CC882791-C121-4B94-8590-B56ABBEE2E99}" type="presParOf" srcId="{02A11BBD-4F14-4976-920B-E03DE21E8EA9}" destId="{64B03871-13CE-4ED6-A49D-FA2F94F44E5E}" srcOrd="1" destOrd="0" presId="urn:microsoft.com/office/officeart/2005/8/layout/orgChart1"/>
    <dgm:cxn modelId="{2277B6DB-9E1C-468F-8C14-428E268D3AE8}" type="presParOf" srcId="{64B03871-13CE-4ED6-A49D-FA2F94F44E5E}" destId="{8BFCEF58-8CFB-4C84-BAF8-A6D07A5E1304}" srcOrd="0" destOrd="0" presId="urn:microsoft.com/office/officeart/2005/8/layout/orgChart1"/>
    <dgm:cxn modelId="{500973FE-6233-4833-BDD2-86725EACBF48}" type="presParOf" srcId="{64B03871-13CE-4ED6-A49D-FA2F94F44E5E}" destId="{A575C624-7A49-40DF-ADDC-52E5F787BAD0}" srcOrd="1" destOrd="0" presId="urn:microsoft.com/office/officeart/2005/8/layout/orgChart1"/>
    <dgm:cxn modelId="{A5A23D44-0632-46FB-96D9-22E3B93B48A9}" type="presParOf" srcId="{A575C624-7A49-40DF-ADDC-52E5F787BAD0}" destId="{C138CAE3-3A1F-49D5-8366-B34EDD8E537D}" srcOrd="0" destOrd="0" presId="urn:microsoft.com/office/officeart/2005/8/layout/orgChart1"/>
    <dgm:cxn modelId="{7A03DCE3-3033-47C8-9A1B-82F832D341B1}" type="presParOf" srcId="{C138CAE3-3A1F-49D5-8366-B34EDD8E537D}" destId="{C0EAFCD4-C605-47A2-BF44-178E9C078508}" srcOrd="0" destOrd="0" presId="urn:microsoft.com/office/officeart/2005/8/layout/orgChart1"/>
    <dgm:cxn modelId="{64DA79D0-ECE0-4378-9E32-6B9A85C37C0E}" type="presParOf" srcId="{C138CAE3-3A1F-49D5-8366-B34EDD8E537D}" destId="{0D652784-256E-44F3-BED6-54C1A01271CD}" srcOrd="1" destOrd="0" presId="urn:microsoft.com/office/officeart/2005/8/layout/orgChart1"/>
    <dgm:cxn modelId="{C3B29365-A350-4844-BE5A-E00F4B5DE88E}" type="presParOf" srcId="{A575C624-7A49-40DF-ADDC-52E5F787BAD0}" destId="{220A1B00-113F-458C-BFAD-E3C48AF6DB0A}" srcOrd="1" destOrd="0" presId="urn:microsoft.com/office/officeart/2005/8/layout/orgChart1"/>
    <dgm:cxn modelId="{6A9F983F-C194-4762-85B8-45E9A9077E99}" type="presParOf" srcId="{A575C624-7A49-40DF-ADDC-52E5F787BAD0}" destId="{DCBAB8FA-DCEE-4225-AEC2-46732828CFC3}" srcOrd="2" destOrd="0" presId="urn:microsoft.com/office/officeart/2005/8/layout/orgChart1"/>
    <dgm:cxn modelId="{71F3D365-1D57-42F3-9184-07B392080636}" type="presParOf" srcId="{02A11BBD-4F14-4976-920B-E03DE21E8EA9}" destId="{47943D91-14E6-47EF-99D3-ABAB8032C075}" srcOrd="2" destOrd="0" presId="urn:microsoft.com/office/officeart/2005/8/layout/orgChart1"/>
    <dgm:cxn modelId="{74FAACBF-C6C2-45E4-9CCE-9686D2C897E9}" type="presParOf" srcId="{32C6D25D-64F2-48F5-ABA6-DEE3B36ECF6F}" destId="{BD19D06B-BE0E-4CBE-84FE-8C2990F965C7}" srcOrd="2" destOrd="0" presId="urn:microsoft.com/office/officeart/2005/8/layout/orgChart1"/>
    <dgm:cxn modelId="{9F849B52-7CBC-47D9-BBCE-35045D4AC097}" type="presParOf" srcId="{84055679-9B4D-44CA-926B-ED096F7E7E9E}" destId="{EA213A12-9154-4369-A434-B0608722EF1D}" srcOrd="2" destOrd="0" presId="urn:microsoft.com/office/officeart/2005/8/layout/orgChart1"/>
    <dgm:cxn modelId="{CF4E9DCB-6F84-42AE-94D9-1CC1F879E8B5}" type="presParOf" srcId="{84055679-9B4D-44CA-926B-ED096F7E7E9E}" destId="{00A89349-B895-4A78-A305-A201E3C450D3}" srcOrd="3" destOrd="0" presId="urn:microsoft.com/office/officeart/2005/8/layout/orgChart1"/>
    <dgm:cxn modelId="{CBAAE025-1CF2-4068-A8F3-64B4C07D2659}" type="presParOf" srcId="{00A89349-B895-4A78-A305-A201E3C450D3}" destId="{EB72ACC9-1D62-469D-8F83-5272763B2C92}" srcOrd="0" destOrd="0" presId="urn:microsoft.com/office/officeart/2005/8/layout/orgChart1"/>
    <dgm:cxn modelId="{28FDF37F-DA33-4B8B-A907-52220F22A4EA}" type="presParOf" srcId="{EB72ACC9-1D62-469D-8F83-5272763B2C92}" destId="{B7BB1627-F30C-4316-9034-7DA9C3A183D7}" srcOrd="0" destOrd="0" presId="urn:microsoft.com/office/officeart/2005/8/layout/orgChart1"/>
    <dgm:cxn modelId="{33398D8A-81B7-4786-9AD3-968333B454DB}" type="presParOf" srcId="{EB72ACC9-1D62-469D-8F83-5272763B2C92}" destId="{AB287525-B55A-4284-8132-BB79B12C198B}" srcOrd="1" destOrd="0" presId="urn:microsoft.com/office/officeart/2005/8/layout/orgChart1"/>
    <dgm:cxn modelId="{C894C2D0-7B7E-4A8C-8C9A-3FA0AEE76625}" type="presParOf" srcId="{00A89349-B895-4A78-A305-A201E3C450D3}" destId="{DFC83554-304F-4179-BC8F-70087FDB5EAA}" srcOrd="1" destOrd="0" presId="urn:microsoft.com/office/officeart/2005/8/layout/orgChart1"/>
    <dgm:cxn modelId="{EB1FF429-75FA-45C6-853C-B72C73B470CE}" type="presParOf" srcId="{DFC83554-304F-4179-BC8F-70087FDB5EAA}" destId="{B044DCAB-CD2C-4901-B569-024B427DF85E}" srcOrd="0" destOrd="0" presId="urn:microsoft.com/office/officeart/2005/8/layout/orgChart1"/>
    <dgm:cxn modelId="{1B5D38B9-8F85-44C8-BD62-347D2D97C123}" type="presParOf" srcId="{DFC83554-304F-4179-BC8F-70087FDB5EAA}" destId="{B4B882AD-C61A-4B9F-9EA9-40D32EF0B8CE}" srcOrd="1" destOrd="0" presId="urn:microsoft.com/office/officeart/2005/8/layout/orgChart1"/>
    <dgm:cxn modelId="{C24B3B3F-5F07-481D-94AC-72CE2C1AABD1}" type="presParOf" srcId="{B4B882AD-C61A-4B9F-9EA9-40D32EF0B8CE}" destId="{275A23B4-F488-41B9-8281-6B568A2B5422}" srcOrd="0" destOrd="0" presId="urn:microsoft.com/office/officeart/2005/8/layout/orgChart1"/>
    <dgm:cxn modelId="{F1C045B1-D0A1-434E-B139-8AD16BA69125}" type="presParOf" srcId="{275A23B4-F488-41B9-8281-6B568A2B5422}" destId="{C4167B1A-AF00-4EFF-BF59-8DE84E8CD98D}" srcOrd="0" destOrd="0" presId="urn:microsoft.com/office/officeart/2005/8/layout/orgChart1"/>
    <dgm:cxn modelId="{DB4A1581-2E94-4B01-96B5-D52CE04B8573}" type="presParOf" srcId="{275A23B4-F488-41B9-8281-6B568A2B5422}" destId="{70E1AB19-0940-4FDB-96F1-80B47BAFB7F0}" srcOrd="1" destOrd="0" presId="urn:microsoft.com/office/officeart/2005/8/layout/orgChart1"/>
    <dgm:cxn modelId="{2A86B4E7-497D-441B-8DBD-9908D61F52B1}" type="presParOf" srcId="{B4B882AD-C61A-4B9F-9EA9-40D32EF0B8CE}" destId="{2B69A2F2-7D21-48ED-ACBB-43CA01946DFC}" srcOrd="1" destOrd="0" presId="urn:microsoft.com/office/officeart/2005/8/layout/orgChart1"/>
    <dgm:cxn modelId="{3E22CC43-EDFC-4460-A014-A16FA284FCD6}" type="presParOf" srcId="{2B69A2F2-7D21-48ED-ACBB-43CA01946DFC}" destId="{39B6D2F3-7527-461F-894E-508AE5D982EE}" srcOrd="0" destOrd="0" presId="urn:microsoft.com/office/officeart/2005/8/layout/orgChart1"/>
    <dgm:cxn modelId="{ECF91C9F-6919-4931-AF29-CAE7C4DA7B22}" type="presParOf" srcId="{2B69A2F2-7D21-48ED-ACBB-43CA01946DFC}" destId="{822793CA-5772-4A8D-AF32-18BDA06C9983}" srcOrd="1" destOrd="0" presId="urn:microsoft.com/office/officeart/2005/8/layout/orgChart1"/>
    <dgm:cxn modelId="{42E732AB-BC5C-40E3-AB39-158C6187A3E2}" type="presParOf" srcId="{822793CA-5772-4A8D-AF32-18BDA06C9983}" destId="{390ED84C-EDF0-443A-A6BD-E37396078B97}" srcOrd="0" destOrd="0" presId="urn:microsoft.com/office/officeart/2005/8/layout/orgChart1"/>
    <dgm:cxn modelId="{8307A258-B4BA-47DC-B841-E0030A5E7F02}" type="presParOf" srcId="{390ED84C-EDF0-443A-A6BD-E37396078B97}" destId="{4F9467D5-1A34-461C-862C-E9B3AC1EEF79}" srcOrd="0" destOrd="0" presId="urn:microsoft.com/office/officeart/2005/8/layout/orgChart1"/>
    <dgm:cxn modelId="{C608AC7F-96B1-4F75-A5A0-3DD329C161AE}" type="presParOf" srcId="{390ED84C-EDF0-443A-A6BD-E37396078B97}" destId="{C1B0BBBF-329F-40EC-A2B9-B11E3B261B0D}" srcOrd="1" destOrd="0" presId="urn:microsoft.com/office/officeart/2005/8/layout/orgChart1"/>
    <dgm:cxn modelId="{C7752B0B-33F2-4E62-8E3B-5DBD6DB5FDC7}" type="presParOf" srcId="{822793CA-5772-4A8D-AF32-18BDA06C9983}" destId="{2B5F8590-57C9-4CA3-9AD5-C1DAD0E14E1C}" srcOrd="1" destOrd="0" presId="urn:microsoft.com/office/officeart/2005/8/layout/orgChart1"/>
    <dgm:cxn modelId="{9C1DB08A-921F-4871-900D-A204EBA54AA6}" type="presParOf" srcId="{822793CA-5772-4A8D-AF32-18BDA06C9983}" destId="{8A8B5DD9-62A0-4A38-B9E7-4EBEEFC76ED2}" srcOrd="2" destOrd="0" presId="urn:microsoft.com/office/officeart/2005/8/layout/orgChart1"/>
    <dgm:cxn modelId="{981C6F6B-821A-4EF7-9CC8-A473C43006B3}" type="presParOf" srcId="{B4B882AD-C61A-4B9F-9EA9-40D32EF0B8CE}" destId="{580F0F52-DC2A-4039-A506-00195509AFFE}" srcOrd="2" destOrd="0" presId="urn:microsoft.com/office/officeart/2005/8/layout/orgChart1"/>
    <dgm:cxn modelId="{0A4AAC51-A9AF-497A-966C-ACC956CD585C}" type="presParOf" srcId="{DFC83554-304F-4179-BC8F-70087FDB5EAA}" destId="{4A2D7761-3F0D-4955-A854-522CD040C836}" srcOrd="2" destOrd="0" presId="urn:microsoft.com/office/officeart/2005/8/layout/orgChart1"/>
    <dgm:cxn modelId="{C8C03453-FDA0-4D9B-B96E-08064A53A581}" type="presParOf" srcId="{DFC83554-304F-4179-BC8F-70087FDB5EAA}" destId="{66A9294F-06AF-4421-9CB6-5A58F15749E4}" srcOrd="3" destOrd="0" presId="urn:microsoft.com/office/officeart/2005/8/layout/orgChart1"/>
    <dgm:cxn modelId="{B57A67BF-251B-4AB9-8CEC-9C272B1BF671}" type="presParOf" srcId="{66A9294F-06AF-4421-9CB6-5A58F15749E4}" destId="{8240F6C4-22D8-47AC-9CB2-84408ADDD5FA}" srcOrd="0" destOrd="0" presId="urn:microsoft.com/office/officeart/2005/8/layout/orgChart1"/>
    <dgm:cxn modelId="{16B6F35D-86E2-4639-970F-EB193ECE323F}" type="presParOf" srcId="{8240F6C4-22D8-47AC-9CB2-84408ADDD5FA}" destId="{BC801831-2A53-4477-98BD-F0AA6E8F0A80}" srcOrd="0" destOrd="0" presId="urn:microsoft.com/office/officeart/2005/8/layout/orgChart1"/>
    <dgm:cxn modelId="{4FCB0923-A25E-4D69-B795-86FC9E9051A7}" type="presParOf" srcId="{8240F6C4-22D8-47AC-9CB2-84408ADDD5FA}" destId="{430F6F94-B322-42D5-AE2B-A29F06538396}" srcOrd="1" destOrd="0" presId="urn:microsoft.com/office/officeart/2005/8/layout/orgChart1"/>
    <dgm:cxn modelId="{E426BD03-43C1-4F84-B5FE-FB844D75C3EF}" type="presParOf" srcId="{66A9294F-06AF-4421-9CB6-5A58F15749E4}" destId="{46B87F5A-4F96-4447-B0A4-D37695D30DB7}" srcOrd="1" destOrd="0" presId="urn:microsoft.com/office/officeart/2005/8/layout/orgChart1"/>
    <dgm:cxn modelId="{37FA7283-9AEE-42E1-9264-65288C205BB5}" type="presParOf" srcId="{46B87F5A-4F96-4447-B0A4-D37695D30DB7}" destId="{0AA87CB5-C947-4251-9590-C44A2459A967}" srcOrd="0" destOrd="0" presId="urn:microsoft.com/office/officeart/2005/8/layout/orgChart1"/>
    <dgm:cxn modelId="{ABB5ED01-49EA-4303-B6C3-509BC00A5CE8}" type="presParOf" srcId="{46B87F5A-4F96-4447-B0A4-D37695D30DB7}" destId="{9C824A84-71F4-4F6D-A3D3-D466EA06D0E8}" srcOrd="1" destOrd="0" presId="urn:microsoft.com/office/officeart/2005/8/layout/orgChart1"/>
    <dgm:cxn modelId="{87C297AD-2CED-4FD1-B18B-577BC0673C6E}" type="presParOf" srcId="{9C824A84-71F4-4F6D-A3D3-D466EA06D0E8}" destId="{72444C7E-B135-4DDE-8C5C-759A79C2AE6A}" srcOrd="0" destOrd="0" presId="urn:microsoft.com/office/officeart/2005/8/layout/orgChart1"/>
    <dgm:cxn modelId="{A8C06B0F-CB70-42ED-87B3-AF28CE7A821C}" type="presParOf" srcId="{72444C7E-B135-4DDE-8C5C-759A79C2AE6A}" destId="{84F0281A-55DD-416D-B435-084692B3EB3B}" srcOrd="0" destOrd="0" presId="urn:microsoft.com/office/officeart/2005/8/layout/orgChart1"/>
    <dgm:cxn modelId="{69552532-F8C2-4241-AC10-E44C9F121AC9}" type="presParOf" srcId="{72444C7E-B135-4DDE-8C5C-759A79C2AE6A}" destId="{1B1A5BD5-3F49-4CD4-9ED5-78577AA71159}" srcOrd="1" destOrd="0" presId="urn:microsoft.com/office/officeart/2005/8/layout/orgChart1"/>
    <dgm:cxn modelId="{AB2FA127-AD44-4E8C-867E-425767F3BE9D}" type="presParOf" srcId="{9C824A84-71F4-4F6D-A3D3-D466EA06D0E8}" destId="{8192BCD5-1FE0-4174-85D8-363D402709C6}" srcOrd="1" destOrd="0" presId="urn:microsoft.com/office/officeart/2005/8/layout/orgChart1"/>
    <dgm:cxn modelId="{E220D877-4C61-4AF4-86A3-9F491034C8B4}" type="presParOf" srcId="{9C824A84-71F4-4F6D-A3D3-D466EA06D0E8}" destId="{64BB70D5-F9F3-4521-AA3F-B12E30D3260E}" srcOrd="2" destOrd="0" presId="urn:microsoft.com/office/officeart/2005/8/layout/orgChart1"/>
    <dgm:cxn modelId="{405762A0-E6DC-46EC-AA91-285F6FB3788E}" type="presParOf" srcId="{66A9294F-06AF-4421-9CB6-5A58F15749E4}" destId="{76F4A563-EC51-41F5-8898-D7B60888D22C}" srcOrd="2" destOrd="0" presId="urn:microsoft.com/office/officeart/2005/8/layout/orgChart1"/>
    <dgm:cxn modelId="{A81DED79-375F-4D62-82B0-6A3323E3E973}" type="presParOf" srcId="{DFC83554-304F-4179-BC8F-70087FDB5EAA}" destId="{6EDFD6E2-EB18-4BC2-AF20-37C0A14310C4}" srcOrd="4" destOrd="0" presId="urn:microsoft.com/office/officeart/2005/8/layout/orgChart1"/>
    <dgm:cxn modelId="{CDFE0984-E67E-49DA-ADDE-3E9110219E30}" type="presParOf" srcId="{DFC83554-304F-4179-BC8F-70087FDB5EAA}" destId="{6CDD85F8-E923-40D3-935F-807CEBDC3117}" srcOrd="5" destOrd="0" presId="urn:microsoft.com/office/officeart/2005/8/layout/orgChart1"/>
    <dgm:cxn modelId="{32724087-2188-4760-A60D-CE24142CC9E8}" type="presParOf" srcId="{6CDD85F8-E923-40D3-935F-807CEBDC3117}" destId="{F18FC7E5-4D0C-4BA1-A77E-A3CEC519D885}" srcOrd="0" destOrd="0" presId="urn:microsoft.com/office/officeart/2005/8/layout/orgChart1"/>
    <dgm:cxn modelId="{A8C32F2A-1FFB-4C27-A7B5-55C200C0E08F}" type="presParOf" srcId="{F18FC7E5-4D0C-4BA1-A77E-A3CEC519D885}" destId="{EB526D1E-B8D3-4539-8FF7-AED896B4091C}" srcOrd="0" destOrd="0" presId="urn:microsoft.com/office/officeart/2005/8/layout/orgChart1"/>
    <dgm:cxn modelId="{BD9A5712-BC63-44BA-A24C-D640409ED145}" type="presParOf" srcId="{F18FC7E5-4D0C-4BA1-A77E-A3CEC519D885}" destId="{3A4BF3EC-7E3E-436F-9727-3CE6A96F883B}" srcOrd="1" destOrd="0" presId="urn:microsoft.com/office/officeart/2005/8/layout/orgChart1"/>
    <dgm:cxn modelId="{EBAC2AAC-5B1F-411F-A100-83B775C142BC}" type="presParOf" srcId="{6CDD85F8-E923-40D3-935F-807CEBDC3117}" destId="{FA171B2F-D21B-4720-95EA-32FC7A082771}" srcOrd="1" destOrd="0" presId="urn:microsoft.com/office/officeart/2005/8/layout/orgChart1"/>
    <dgm:cxn modelId="{B8765B3B-0E20-4FDA-A3BE-DA2277E20172}" type="presParOf" srcId="{FA171B2F-D21B-4720-95EA-32FC7A082771}" destId="{5CC16D69-924A-4B1C-89A3-0CFC4C348671}" srcOrd="0" destOrd="0" presId="urn:microsoft.com/office/officeart/2005/8/layout/orgChart1"/>
    <dgm:cxn modelId="{7990FB09-7836-47E5-B208-E0EA81750A4D}" type="presParOf" srcId="{FA171B2F-D21B-4720-95EA-32FC7A082771}" destId="{4A9CA4E5-DFA9-47DC-9FDD-621FDDC4A00F}" srcOrd="1" destOrd="0" presId="urn:microsoft.com/office/officeart/2005/8/layout/orgChart1"/>
    <dgm:cxn modelId="{10FD3E4D-526F-4360-9632-FFA55105F595}" type="presParOf" srcId="{4A9CA4E5-DFA9-47DC-9FDD-621FDDC4A00F}" destId="{23F3C129-21A4-481F-9753-ED7CE53B0AD8}" srcOrd="0" destOrd="0" presId="urn:microsoft.com/office/officeart/2005/8/layout/orgChart1"/>
    <dgm:cxn modelId="{A885E1F0-CBD5-4A39-BCC4-974C948CE736}" type="presParOf" srcId="{23F3C129-21A4-481F-9753-ED7CE53B0AD8}" destId="{E6961A59-C1F4-4200-8EE8-080E27AEE67D}" srcOrd="0" destOrd="0" presId="urn:microsoft.com/office/officeart/2005/8/layout/orgChart1"/>
    <dgm:cxn modelId="{71E0916B-2DCF-4548-9451-AE9246F991DD}" type="presParOf" srcId="{23F3C129-21A4-481F-9753-ED7CE53B0AD8}" destId="{51D0EA35-0E79-44AE-A0BE-7D8DC69B3257}" srcOrd="1" destOrd="0" presId="urn:microsoft.com/office/officeart/2005/8/layout/orgChart1"/>
    <dgm:cxn modelId="{34B2E0E2-6880-4334-9B6B-42D2E89377F7}" type="presParOf" srcId="{4A9CA4E5-DFA9-47DC-9FDD-621FDDC4A00F}" destId="{DBAFDD55-A559-44B2-B5E9-FF0095FE5318}" srcOrd="1" destOrd="0" presId="urn:microsoft.com/office/officeart/2005/8/layout/orgChart1"/>
    <dgm:cxn modelId="{026F26BA-9550-46A0-AA5C-592FF0BFCB99}" type="presParOf" srcId="{4A9CA4E5-DFA9-47DC-9FDD-621FDDC4A00F}" destId="{A9E36BED-6273-418D-9023-57B4F3912232}" srcOrd="2" destOrd="0" presId="urn:microsoft.com/office/officeart/2005/8/layout/orgChart1"/>
    <dgm:cxn modelId="{B8EE9715-D4DE-492D-871F-239CFBCFB640}" type="presParOf" srcId="{6CDD85F8-E923-40D3-935F-807CEBDC3117}" destId="{52920B7E-9186-4605-9956-EFD1D0CC09E3}" srcOrd="2" destOrd="0" presId="urn:microsoft.com/office/officeart/2005/8/layout/orgChart1"/>
    <dgm:cxn modelId="{209094CF-CD95-442B-8659-2030AE26A79F}" type="presParOf" srcId="{DFC83554-304F-4179-BC8F-70087FDB5EAA}" destId="{EF2E2CCD-6315-4F74-BACF-A92448C4F77D}" srcOrd="6" destOrd="0" presId="urn:microsoft.com/office/officeart/2005/8/layout/orgChart1"/>
    <dgm:cxn modelId="{29E88302-4658-4823-802F-DD53E2E059AB}" type="presParOf" srcId="{DFC83554-304F-4179-BC8F-70087FDB5EAA}" destId="{01A876F1-F958-44B1-841E-4B5482B507BE}" srcOrd="7" destOrd="0" presId="urn:microsoft.com/office/officeart/2005/8/layout/orgChart1"/>
    <dgm:cxn modelId="{9E28E32C-BD9B-40AB-8768-DDBC9C38FFC6}" type="presParOf" srcId="{01A876F1-F958-44B1-841E-4B5482B507BE}" destId="{293D24C1-D4A5-4499-8008-D308F35B0A43}" srcOrd="0" destOrd="0" presId="urn:microsoft.com/office/officeart/2005/8/layout/orgChart1"/>
    <dgm:cxn modelId="{ACF9C750-F7AD-40AC-99A8-002498373D71}" type="presParOf" srcId="{293D24C1-D4A5-4499-8008-D308F35B0A43}" destId="{4258B5B0-B545-45DD-AB56-42FBF644EF44}" srcOrd="0" destOrd="0" presId="urn:microsoft.com/office/officeart/2005/8/layout/orgChart1"/>
    <dgm:cxn modelId="{256BC1C5-4539-45E9-BC22-E9230B4BCAB9}" type="presParOf" srcId="{293D24C1-D4A5-4499-8008-D308F35B0A43}" destId="{4A809CC1-8D92-4834-9B9B-CD4CEB5633C3}" srcOrd="1" destOrd="0" presId="urn:microsoft.com/office/officeart/2005/8/layout/orgChart1"/>
    <dgm:cxn modelId="{E55DD53B-FE96-4CEA-A2B7-AE7E6DBBB150}" type="presParOf" srcId="{01A876F1-F958-44B1-841E-4B5482B507BE}" destId="{BED595D1-569A-4B1A-939F-67460B9FC42C}" srcOrd="1" destOrd="0" presId="urn:microsoft.com/office/officeart/2005/8/layout/orgChart1"/>
    <dgm:cxn modelId="{D3E73AE0-D488-4DC2-8C08-590A68167002}" type="presParOf" srcId="{BED595D1-569A-4B1A-939F-67460B9FC42C}" destId="{5955FA30-F999-480C-94BD-12082FCD0838}" srcOrd="0" destOrd="0" presId="urn:microsoft.com/office/officeart/2005/8/layout/orgChart1"/>
    <dgm:cxn modelId="{B49BB849-6F39-4C20-88FE-48C6ECA7E23C}" type="presParOf" srcId="{BED595D1-569A-4B1A-939F-67460B9FC42C}" destId="{1F37A0C5-DB3C-4F55-9CB0-A03A71667D51}" srcOrd="1" destOrd="0" presId="urn:microsoft.com/office/officeart/2005/8/layout/orgChart1"/>
    <dgm:cxn modelId="{64E30302-F74D-4720-B94E-37B46202977F}" type="presParOf" srcId="{1F37A0C5-DB3C-4F55-9CB0-A03A71667D51}" destId="{D592AEF2-A045-4B83-8A33-EA4D69552B3F}" srcOrd="0" destOrd="0" presId="urn:microsoft.com/office/officeart/2005/8/layout/orgChart1"/>
    <dgm:cxn modelId="{92032745-5474-4E0B-9357-E521EDEB8958}" type="presParOf" srcId="{D592AEF2-A045-4B83-8A33-EA4D69552B3F}" destId="{D327DB6E-B9EE-41F7-B6B2-FE1CA7606DCA}" srcOrd="0" destOrd="0" presId="urn:microsoft.com/office/officeart/2005/8/layout/orgChart1"/>
    <dgm:cxn modelId="{2D97762D-CE98-4560-BCA4-DDAB7011D0EA}" type="presParOf" srcId="{D592AEF2-A045-4B83-8A33-EA4D69552B3F}" destId="{099111A7-7F8B-462E-8E9E-BB848244C073}" srcOrd="1" destOrd="0" presId="urn:microsoft.com/office/officeart/2005/8/layout/orgChart1"/>
    <dgm:cxn modelId="{DEF0A1CF-5651-40E6-BFFD-6B3B65FC7FD2}" type="presParOf" srcId="{1F37A0C5-DB3C-4F55-9CB0-A03A71667D51}" destId="{ED47FED8-D187-4D5D-AB98-E9EFC5D6ED0F}" srcOrd="1" destOrd="0" presId="urn:microsoft.com/office/officeart/2005/8/layout/orgChart1"/>
    <dgm:cxn modelId="{C68F52F5-ADB6-4EDD-99E6-E3155D8C284C}" type="presParOf" srcId="{1F37A0C5-DB3C-4F55-9CB0-A03A71667D51}" destId="{F5C3CACB-C789-41E6-8968-AD27CB6AA08E}" srcOrd="2" destOrd="0" presId="urn:microsoft.com/office/officeart/2005/8/layout/orgChart1"/>
    <dgm:cxn modelId="{4A7BB7A7-8336-45C5-91DA-DA5EC396B24C}" type="presParOf" srcId="{01A876F1-F958-44B1-841E-4B5482B507BE}" destId="{9BEB1783-1427-4D3C-A70B-8497C4AC929E}" srcOrd="2" destOrd="0" presId="urn:microsoft.com/office/officeart/2005/8/layout/orgChart1"/>
    <dgm:cxn modelId="{991CFEA9-B9BF-42AE-B6B5-014CD9D547F0}" type="presParOf" srcId="{DFC83554-304F-4179-BC8F-70087FDB5EAA}" destId="{228EACC9-B407-403C-A3DD-F9A3BDFBF1CE}" srcOrd="8" destOrd="0" presId="urn:microsoft.com/office/officeart/2005/8/layout/orgChart1"/>
    <dgm:cxn modelId="{3B057CFE-52FF-422F-BAF6-13464839E78B}" type="presParOf" srcId="{DFC83554-304F-4179-BC8F-70087FDB5EAA}" destId="{8E00D6F5-4E25-4326-8450-B5DFC3D1501C}" srcOrd="9" destOrd="0" presId="urn:microsoft.com/office/officeart/2005/8/layout/orgChart1"/>
    <dgm:cxn modelId="{5AF23C70-4985-40B8-BF90-AA4865F91478}" type="presParOf" srcId="{8E00D6F5-4E25-4326-8450-B5DFC3D1501C}" destId="{42A798F3-1F86-4557-9051-25CED8ECB100}" srcOrd="0" destOrd="0" presId="urn:microsoft.com/office/officeart/2005/8/layout/orgChart1"/>
    <dgm:cxn modelId="{157348CB-F136-40CE-A5DA-1552ABC46A77}" type="presParOf" srcId="{42A798F3-1F86-4557-9051-25CED8ECB100}" destId="{0D775727-1E79-4809-83A1-271E34B7BCE4}" srcOrd="0" destOrd="0" presId="urn:microsoft.com/office/officeart/2005/8/layout/orgChart1"/>
    <dgm:cxn modelId="{1379B924-A2ED-44E7-A00D-ED7D1E8A3F5B}" type="presParOf" srcId="{42A798F3-1F86-4557-9051-25CED8ECB100}" destId="{1770BC08-BD41-4986-906F-B13FE31AB5A9}" srcOrd="1" destOrd="0" presId="urn:microsoft.com/office/officeart/2005/8/layout/orgChart1"/>
    <dgm:cxn modelId="{864EA0E7-85EC-4756-9697-E58068F5BCB7}" type="presParOf" srcId="{8E00D6F5-4E25-4326-8450-B5DFC3D1501C}" destId="{C754D207-0247-4485-987A-78D9D7DD65B1}" srcOrd="1" destOrd="0" presId="urn:microsoft.com/office/officeart/2005/8/layout/orgChart1"/>
    <dgm:cxn modelId="{3F642FA9-8667-481F-AA31-FF3EDAB4AF6B}" type="presParOf" srcId="{C754D207-0247-4485-987A-78D9D7DD65B1}" destId="{7F178AB4-F708-49DF-9A3C-FCF4A5EA9D87}" srcOrd="0" destOrd="0" presId="urn:microsoft.com/office/officeart/2005/8/layout/orgChart1"/>
    <dgm:cxn modelId="{7DBD3B5A-A04B-4F27-AA4F-69184A0AE2A1}" type="presParOf" srcId="{C754D207-0247-4485-987A-78D9D7DD65B1}" destId="{6C115D47-5CEF-41CD-888A-8530FE619032}" srcOrd="1" destOrd="0" presId="urn:microsoft.com/office/officeart/2005/8/layout/orgChart1"/>
    <dgm:cxn modelId="{17ED4FD3-9AD6-4134-851D-85529D62199B}" type="presParOf" srcId="{6C115D47-5CEF-41CD-888A-8530FE619032}" destId="{05A05A45-F123-401F-83B3-35EEA1735041}" srcOrd="0" destOrd="0" presId="urn:microsoft.com/office/officeart/2005/8/layout/orgChart1"/>
    <dgm:cxn modelId="{D2B7978D-8353-4CA0-AF23-28DC3B8AE03B}" type="presParOf" srcId="{05A05A45-F123-401F-83B3-35EEA1735041}" destId="{0C909010-5F8C-46B8-8085-66573C49987A}" srcOrd="0" destOrd="0" presId="urn:microsoft.com/office/officeart/2005/8/layout/orgChart1"/>
    <dgm:cxn modelId="{0D7619BA-10ED-46E5-8C66-AC7BA596B101}" type="presParOf" srcId="{05A05A45-F123-401F-83B3-35EEA1735041}" destId="{660107E3-534F-46CA-95BC-CBC32A03CAEF}" srcOrd="1" destOrd="0" presId="urn:microsoft.com/office/officeart/2005/8/layout/orgChart1"/>
    <dgm:cxn modelId="{CFA28B0F-0BD5-48F6-BDE8-A3A7798F4447}" type="presParOf" srcId="{6C115D47-5CEF-41CD-888A-8530FE619032}" destId="{FD7DF68E-6354-4872-9E12-25BDF2E50CA7}" srcOrd="1" destOrd="0" presId="urn:microsoft.com/office/officeart/2005/8/layout/orgChart1"/>
    <dgm:cxn modelId="{FCAEEE84-6102-4B4F-ACE1-EA3AD8396C33}" type="presParOf" srcId="{6C115D47-5CEF-41CD-888A-8530FE619032}" destId="{C93C061F-48AA-4B59-BFDC-CCC7C9C49FF0}" srcOrd="2" destOrd="0" presId="urn:microsoft.com/office/officeart/2005/8/layout/orgChart1"/>
    <dgm:cxn modelId="{C3295471-77D8-4B66-8180-3DA8304BA418}" type="presParOf" srcId="{8E00D6F5-4E25-4326-8450-B5DFC3D1501C}" destId="{F19F19D4-FF82-4ADD-86B6-87729DA84CDF}" srcOrd="2" destOrd="0" presId="urn:microsoft.com/office/officeart/2005/8/layout/orgChart1"/>
    <dgm:cxn modelId="{CBDDA998-7D9C-4BC9-A423-6BD0D0BF9EE8}" type="presParOf" srcId="{00A89349-B895-4A78-A305-A201E3C450D3}" destId="{D58D69DD-C19D-4C9F-B4CF-C923E4287E39}" srcOrd="2" destOrd="0" presId="urn:microsoft.com/office/officeart/2005/8/layout/orgChart1"/>
    <dgm:cxn modelId="{6169838F-ABF7-4B57-BB07-2CBB659A6345}" type="presParOf" srcId="{84055679-9B4D-44CA-926B-ED096F7E7E9E}" destId="{AFC3974C-3810-49A1-8AA9-C875974CDA90}" srcOrd="4" destOrd="0" presId="urn:microsoft.com/office/officeart/2005/8/layout/orgChart1"/>
    <dgm:cxn modelId="{261EECF3-480A-4A88-9874-689C1F868116}" type="presParOf" srcId="{84055679-9B4D-44CA-926B-ED096F7E7E9E}" destId="{B3EFD736-AFF2-4BBD-A326-E97C745531D6}" srcOrd="5" destOrd="0" presId="urn:microsoft.com/office/officeart/2005/8/layout/orgChart1"/>
    <dgm:cxn modelId="{EF05ECE6-77CC-449A-8512-373547679C57}" type="presParOf" srcId="{B3EFD736-AFF2-4BBD-A326-E97C745531D6}" destId="{D1CA5A8F-4314-485C-8C9C-DCC53E519986}" srcOrd="0" destOrd="0" presId="urn:microsoft.com/office/officeart/2005/8/layout/orgChart1"/>
    <dgm:cxn modelId="{E42F048D-C3BA-4837-98A2-63A73014543D}" type="presParOf" srcId="{D1CA5A8F-4314-485C-8C9C-DCC53E519986}" destId="{5E4BB0B2-C9D6-4152-8B80-59E5EA980CE8}" srcOrd="0" destOrd="0" presId="urn:microsoft.com/office/officeart/2005/8/layout/orgChart1"/>
    <dgm:cxn modelId="{89E015B6-DD52-4858-8F66-59656B121CD0}" type="presParOf" srcId="{D1CA5A8F-4314-485C-8C9C-DCC53E519986}" destId="{3D71C0FB-5D53-4C4E-A89A-C399CDC05E4C}" srcOrd="1" destOrd="0" presId="urn:microsoft.com/office/officeart/2005/8/layout/orgChart1"/>
    <dgm:cxn modelId="{7D54612F-0C84-4C3A-BD93-5BAD2C5A999B}" type="presParOf" srcId="{B3EFD736-AFF2-4BBD-A326-E97C745531D6}" destId="{D833D1B7-A7A6-4030-9D76-EB054B4EEDF4}" srcOrd="1" destOrd="0" presId="urn:microsoft.com/office/officeart/2005/8/layout/orgChart1"/>
    <dgm:cxn modelId="{05279CFD-DC4A-4BE7-B153-E99078681B91}" type="presParOf" srcId="{D833D1B7-A7A6-4030-9D76-EB054B4EEDF4}" destId="{318AA68C-74C7-4029-9FFD-44EC241B5EDA}" srcOrd="0" destOrd="0" presId="urn:microsoft.com/office/officeart/2005/8/layout/orgChart1"/>
    <dgm:cxn modelId="{C6EEBE5C-68F3-45CC-A77A-A3E3C6343965}" type="presParOf" srcId="{D833D1B7-A7A6-4030-9D76-EB054B4EEDF4}" destId="{CFAEE421-D356-4473-BF75-1DC019863D29}" srcOrd="1" destOrd="0" presId="urn:microsoft.com/office/officeart/2005/8/layout/orgChart1"/>
    <dgm:cxn modelId="{09CF4A75-459B-4290-8DB8-948971965746}" type="presParOf" srcId="{CFAEE421-D356-4473-BF75-1DC019863D29}" destId="{27F9D817-A721-42E0-ACED-FC84964DE1DE}" srcOrd="0" destOrd="0" presId="urn:microsoft.com/office/officeart/2005/8/layout/orgChart1"/>
    <dgm:cxn modelId="{4206F5D7-46E6-4D0B-9185-ADA9B3594334}" type="presParOf" srcId="{27F9D817-A721-42E0-ACED-FC84964DE1DE}" destId="{50D4217C-79BD-421F-8FB1-5373F44DCAC5}" srcOrd="0" destOrd="0" presId="urn:microsoft.com/office/officeart/2005/8/layout/orgChart1"/>
    <dgm:cxn modelId="{32230D83-6DC2-403F-8F3D-9AE71940F8D0}" type="presParOf" srcId="{27F9D817-A721-42E0-ACED-FC84964DE1DE}" destId="{48B2BE35-098A-466C-B987-012EAF86C95E}" srcOrd="1" destOrd="0" presId="urn:microsoft.com/office/officeart/2005/8/layout/orgChart1"/>
    <dgm:cxn modelId="{29E48359-9D81-4139-AF05-A483525C8F13}" type="presParOf" srcId="{CFAEE421-D356-4473-BF75-1DC019863D29}" destId="{685A9697-0727-4A91-8A34-3827F875E98A}" srcOrd="1" destOrd="0" presId="urn:microsoft.com/office/officeart/2005/8/layout/orgChart1"/>
    <dgm:cxn modelId="{BF0F0D6F-3E1C-4349-9371-D1215A6158EE}" type="presParOf" srcId="{685A9697-0727-4A91-8A34-3827F875E98A}" destId="{7E3CDCFA-4716-46A9-90E9-DB90D9BDFB2A}" srcOrd="0" destOrd="0" presId="urn:microsoft.com/office/officeart/2005/8/layout/orgChart1"/>
    <dgm:cxn modelId="{1759EC63-7DFB-42EC-82C9-901A31AD0E67}" type="presParOf" srcId="{685A9697-0727-4A91-8A34-3827F875E98A}" destId="{AD447365-F20E-4929-A617-9A37F0A0B713}" srcOrd="1" destOrd="0" presId="urn:microsoft.com/office/officeart/2005/8/layout/orgChart1"/>
    <dgm:cxn modelId="{825E76DC-C4D0-49D1-AA81-74003BC49B43}" type="presParOf" srcId="{AD447365-F20E-4929-A617-9A37F0A0B713}" destId="{0006A5A9-0746-44F9-ADAC-F0B3710D493F}" srcOrd="0" destOrd="0" presId="urn:microsoft.com/office/officeart/2005/8/layout/orgChart1"/>
    <dgm:cxn modelId="{FB3B51C0-9F6F-4384-A479-358D5C49D58D}" type="presParOf" srcId="{0006A5A9-0746-44F9-ADAC-F0B3710D493F}" destId="{48D44747-CFCB-4DDA-818F-CADE6970F9E9}" srcOrd="0" destOrd="0" presId="urn:microsoft.com/office/officeart/2005/8/layout/orgChart1"/>
    <dgm:cxn modelId="{39242483-3E1E-4254-B30F-72472D74C85F}" type="presParOf" srcId="{0006A5A9-0746-44F9-ADAC-F0B3710D493F}" destId="{209B8E2C-7A2B-490D-ABA5-3A2288104843}" srcOrd="1" destOrd="0" presId="urn:microsoft.com/office/officeart/2005/8/layout/orgChart1"/>
    <dgm:cxn modelId="{EA1B7B3B-B8A0-4616-85BB-ECCB285CEF66}" type="presParOf" srcId="{AD447365-F20E-4929-A617-9A37F0A0B713}" destId="{CC491458-4966-4EDA-8243-A266D27D5204}" srcOrd="1" destOrd="0" presId="urn:microsoft.com/office/officeart/2005/8/layout/orgChart1"/>
    <dgm:cxn modelId="{76DCCC2F-13F5-4B10-9260-5546D8F8FC04}" type="presParOf" srcId="{AD447365-F20E-4929-A617-9A37F0A0B713}" destId="{026D61C0-AB4C-46EE-AB9F-554565644866}" srcOrd="2" destOrd="0" presId="urn:microsoft.com/office/officeart/2005/8/layout/orgChart1"/>
    <dgm:cxn modelId="{08EA6715-03E2-4762-80C7-3CBEFA5ED03D}" type="presParOf" srcId="{CFAEE421-D356-4473-BF75-1DC019863D29}" destId="{B89FD201-095A-4B20-B8C1-6C7F77B7E043}" srcOrd="2" destOrd="0" presId="urn:microsoft.com/office/officeart/2005/8/layout/orgChart1"/>
    <dgm:cxn modelId="{5AF0E45E-77BF-4EA7-A70E-0ADBF4AFA355}" type="presParOf" srcId="{D833D1B7-A7A6-4030-9D76-EB054B4EEDF4}" destId="{7A7F8639-0A4C-431C-A9D8-D7D5C6CBCAAF}" srcOrd="2" destOrd="0" presId="urn:microsoft.com/office/officeart/2005/8/layout/orgChart1"/>
    <dgm:cxn modelId="{E0195481-557A-4AEF-8999-39F86EA5EA99}" type="presParOf" srcId="{D833D1B7-A7A6-4030-9D76-EB054B4EEDF4}" destId="{00018271-F22D-4641-ADD9-98B8CC538B91}" srcOrd="3" destOrd="0" presId="urn:microsoft.com/office/officeart/2005/8/layout/orgChart1"/>
    <dgm:cxn modelId="{CD375476-E886-4011-AA13-727DA51AE5B1}" type="presParOf" srcId="{00018271-F22D-4641-ADD9-98B8CC538B91}" destId="{F378D21F-E3B0-4576-AB7E-1ED1BC3ADD10}" srcOrd="0" destOrd="0" presId="urn:microsoft.com/office/officeart/2005/8/layout/orgChart1"/>
    <dgm:cxn modelId="{1F86659D-8876-4A61-BC13-486F9DA28033}" type="presParOf" srcId="{F378D21F-E3B0-4576-AB7E-1ED1BC3ADD10}" destId="{219B8C8C-8616-4FD1-AD28-B26B9500C324}" srcOrd="0" destOrd="0" presId="urn:microsoft.com/office/officeart/2005/8/layout/orgChart1"/>
    <dgm:cxn modelId="{E942E7B5-F6A9-42EF-8ECB-CC05D2564DF7}" type="presParOf" srcId="{F378D21F-E3B0-4576-AB7E-1ED1BC3ADD10}" destId="{2DC1BB62-A1E3-40BF-8ABD-09F0B9F3939D}" srcOrd="1" destOrd="0" presId="urn:microsoft.com/office/officeart/2005/8/layout/orgChart1"/>
    <dgm:cxn modelId="{3BECF919-5F48-4E84-8285-4019FF30FCD2}" type="presParOf" srcId="{00018271-F22D-4641-ADD9-98B8CC538B91}" destId="{A1B4E0AC-D057-4FD6-B7E6-D96FDF5F0BAB}" srcOrd="1" destOrd="0" presId="urn:microsoft.com/office/officeart/2005/8/layout/orgChart1"/>
    <dgm:cxn modelId="{66A12AFC-F948-4F8B-868D-F67CAB74AE8A}" type="presParOf" srcId="{A1B4E0AC-D057-4FD6-B7E6-D96FDF5F0BAB}" destId="{5A3965DA-48B4-4F81-AD93-06C99499EAB8}" srcOrd="0" destOrd="0" presId="urn:microsoft.com/office/officeart/2005/8/layout/orgChart1"/>
    <dgm:cxn modelId="{D55320AA-64E6-42B0-8DEE-253B414C311A}" type="presParOf" srcId="{A1B4E0AC-D057-4FD6-B7E6-D96FDF5F0BAB}" destId="{89EA1DC0-7708-44D4-B748-E18212539EA3}" srcOrd="1" destOrd="0" presId="urn:microsoft.com/office/officeart/2005/8/layout/orgChart1"/>
    <dgm:cxn modelId="{5ADCD181-9DD8-43F3-9587-8F46A017F5CC}" type="presParOf" srcId="{89EA1DC0-7708-44D4-B748-E18212539EA3}" destId="{7311A763-2E6E-468F-9717-DFCF76E0EBAC}" srcOrd="0" destOrd="0" presId="urn:microsoft.com/office/officeart/2005/8/layout/orgChart1"/>
    <dgm:cxn modelId="{55C1A1B7-FA44-4916-984C-2FE19672A78C}" type="presParOf" srcId="{7311A763-2E6E-468F-9717-DFCF76E0EBAC}" destId="{D58462E0-9670-4A8C-BEE5-F5FF0F4200FA}" srcOrd="0" destOrd="0" presId="urn:microsoft.com/office/officeart/2005/8/layout/orgChart1"/>
    <dgm:cxn modelId="{1C96B9E2-40A0-456E-8FAB-7343F6217CFD}" type="presParOf" srcId="{7311A763-2E6E-468F-9717-DFCF76E0EBAC}" destId="{EA424C61-4026-4991-8CCB-5013BA4CF2AA}" srcOrd="1" destOrd="0" presId="urn:microsoft.com/office/officeart/2005/8/layout/orgChart1"/>
    <dgm:cxn modelId="{D77CE3D5-EBFA-429F-8F7A-36C092A5FFAA}" type="presParOf" srcId="{89EA1DC0-7708-44D4-B748-E18212539EA3}" destId="{2F4B38FF-75BA-4990-838A-DDF9C27B311B}" srcOrd="1" destOrd="0" presId="urn:microsoft.com/office/officeart/2005/8/layout/orgChart1"/>
    <dgm:cxn modelId="{2D1E4D7B-9634-4478-9CF0-DB1E4A7813D2}" type="presParOf" srcId="{89EA1DC0-7708-44D4-B748-E18212539EA3}" destId="{FB9B1E2C-CED2-4416-8C63-FCB0142F6403}" srcOrd="2" destOrd="0" presId="urn:microsoft.com/office/officeart/2005/8/layout/orgChart1"/>
    <dgm:cxn modelId="{C3A842F2-D9D2-40ED-8CCC-CED039C4AD53}" type="presParOf" srcId="{00018271-F22D-4641-ADD9-98B8CC538B91}" destId="{AAA7A716-AAB2-4867-90EB-C0794DC0E73A}" srcOrd="2" destOrd="0" presId="urn:microsoft.com/office/officeart/2005/8/layout/orgChart1"/>
    <dgm:cxn modelId="{94A6EA39-96C1-49AC-8B1C-2ED747A474D2}" type="presParOf" srcId="{D833D1B7-A7A6-4030-9D76-EB054B4EEDF4}" destId="{D360E2F0-67A3-40FC-AFA2-8B26DE10C1F9}" srcOrd="4" destOrd="0" presId="urn:microsoft.com/office/officeart/2005/8/layout/orgChart1"/>
    <dgm:cxn modelId="{A1A0FC4F-A0BC-429F-8C05-B8172FBA6562}" type="presParOf" srcId="{D833D1B7-A7A6-4030-9D76-EB054B4EEDF4}" destId="{2FA839EF-A724-46DF-8F67-2D2171D9FB07}" srcOrd="5" destOrd="0" presId="urn:microsoft.com/office/officeart/2005/8/layout/orgChart1"/>
    <dgm:cxn modelId="{1E73210E-7242-4205-A38D-83242DF765CC}" type="presParOf" srcId="{2FA839EF-A724-46DF-8F67-2D2171D9FB07}" destId="{EAE2D4A2-FD76-4547-9BDC-FE0CACE3D0C8}" srcOrd="0" destOrd="0" presId="urn:microsoft.com/office/officeart/2005/8/layout/orgChart1"/>
    <dgm:cxn modelId="{5409E98C-D109-4E7B-91D3-4A4CDA8E5133}" type="presParOf" srcId="{EAE2D4A2-FD76-4547-9BDC-FE0CACE3D0C8}" destId="{D9A14AF8-54AB-4BE6-BD39-C74784FD4679}" srcOrd="0" destOrd="0" presId="urn:microsoft.com/office/officeart/2005/8/layout/orgChart1"/>
    <dgm:cxn modelId="{91531E85-4923-4DBB-B187-7B684722A7E3}" type="presParOf" srcId="{EAE2D4A2-FD76-4547-9BDC-FE0CACE3D0C8}" destId="{A949F3AC-99D5-4A11-A505-DA6DBBD6E347}" srcOrd="1" destOrd="0" presId="urn:microsoft.com/office/officeart/2005/8/layout/orgChart1"/>
    <dgm:cxn modelId="{80A4E44B-0EDF-40E6-823B-9B895AD14ADE}" type="presParOf" srcId="{2FA839EF-A724-46DF-8F67-2D2171D9FB07}" destId="{7AEBBFF3-3BE2-4336-9744-DF518261E4B7}" srcOrd="1" destOrd="0" presId="urn:microsoft.com/office/officeart/2005/8/layout/orgChart1"/>
    <dgm:cxn modelId="{0FCDB10F-9347-4D80-9E6E-E79C55BC113C}" type="presParOf" srcId="{7AEBBFF3-3BE2-4336-9744-DF518261E4B7}" destId="{7FFE4D41-703B-471D-992A-E64290D26908}" srcOrd="0" destOrd="0" presId="urn:microsoft.com/office/officeart/2005/8/layout/orgChart1"/>
    <dgm:cxn modelId="{6711EB46-6E8E-4CE9-A475-FA5D7F3817AF}" type="presParOf" srcId="{7AEBBFF3-3BE2-4336-9744-DF518261E4B7}" destId="{E482115B-8567-4F43-B131-D47B94913DF5}" srcOrd="1" destOrd="0" presId="urn:microsoft.com/office/officeart/2005/8/layout/orgChart1"/>
    <dgm:cxn modelId="{A97E2217-25E9-46D6-AE81-16154CF89D0A}" type="presParOf" srcId="{E482115B-8567-4F43-B131-D47B94913DF5}" destId="{46B91F9B-F5BF-49A7-91AD-517B515D21EC}" srcOrd="0" destOrd="0" presId="urn:microsoft.com/office/officeart/2005/8/layout/orgChart1"/>
    <dgm:cxn modelId="{39D284C9-9C42-4872-8F70-E2B6223D511B}" type="presParOf" srcId="{46B91F9B-F5BF-49A7-91AD-517B515D21EC}" destId="{A2A282AB-7EA5-43E8-BE1A-31ADBC250AB6}" srcOrd="0" destOrd="0" presId="urn:microsoft.com/office/officeart/2005/8/layout/orgChart1"/>
    <dgm:cxn modelId="{10727B14-16ED-44AF-AA9C-3CA34BED4CAE}" type="presParOf" srcId="{46B91F9B-F5BF-49A7-91AD-517B515D21EC}" destId="{D88B487F-6E16-4CBC-BACD-9EA69FE7CFB0}" srcOrd="1" destOrd="0" presId="urn:microsoft.com/office/officeart/2005/8/layout/orgChart1"/>
    <dgm:cxn modelId="{1BF3278D-0D41-419A-9E5D-002C290B66D9}" type="presParOf" srcId="{E482115B-8567-4F43-B131-D47B94913DF5}" destId="{4A5E4E0F-BC35-40B1-8610-0CFC6D4CF158}" srcOrd="1" destOrd="0" presId="urn:microsoft.com/office/officeart/2005/8/layout/orgChart1"/>
    <dgm:cxn modelId="{650C9A70-7B13-4907-8A68-07758F978EC0}" type="presParOf" srcId="{E482115B-8567-4F43-B131-D47B94913DF5}" destId="{E760D9A3-58D7-46E9-9091-D8CFE8557236}" srcOrd="2" destOrd="0" presId="urn:microsoft.com/office/officeart/2005/8/layout/orgChart1"/>
    <dgm:cxn modelId="{8F2C1058-E428-4D64-A1F9-5206FEA6201F}" type="presParOf" srcId="{2FA839EF-A724-46DF-8F67-2D2171D9FB07}" destId="{DF7E8448-7C4D-40CD-8716-2A974DBEBC66}" srcOrd="2" destOrd="0" presId="urn:microsoft.com/office/officeart/2005/8/layout/orgChart1"/>
    <dgm:cxn modelId="{A3570384-8540-49B2-B284-7C7AC69FC8CF}" type="presParOf" srcId="{B3EFD736-AFF2-4BBD-A326-E97C745531D6}" destId="{71D1357C-2DF8-4B95-9CE7-3BE4866C5B4D}" srcOrd="2" destOrd="0" presId="urn:microsoft.com/office/officeart/2005/8/layout/orgChart1"/>
    <dgm:cxn modelId="{77427DAB-1958-4F93-A3FD-05846EF46781}" type="presParOf" srcId="{564F9D0A-71FC-4B47-B7E2-E28CCB95EE43}" destId="{B4DFEACB-4A4C-42EA-8342-4AA8B9498C84}" srcOrd="2" destOrd="0" presId="urn:microsoft.com/office/officeart/2005/8/layout/orgChart1"/>
    <dgm:cxn modelId="{9D9E84D7-F80B-42BB-A82E-810C12420203}" type="presParOf" srcId="{B4DFEACB-4A4C-42EA-8342-4AA8B9498C84}" destId="{32B77DD8-71E7-49AB-A29E-DB98B99F83AE}" srcOrd="0" destOrd="0" presId="urn:microsoft.com/office/officeart/2005/8/layout/orgChart1"/>
    <dgm:cxn modelId="{0156D1F2-C436-480A-94AB-51A3E0CD2DE7}" type="presParOf" srcId="{B4DFEACB-4A4C-42EA-8342-4AA8B9498C84}" destId="{9985D62C-1678-4435-AB16-F9F537292E04}" srcOrd="1" destOrd="0" presId="urn:microsoft.com/office/officeart/2005/8/layout/orgChart1"/>
    <dgm:cxn modelId="{3F970EB1-FED5-4829-BD81-DA86F69489D3}" type="presParOf" srcId="{9985D62C-1678-4435-AB16-F9F537292E04}" destId="{8BDC1DBC-2C79-4F18-8F7A-F538F3BAC0EA}" srcOrd="0" destOrd="0" presId="urn:microsoft.com/office/officeart/2005/8/layout/orgChart1"/>
    <dgm:cxn modelId="{EEF5DF23-85D1-4A21-AF1D-991EEA24B70F}" type="presParOf" srcId="{8BDC1DBC-2C79-4F18-8F7A-F538F3BAC0EA}" destId="{3AD81B2E-4412-4009-825C-FF2C7BDA3464}" srcOrd="0" destOrd="0" presId="urn:microsoft.com/office/officeart/2005/8/layout/orgChart1"/>
    <dgm:cxn modelId="{4A28CB92-9904-4AEB-96ED-E5F7A07BB645}" type="presParOf" srcId="{8BDC1DBC-2C79-4F18-8F7A-F538F3BAC0EA}" destId="{835CD845-86AB-4A07-8273-394723BAB621}" srcOrd="1" destOrd="0" presId="urn:microsoft.com/office/officeart/2005/8/layout/orgChart1"/>
    <dgm:cxn modelId="{6F911D00-6A07-42A5-8A01-A738655D72D6}" type="presParOf" srcId="{9985D62C-1678-4435-AB16-F9F537292E04}" destId="{260551C6-BD56-4E41-A38B-171D6C797460}" srcOrd="1" destOrd="0" presId="urn:microsoft.com/office/officeart/2005/8/layout/orgChart1"/>
    <dgm:cxn modelId="{439E9C03-A8AF-4BB1-AA7F-FE051E982967}" type="presParOf" srcId="{9985D62C-1678-4435-AB16-F9F537292E04}" destId="{DB903BBF-42F6-4B6F-837B-635415DDB9E6}" srcOrd="2" destOrd="0" presId="urn:microsoft.com/office/officeart/2005/8/layout/orgChart1"/>
    <dgm:cxn modelId="{6C36EEB7-5306-4BAF-B278-C8FF23460997}" type="presParOf" srcId="{B4DFEACB-4A4C-42EA-8342-4AA8B9498C84}" destId="{7A5D3D08-299D-48A6-84E5-2F56F0323E5E}" srcOrd="2" destOrd="0" presId="urn:microsoft.com/office/officeart/2005/8/layout/orgChart1"/>
    <dgm:cxn modelId="{748ADB9D-7057-4074-A798-E30CDD3BC6F7}" type="presParOf" srcId="{B4DFEACB-4A4C-42EA-8342-4AA8B9498C84}" destId="{100E913F-66D3-4673-8A91-BB1D32A3572A}" srcOrd="3" destOrd="0" presId="urn:microsoft.com/office/officeart/2005/8/layout/orgChart1"/>
    <dgm:cxn modelId="{E222D635-77D7-4229-95B8-95A6124DA341}" type="presParOf" srcId="{100E913F-66D3-4673-8A91-BB1D32A3572A}" destId="{375AA6E6-E9AC-4E1A-930C-4C998266E8A0}" srcOrd="0" destOrd="0" presId="urn:microsoft.com/office/officeart/2005/8/layout/orgChart1"/>
    <dgm:cxn modelId="{DBB515A0-01FD-4B96-9158-4F763A20CA75}" type="presParOf" srcId="{375AA6E6-E9AC-4E1A-930C-4C998266E8A0}" destId="{79CCD50F-4513-47B5-A112-E410E255B540}" srcOrd="0" destOrd="0" presId="urn:microsoft.com/office/officeart/2005/8/layout/orgChart1"/>
    <dgm:cxn modelId="{FB225A89-55B0-4A87-BC56-ED5CC667EE67}" type="presParOf" srcId="{375AA6E6-E9AC-4E1A-930C-4C998266E8A0}" destId="{83506E02-144D-4F6E-9C83-87D7E0854D2D}" srcOrd="1" destOrd="0" presId="urn:microsoft.com/office/officeart/2005/8/layout/orgChart1"/>
    <dgm:cxn modelId="{25E7EC8D-679A-4D68-8F73-FF91236C4F7F}" type="presParOf" srcId="{100E913F-66D3-4673-8A91-BB1D32A3572A}" destId="{732B488C-C4C8-44C4-BD9F-101699D9C9BB}" srcOrd="1" destOrd="0" presId="urn:microsoft.com/office/officeart/2005/8/layout/orgChart1"/>
    <dgm:cxn modelId="{C290A8B4-E425-42DF-B63B-380207BE5BA8}" type="presParOf" srcId="{100E913F-66D3-4673-8A91-BB1D32A3572A}" destId="{30D0259F-0946-42C5-ABEF-56B5C969FD09}" srcOrd="2" destOrd="0" presId="urn:microsoft.com/office/officeart/2005/8/layout/orgChart1"/>
    <dgm:cxn modelId="{D34CCAFC-E12F-4163-9616-DB924226444F}" type="presParOf" srcId="{30D0259F-0946-42C5-ABEF-56B5C969FD09}" destId="{4560C3F4-BB08-42D9-9379-3643271BBCE0}" srcOrd="0" destOrd="0" presId="urn:microsoft.com/office/officeart/2005/8/layout/orgChart1"/>
    <dgm:cxn modelId="{42689F64-917A-496A-A95E-ADC052407DAD}" type="presParOf" srcId="{30D0259F-0946-42C5-ABEF-56B5C969FD09}" destId="{AD32DC49-D001-492F-B8BF-64428B8290DA}" srcOrd="1" destOrd="0" presId="urn:microsoft.com/office/officeart/2005/8/layout/orgChart1"/>
    <dgm:cxn modelId="{46419FBF-3BE4-49B7-8E16-EA19A3F0A7EE}" type="presParOf" srcId="{AD32DC49-D001-492F-B8BF-64428B8290DA}" destId="{39718EC8-D473-4F8B-8C07-883D47364193}" srcOrd="0" destOrd="0" presId="urn:microsoft.com/office/officeart/2005/8/layout/orgChart1"/>
    <dgm:cxn modelId="{9E3D43E4-FA21-4A30-8EEF-5C6A102564F8}" type="presParOf" srcId="{39718EC8-D473-4F8B-8C07-883D47364193}" destId="{82B67CC2-8785-48F9-82D2-0F5E96DE43CA}" srcOrd="0" destOrd="0" presId="urn:microsoft.com/office/officeart/2005/8/layout/orgChart1"/>
    <dgm:cxn modelId="{198BA035-2266-4509-8050-F7F280AD3AC3}" type="presParOf" srcId="{39718EC8-D473-4F8B-8C07-883D47364193}" destId="{D3D3EA98-DC89-434A-AB1B-95CDA0E6ABBA}" srcOrd="1" destOrd="0" presId="urn:microsoft.com/office/officeart/2005/8/layout/orgChart1"/>
    <dgm:cxn modelId="{57D166C3-811A-49AF-9E35-E78A50ADD798}" type="presParOf" srcId="{AD32DC49-D001-492F-B8BF-64428B8290DA}" destId="{0671EC7A-825A-43B5-9920-E1792792982D}" srcOrd="1" destOrd="0" presId="urn:microsoft.com/office/officeart/2005/8/layout/orgChart1"/>
    <dgm:cxn modelId="{B67D317D-242D-40C9-9A08-98406970D1F9}" type="presParOf" srcId="{AD32DC49-D001-492F-B8BF-64428B8290DA}" destId="{8A88FCCC-8158-4147-9018-CBE674A8F95C}" srcOrd="2" destOrd="0" presId="urn:microsoft.com/office/officeart/2005/8/layout/orgChart1"/>
    <dgm:cxn modelId="{7DE89195-1F80-482F-B4BC-33DA45E10C76}" type="presParOf" srcId="{B4DFEACB-4A4C-42EA-8342-4AA8B9498C84}" destId="{F1855022-59F6-4F88-AE59-B221CC12EA91}" srcOrd="4" destOrd="0" presId="urn:microsoft.com/office/officeart/2005/8/layout/orgChart1"/>
    <dgm:cxn modelId="{67F2462B-2636-43E2-A32A-ECAEDEBFB9CB}" type="presParOf" srcId="{B4DFEACB-4A4C-42EA-8342-4AA8B9498C84}" destId="{B9AC9F4B-929A-4339-A76C-51A52C577708}" srcOrd="5" destOrd="0" presId="urn:microsoft.com/office/officeart/2005/8/layout/orgChart1"/>
    <dgm:cxn modelId="{5B103EE3-5E1F-4A48-8E95-B3188D019CC5}" type="presParOf" srcId="{B9AC9F4B-929A-4339-A76C-51A52C577708}" destId="{FB07D158-16E8-4F15-9F3D-DCF439BDB76C}" srcOrd="0" destOrd="0" presId="urn:microsoft.com/office/officeart/2005/8/layout/orgChart1"/>
    <dgm:cxn modelId="{8337C745-66E2-4425-9A57-5D9650A546EA}" type="presParOf" srcId="{FB07D158-16E8-4F15-9F3D-DCF439BDB76C}" destId="{A2493511-2ADB-478C-AFB3-F3D26CFA1C20}" srcOrd="0" destOrd="0" presId="urn:microsoft.com/office/officeart/2005/8/layout/orgChart1"/>
    <dgm:cxn modelId="{0181A9B7-1DCA-4C8F-8606-1CF0AAEA7A15}" type="presParOf" srcId="{FB07D158-16E8-4F15-9F3D-DCF439BDB76C}" destId="{E7CC6AD6-C364-419E-91C4-AAB45BE6DA10}" srcOrd="1" destOrd="0" presId="urn:microsoft.com/office/officeart/2005/8/layout/orgChart1"/>
    <dgm:cxn modelId="{4FE355D2-8B18-4AE6-A109-7A9AB7A74C21}" type="presParOf" srcId="{B9AC9F4B-929A-4339-A76C-51A52C577708}" destId="{B929DBE4-D405-4711-AC3F-561E4552A5B8}" srcOrd="1" destOrd="0" presId="urn:microsoft.com/office/officeart/2005/8/layout/orgChart1"/>
    <dgm:cxn modelId="{DCD52637-37BC-45E0-B8ED-20E4CFFE494B}" type="presParOf" srcId="{B9AC9F4B-929A-4339-A76C-51A52C577708}" destId="{B94C7B41-527C-4EB5-A578-6F60CD8191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1C33A-2A31-45B1-A038-5BCC1A817310}" type="datetimeFigureOut">
              <a:rPr lang="en-CA" smtClean="0"/>
              <a:t>05/02/2014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63314-1D51-47C1-9E0E-E969E4F943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1019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FD8099-4E37-4331-9859-C52C5B1D6E0A}" type="datetimeFigureOut">
              <a:rPr lang="en-CA" smtClean="0"/>
              <a:t>05/02/2014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B25FDA-43C2-4A50-8ABC-FBB498CF9B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7661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25FDA-43C2-4A50-8ABC-FBB498CF9BC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006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1E25-633F-4610-A940-55F69D24E7E7}" type="datetimeFigureOut">
              <a:rPr lang="en-CA" smtClean="0"/>
              <a:t>05/02/2014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07A29A-2948-4F0A-AA40-33E3D92993A8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1E25-633F-4610-A940-55F69D24E7E7}" type="datetimeFigureOut">
              <a:rPr lang="en-CA" smtClean="0"/>
              <a:t>05/02/2014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A29A-2948-4F0A-AA40-33E3D92993A8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007A29A-2948-4F0A-AA40-33E3D92993A8}" type="slidenum">
              <a:rPr lang="en-CA" smtClean="0"/>
              <a:t>‹#›</a:t>
            </a:fld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1E25-633F-4610-A940-55F69D24E7E7}" type="datetimeFigureOut">
              <a:rPr lang="en-CA" smtClean="0"/>
              <a:t>05/02/2014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1E25-633F-4610-A940-55F69D24E7E7}" type="datetimeFigureOut">
              <a:rPr lang="en-CA" smtClean="0"/>
              <a:t>05/02/2014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007A29A-2948-4F0A-AA40-33E3D92993A8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1E25-633F-4610-A940-55F69D24E7E7}" type="datetimeFigureOut">
              <a:rPr lang="en-CA" smtClean="0"/>
              <a:t>05/02/2014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07A29A-2948-4F0A-AA40-33E3D92993A8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F5E1E25-633F-4610-A940-55F69D24E7E7}" type="datetimeFigureOut">
              <a:rPr lang="en-CA" smtClean="0"/>
              <a:t>05/02/2014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A29A-2948-4F0A-AA40-33E3D92993A8}" type="slidenum">
              <a:rPr lang="en-CA" smtClean="0"/>
              <a:t>‹#›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1E25-633F-4610-A940-55F69D24E7E7}" type="datetimeFigureOut">
              <a:rPr lang="en-CA" smtClean="0"/>
              <a:t>05/02/2014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C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007A29A-2948-4F0A-AA40-33E3D92993A8}" type="slidenum">
              <a:rPr lang="en-CA" smtClean="0"/>
              <a:t>‹#›</a:t>
            </a:fld>
            <a:endParaRPr lang="en-C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1E25-633F-4610-A940-55F69D24E7E7}" type="datetimeFigureOut">
              <a:rPr lang="en-CA" smtClean="0"/>
              <a:t>05/02/2014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007A29A-2948-4F0A-AA40-33E3D92993A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1E25-633F-4610-A940-55F69D24E7E7}" type="datetimeFigureOut">
              <a:rPr lang="en-CA" smtClean="0"/>
              <a:t>05/02/2014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07A29A-2948-4F0A-AA40-33E3D92993A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07A29A-2948-4F0A-AA40-33E3D92993A8}" type="slidenum">
              <a:rPr lang="en-CA" smtClean="0"/>
              <a:t>‹#›</a:t>
            </a:fld>
            <a:endParaRPr lang="en-C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1E25-633F-4610-A940-55F69D24E7E7}" type="datetimeFigureOut">
              <a:rPr lang="en-CA" smtClean="0"/>
              <a:t>05/02/2014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007A29A-2948-4F0A-AA40-33E3D92993A8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F5E1E25-633F-4610-A940-55F69D24E7E7}" type="datetimeFigureOut">
              <a:rPr lang="en-CA" smtClean="0"/>
              <a:t>05/02/2014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F5E1E25-633F-4610-A940-55F69D24E7E7}" type="datetimeFigureOut">
              <a:rPr lang="en-CA" smtClean="0"/>
              <a:t>05/02/2014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07A29A-2948-4F0A-AA40-33E3D92993A8}" type="slidenum">
              <a:rPr lang="en-CA" smtClean="0"/>
              <a:t>‹#›</a:t>
            </a:fld>
            <a:endParaRPr lang="en-C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0vvdjxfsF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stanley_mcchrystal.html?source=email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df.aminer.org/000/246/967/it_and_organizational_alignment_impact_and_value.pdf" TargetMode="External"/><Relationship Id="rId2" Type="http://schemas.openxmlformats.org/officeDocument/2006/relationships/hyperlink" Target="http://voices.yahoo.com/functional-divisional-matrix-organizational-structures-165219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utorialspoint.com/management_concepts/organizational_structures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referenceforbusiness.com/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Empower your team 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Organizational Structure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577261" y="5639194"/>
            <a:ext cx="2487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200" dirty="0" smtClean="0"/>
              <a:t>Carolyn Warkentin, B.A., C.A.E.</a:t>
            </a:r>
          </a:p>
          <a:p>
            <a:pPr algn="r"/>
            <a:r>
              <a:rPr lang="en-CA" sz="1200" dirty="0" smtClean="0"/>
              <a:t>Executive Director</a:t>
            </a:r>
          </a:p>
          <a:p>
            <a:pPr algn="r"/>
            <a:r>
              <a:rPr lang="en-CA" sz="1200" dirty="0" smtClean="0"/>
              <a:t>South Essex Community Council</a:t>
            </a:r>
            <a:endParaRPr lang="en-CA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481" y="5580464"/>
            <a:ext cx="763793" cy="76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MATRIX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44008" y="685800"/>
            <a:ext cx="4118992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5127" name="Picture 7" descr="http://www.edrawsoft.com/images/orgchart/matrix-organizational-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944" y="1772816"/>
            <a:ext cx="4956472" cy="350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/>
          <a:p>
            <a:r>
              <a:rPr lang="en-CA" dirty="0" smtClean="0"/>
              <a:t>Based on a combination of functional and divisional</a:t>
            </a:r>
          </a:p>
          <a:p>
            <a:r>
              <a:rPr lang="en-CA" dirty="0" smtClean="0"/>
              <a:t>Teams </a:t>
            </a:r>
            <a:r>
              <a:rPr lang="en-CA" dirty="0"/>
              <a:t>of employees accomplish the </a:t>
            </a:r>
            <a:r>
              <a:rPr lang="en-CA" dirty="0" smtClean="0"/>
              <a:t>work</a:t>
            </a:r>
          </a:p>
          <a:p>
            <a:r>
              <a:rPr lang="en-CA" dirty="0" smtClean="0"/>
              <a:t>Form </a:t>
            </a:r>
            <a:r>
              <a:rPr lang="en-CA" dirty="0"/>
              <a:t>teams according to </a:t>
            </a:r>
            <a:r>
              <a:rPr lang="en-CA" dirty="0" smtClean="0"/>
              <a:t>functions and services/products, strengths </a:t>
            </a:r>
            <a:r>
              <a:rPr lang="en-CA" dirty="0"/>
              <a:t>&amp; competencies</a:t>
            </a:r>
          </a:p>
        </p:txBody>
      </p:sp>
    </p:spTree>
    <p:extLst>
      <p:ext uri="{BB962C8B-B14F-4D97-AF65-F5344CB8AC3E}">
        <p14:creationId xmlns:p14="http://schemas.microsoft.com/office/powerpoint/2010/main" val="18818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If done properly: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CA" dirty="0" smtClean="0"/>
              <a:t>Right people in the right positions</a:t>
            </a:r>
          </a:p>
          <a:p>
            <a:r>
              <a:rPr lang="en-CA" dirty="0" smtClean="0"/>
              <a:t>Better utilize organization’s inventory of skills</a:t>
            </a:r>
          </a:p>
          <a:p>
            <a:r>
              <a:rPr lang="en-CA" dirty="0" smtClean="0"/>
              <a:t>Helps leaders prioritize</a:t>
            </a:r>
          </a:p>
          <a:p>
            <a:r>
              <a:rPr lang="en-CA" dirty="0" smtClean="0"/>
              <a:t>Staff make decisions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1844824"/>
            <a:ext cx="532859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In the end, it’s about</a:t>
            </a:r>
          </a:p>
          <a:p>
            <a:pPr algn="ctr"/>
            <a:endParaRPr lang="en-CA" dirty="0"/>
          </a:p>
          <a:p>
            <a:pPr algn="ctr"/>
            <a:r>
              <a:rPr lang="en-CA" sz="3200" b="1" dirty="0" smtClean="0">
                <a:solidFill>
                  <a:srgbClr val="7030A0"/>
                </a:solidFill>
              </a:rPr>
              <a:t>BALANCE</a:t>
            </a:r>
          </a:p>
          <a:p>
            <a:pPr algn="ctr"/>
            <a:endParaRPr lang="en-CA" dirty="0"/>
          </a:p>
          <a:p>
            <a:pPr algn="ctr"/>
            <a:r>
              <a:rPr lang="en-CA" dirty="0" smtClean="0"/>
              <a:t>Your organizational design should take into consideration: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CA" dirty="0" smtClean="0"/>
              <a:t>Strategy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CA" dirty="0" smtClean="0"/>
              <a:t>Organizational size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CA" dirty="0" smtClean="0"/>
              <a:t>Environment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CA" dirty="0" smtClean="0"/>
              <a:t>Controls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CA" dirty="0" smtClean="0"/>
              <a:t>Incentives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2393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2024504" y="3284984"/>
            <a:ext cx="5222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www.youtube.com/watch?v=q0vvdjxfsF8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6913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0648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What is the purpose of your organizational structure?</a:t>
            </a:r>
          </a:p>
          <a:p>
            <a:endParaRPr lang="en-CA" sz="2000" dirty="0"/>
          </a:p>
          <a:p>
            <a:r>
              <a:rPr lang="en-CA" sz="4000" dirty="0" smtClean="0"/>
              <a:t>Does it align with your organization’s mission, vision and values?  Why is that important?</a:t>
            </a:r>
          </a:p>
          <a:p>
            <a:endParaRPr lang="en-CA" sz="2000" dirty="0"/>
          </a:p>
          <a:p>
            <a:r>
              <a:rPr lang="en-CA" sz="4000" dirty="0" smtClean="0"/>
              <a:t>Does your structure allow for leadership development &amp; creative thinking?</a:t>
            </a:r>
          </a:p>
        </p:txBody>
      </p:sp>
    </p:spTree>
    <p:extLst>
      <p:ext uri="{BB962C8B-B14F-4D97-AF65-F5344CB8AC3E}">
        <p14:creationId xmlns:p14="http://schemas.microsoft.com/office/powerpoint/2010/main" val="1678795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6104" y="27809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Why is Structure Important?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2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Quiz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 smtClean="0"/>
              <a:t>1. Do you ever see people blaming others for what goes wrong in your organization?</a:t>
            </a:r>
          </a:p>
          <a:p>
            <a:pPr marL="0" indent="0">
              <a:buNone/>
            </a:pPr>
            <a:r>
              <a:rPr lang="en-CA" dirty="0" smtClean="0"/>
              <a:t>2. Do you feel that people do not accept responsibility for what they do or how they do it?</a:t>
            </a:r>
          </a:p>
          <a:p>
            <a:pPr marL="0" indent="0">
              <a:buNone/>
            </a:pPr>
            <a:r>
              <a:rPr lang="en-CA" dirty="0" smtClean="0"/>
              <a:t>3. Do you see people failing to take the initiative to report on their activities and their progress towards results?</a:t>
            </a:r>
          </a:p>
          <a:p>
            <a:pPr marL="0" indent="0">
              <a:buNone/>
            </a:pPr>
            <a:r>
              <a:rPr lang="en-CA" dirty="0"/>
              <a:t>4</a:t>
            </a:r>
            <a:r>
              <a:rPr lang="en-CA" dirty="0" smtClean="0"/>
              <a:t>. Do people fail to “dive for the ball” when it gets dropped?</a:t>
            </a:r>
          </a:p>
          <a:p>
            <a:pPr marL="0" indent="0">
              <a:buNone/>
            </a:pPr>
            <a:r>
              <a:rPr lang="en-CA" dirty="0" smtClean="0"/>
              <a:t>5. Do people “wait and see” if things will ever get better when serious problems engulf your organization?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60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758952"/>
          </a:xfrm>
        </p:spPr>
        <p:txBody>
          <a:bodyPr/>
          <a:lstStyle/>
          <a:p>
            <a:r>
              <a:rPr lang="en-CA" dirty="0" smtClean="0"/>
              <a:t>Quiz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 startAt="6"/>
            </a:pPr>
            <a:r>
              <a:rPr lang="en-CA" dirty="0" smtClean="0"/>
              <a:t>Do you hear people saying they feel a situation is out of control and that they can do nothing to resolve it?</a:t>
            </a:r>
          </a:p>
          <a:p>
            <a:pPr marL="514350" indent="-514350">
              <a:buAutoNum type="arabicPeriod" startAt="6"/>
            </a:pPr>
            <a:r>
              <a:rPr lang="en-CA" dirty="0" smtClean="0"/>
              <a:t>Do people spend their time “covering their tails” just in case things go wrong?</a:t>
            </a:r>
          </a:p>
          <a:p>
            <a:pPr marL="514350" indent="-514350">
              <a:buAutoNum type="arabicPeriod" startAt="6"/>
            </a:pPr>
            <a:r>
              <a:rPr lang="en-CA" dirty="0" smtClean="0"/>
              <a:t>Do people seem to feel more responsible for their activity and effort than they do for their results?</a:t>
            </a:r>
          </a:p>
          <a:p>
            <a:pPr marL="514350" indent="-514350">
              <a:buAutoNum type="arabicPeriod" startAt="6"/>
            </a:pPr>
            <a:r>
              <a:rPr lang="en-CA" dirty="0" smtClean="0"/>
              <a:t>Do you hear people say, “It’s not my job or my department” and act as if they expect someone else to solve the problem?</a:t>
            </a:r>
          </a:p>
          <a:p>
            <a:pPr marL="514350" indent="-514350">
              <a:buAutoNum type="arabicPeriod" startAt="6"/>
            </a:pPr>
            <a:r>
              <a:rPr lang="en-CA" dirty="0" smtClean="0"/>
              <a:t>Do you feel that people display a low level of personal ownership and involvement when problems arise?</a:t>
            </a:r>
          </a:p>
          <a:p>
            <a:pPr marL="0" indent="0" algn="r">
              <a:buNone/>
            </a:pPr>
            <a:r>
              <a:rPr lang="en-CA" sz="1200" i="1" dirty="0" smtClean="0"/>
              <a:t>Organizational Accountability Assessment</a:t>
            </a:r>
            <a:r>
              <a:rPr lang="en-CA" sz="1200" dirty="0" smtClean="0"/>
              <a:t>, </a:t>
            </a:r>
            <a:r>
              <a:rPr lang="en-CA" sz="1200" u="sng" dirty="0" smtClean="0"/>
              <a:t>The Oz Principle</a:t>
            </a:r>
            <a:r>
              <a:rPr lang="en-CA" sz="1200" dirty="0" smtClean="0"/>
              <a:t>, by Roger Connors, Tom Smith &amp; Craig Hickman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52881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SECC’s Story</a:t>
            </a:r>
            <a:endParaRPr lang="en-CA" dirty="0"/>
          </a:p>
        </p:txBody>
      </p:sp>
      <p:grpSp>
        <p:nvGrpSpPr>
          <p:cNvPr id="50" name="Group 49"/>
          <p:cNvGrpSpPr/>
          <p:nvPr/>
        </p:nvGrpSpPr>
        <p:grpSpPr>
          <a:xfrm>
            <a:off x="1979712" y="2003288"/>
            <a:ext cx="5271514" cy="3012999"/>
            <a:chOff x="1744148" y="1844823"/>
            <a:chExt cx="5271514" cy="301299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4148" y="2673367"/>
              <a:ext cx="1835696" cy="121923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976" y="1844824"/>
              <a:ext cx="1294168" cy="97062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4001" y="2867654"/>
              <a:ext cx="1341661" cy="10039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2815450"/>
              <a:ext cx="1493254" cy="111733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144" y="1844823"/>
              <a:ext cx="1365518" cy="102413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4148" y="1861095"/>
              <a:ext cx="1354392" cy="80998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1844824"/>
              <a:ext cx="1297192" cy="97062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8541" y="3864904"/>
              <a:ext cx="1494956" cy="99291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333" y="3845165"/>
              <a:ext cx="1350207" cy="101265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34" t="25578" r="24833"/>
            <a:stretch/>
          </p:blipFill>
          <p:spPr>
            <a:xfrm>
              <a:off x="4705146" y="2816584"/>
              <a:ext cx="1043060" cy="110195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4" b="12667"/>
            <a:stretch/>
          </p:blipFill>
          <p:spPr>
            <a:xfrm>
              <a:off x="4593496" y="3861048"/>
              <a:ext cx="1138826" cy="98438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0075" y="3863631"/>
              <a:ext cx="1325587" cy="994190"/>
            </a:xfrm>
            <a:prstGeom prst="rect">
              <a:avLst/>
            </a:prstGeom>
          </p:spPr>
        </p:pic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780" y="2938234"/>
            <a:ext cx="1107520" cy="110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89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82245244"/>
              </p:ext>
            </p:extLst>
          </p:nvPr>
        </p:nvGraphicFramePr>
        <p:xfrm>
          <a:off x="1547664" y="17028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758952"/>
          </a:xfrm>
        </p:spPr>
        <p:txBody>
          <a:bodyPr/>
          <a:lstStyle/>
          <a:p>
            <a:r>
              <a:rPr lang="en-CA" dirty="0" smtClean="0"/>
              <a:t>Making the Connection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32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25144"/>
            <a:ext cx="10366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34659092"/>
              </p:ext>
            </p:extLst>
          </p:nvPr>
        </p:nvGraphicFramePr>
        <p:xfrm>
          <a:off x="827584" y="332656"/>
          <a:ext cx="77768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23728" y="62068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Former Structure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908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229600" cy="4353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600" i="1" dirty="0" smtClean="0">
                <a:solidFill>
                  <a:srgbClr val="0070C0"/>
                </a:solidFill>
              </a:rPr>
              <a:t>“An empowered organization is one in which individuals have the knowledge, skills, desire and opportunity to personally succeed in a way that leads to collective organizational success.”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 smtClean="0"/>
              <a:t>Stephen Covey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267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384" y="404664"/>
            <a:ext cx="83529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Organizational </a:t>
            </a:r>
            <a:r>
              <a:rPr lang="en-CA" sz="4000" dirty="0"/>
              <a:t>alignment is linking strategy, culture, processes, people, leadership and systems to best accomplish the needs of a company.  An aligned organization is one whose performance influences are mutually supportive and are focused on effective and efficient delivery of results</a:t>
            </a:r>
            <a:r>
              <a:rPr lang="en-CA" sz="4000" dirty="0" smtClean="0"/>
              <a:t>.</a:t>
            </a:r>
            <a:endParaRPr lang="en-CA" sz="4000" dirty="0"/>
          </a:p>
          <a:p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572192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is structure important?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CA" dirty="0" smtClean="0"/>
              <a:t>Flow of Communication</a:t>
            </a:r>
          </a:p>
          <a:p>
            <a:r>
              <a:rPr lang="en-CA" dirty="0" smtClean="0"/>
              <a:t>Clear Reporting Relationships</a:t>
            </a:r>
          </a:p>
          <a:p>
            <a:r>
              <a:rPr lang="en-CA" dirty="0" smtClean="0"/>
              <a:t>Decision Making</a:t>
            </a:r>
          </a:p>
          <a:p>
            <a:r>
              <a:rPr lang="en-CA" dirty="0" smtClean="0"/>
              <a:t>Rapid Response</a:t>
            </a:r>
          </a:p>
          <a:p>
            <a:r>
              <a:rPr lang="en-CA" dirty="0" smtClean="0"/>
              <a:t>Achieving Goals</a:t>
            </a:r>
          </a:p>
          <a:p>
            <a:r>
              <a:rPr lang="en-CA" dirty="0" smtClean="0"/>
              <a:t>Effective Use of Human Resources</a:t>
            </a:r>
          </a:p>
          <a:p>
            <a:r>
              <a:rPr lang="en-CA" dirty="0" smtClean="0"/>
              <a:t>Evaluation of Performance—individual, organizational</a:t>
            </a:r>
            <a:endParaRPr lang="en-CA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06309733"/>
              </p:ext>
            </p:extLst>
          </p:nvPr>
        </p:nvGraphicFramePr>
        <p:xfrm>
          <a:off x="3124200" y="685800"/>
          <a:ext cx="5638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408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22525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How does structure &amp; accountability empower staff?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847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796" y="188640"/>
            <a:ext cx="8534400" cy="758952"/>
          </a:xfrm>
        </p:spPr>
        <p:txBody>
          <a:bodyPr/>
          <a:lstStyle/>
          <a:p>
            <a:r>
              <a:rPr lang="en-CA" dirty="0" smtClean="0"/>
              <a:t>Barriers to Empowerment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3369196" y="3059378"/>
            <a:ext cx="2591152" cy="13804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3453036" y="3210975"/>
            <a:ext cx="2449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Employees understand the vision &amp; want to make it a reality, but are boxed in.</a:t>
            </a:r>
            <a:endParaRPr lang="en-CA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369196" y="1772815"/>
            <a:ext cx="259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Formal structures make it difficult to act.</a:t>
            </a:r>
            <a:endParaRPr lang="en-CA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3334085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A lack of needed skills undermines action.</a:t>
            </a:r>
            <a:endParaRPr lang="en-CA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369196" y="5093116"/>
            <a:ext cx="2412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Personnel &amp; information systems make it difficult to act.</a:t>
            </a:r>
            <a:endParaRPr lang="en-CA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37672" y="3334085"/>
            <a:ext cx="2412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Leadership discourages actions aimed at implementing the new vision.</a:t>
            </a:r>
            <a:endParaRPr lang="en-CA" sz="1600" dirty="0"/>
          </a:p>
        </p:txBody>
      </p:sp>
      <p:sp>
        <p:nvSpPr>
          <p:cNvPr id="10" name="Down Arrow 9"/>
          <p:cNvSpPr/>
          <p:nvPr/>
        </p:nvSpPr>
        <p:spPr>
          <a:xfrm>
            <a:off x="4420932" y="2420888"/>
            <a:ext cx="43910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Up Arrow 10"/>
          <p:cNvSpPr/>
          <p:nvPr/>
        </p:nvSpPr>
        <p:spPr>
          <a:xfrm>
            <a:off x="4424458" y="4627140"/>
            <a:ext cx="507582" cy="4659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Left Arrow 11"/>
          <p:cNvSpPr/>
          <p:nvPr/>
        </p:nvSpPr>
        <p:spPr>
          <a:xfrm>
            <a:off x="6123002" y="3429000"/>
            <a:ext cx="483860" cy="4578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ight Arrow 12"/>
          <p:cNvSpPr/>
          <p:nvPr/>
        </p:nvSpPr>
        <p:spPr>
          <a:xfrm>
            <a:off x="2749940" y="3541833"/>
            <a:ext cx="519080" cy="463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6228184" y="6021288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000" u="sng" dirty="0" smtClean="0">
                <a:latin typeface="Calibri" pitchFamily="34" charset="0"/>
                <a:cs typeface="Calibri" pitchFamily="34" charset="0"/>
              </a:rPr>
              <a:t>Leading Change</a:t>
            </a:r>
            <a:r>
              <a:rPr lang="en-CA" sz="1000" dirty="0" smtClean="0">
                <a:latin typeface="Calibri" pitchFamily="34" charset="0"/>
                <a:cs typeface="Calibri" pitchFamily="34" charset="0"/>
              </a:rPr>
              <a:t>, by John P. </a:t>
            </a:r>
            <a:r>
              <a:rPr lang="en-CA" sz="1000" dirty="0" err="1" smtClean="0">
                <a:latin typeface="Calibri" pitchFamily="34" charset="0"/>
                <a:cs typeface="Calibri" pitchFamily="34" charset="0"/>
              </a:rPr>
              <a:t>Kotter</a:t>
            </a:r>
            <a:endParaRPr lang="en-CA" sz="1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9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25144"/>
            <a:ext cx="10366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80281990"/>
              </p:ext>
            </p:extLst>
          </p:nvPr>
        </p:nvGraphicFramePr>
        <p:xfrm>
          <a:off x="827584" y="332656"/>
          <a:ext cx="77768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23728" y="62068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New Structure—Phase 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56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SECC Annual Staff Staff Survey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Mission</a:t>
            </a:r>
          </a:p>
          <a:p>
            <a:r>
              <a:rPr lang="en-CA" dirty="0" smtClean="0"/>
              <a:t>Vision </a:t>
            </a:r>
          </a:p>
          <a:p>
            <a:r>
              <a:rPr lang="en-CA" dirty="0" smtClean="0"/>
              <a:t>Values</a:t>
            </a:r>
          </a:p>
          <a:p>
            <a:r>
              <a:rPr lang="en-CA" dirty="0" smtClean="0"/>
              <a:t>Strategic Plan—How are we doing?  Did we get the priorities right?</a:t>
            </a:r>
          </a:p>
          <a:p>
            <a:r>
              <a:rPr lang="en-CA" dirty="0" smtClean="0"/>
              <a:t>Staff Satisfaction—self improvement, happiness, personal performance, leadership opportunities, organizational culture, support at work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dirty="0" smtClean="0"/>
              <a:t>I can make decisions in my day-to-day work activities about the decisions I make.</a:t>
            </a:r>
          </a:p>
          <a:p>
            <a:pPr marL="0" indent="0">
              <a:buNone/>
            </a:pPr>
            <a:endParaRPr lang="en-CA" sz="1200" dirty="0" smtClean="0"/>
          </a:p>
          <a:p>
            <a:pPr marL="0" indent="0" algn="ctr">
              <a:buNone/>
            </a:pPr>
            <a:r>
              <a:rPr lang="en-CA" dirty="0" smtClean="0"/>
              <a:t>36%</a:t>
            </a:r>
            <a:r>
              <a:rPr lang="en-CA" dirty="0" smtClean="0">
                <a:sym typeface="Wingdings" pitchFamily="2" charset="2"/>
              </a:rPr>
              <a:t>44%</a:t>
            </a:r>
          </a:p>
          <a:p>
            <a:pPr marL="0" indent="0" algn="ctr">
              <a:buNone/>
            </a:pPr>
            <a:endParaRPr lang="en-CA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CA" dirty="0" smtClean="0">
                <a:sym typeface="Wingdings" pitchFamily="2" charset="2"/>
              </a:rPr>
              <a:t>The strengths and talents of staff are valued.</a:t>
            </a:r>
          </a:p>
          <a:p>
            <a:pPr marL="0" indent="0" algn="ctr">
              <a:buNone/>
            </a:pPr>
            <a:r>
              <a:rPr lang="en-CA" dirty="0" smtClean="0">
                <a:sym typeface="Wingdings" pitchFamily="2" charset="2"/>
              </a:rPr>
              <a:t>21%30%</a:t>
            </a:r>
          </a:p>
          <a:p>
            <a:pPr marL="0" indent="0" algn="ctr">
              <a:buNone/>
            </a:pPr>
            <a:endParaRPr lang="en-CA" sz="1200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CA" dirty="0" smtClean="0">
                <a:sym typeface="Wingdings" pitchFamily="2" charset="2"/>
              </a:rPr>
              <a:t>Leadership is  open to suggestions &amp; values input from staff.</a:t>
            </a:r>
          </a:p>
          <a:p>
            <a:pPr marL="0" indent="0" algn="ctr">
              <a:buNone/>
            </a:pPr>
            <a:r>
              <a:rPr lang="en-CA" dirty="0" smtClean="0">
                <a:sym typeface="Wingdings" pitchFamily="2" charset="2"/>
              </a:rPr>
              <a:t>16%45%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61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22525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How does structure benefit you as a leader?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809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Benefits</a:t>
            </a:r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Build trust</a:t>
            </a:r>
          </a:p>
          <a:p>
            <a:r>
              <a:rPr lang="en-CA" dirty="0" smtClean="0"/>
              <a:t>Open communication</a:t>
            </a:r>
          </a:p>
          <a:p>
            <a:r>
              <a:rPr lang="en-CA" dirty="0" smtClean="0"/>
              <a:t>Enhance listening skills</a:t>
            </a:r>
          </a:p>
          <a:p>
            <a:r>
              <a:rPr lang="en-CA" dirty="0" smtClean="0"/>
              <a:t>Engaged staff=more productivity</a:t>
            </a:r>
          </a:p>
          <a:p>
            <a:r>
              <a:rPr lang="en-CA" dirty="0" smtClean="0"/>
              <a:t>Innovation</a:t>
            </a:r>
          </a:p>
          <a:p>
            <a:r>
              <a:rPr lang="en-CA" dirty="0" smtClean="0"/>
              <a:t>Have time to think and manage strategically</a:t>
            </a:r>
          </a:p>
          <a:p>
            <a:r>
              <a:rPr lang="en-CA" dirty="0" smtClean="0"/>
              <a:t>Take your strategic plan from paper on the shelf to real results</a:t>
            </a:r>
          </a:p>
          <a:p>
            <a:r>
              <a:rPr lang="en-CA" dirty="0" smtClean="0"/>
              <a:t>Be proactive</a:t>
            </a:r>
          </a:p>
          <a:p>
            <a:r>
              <a:rPr lang="en-CA" dirty="0" smtClean="0"/>
              <a:t>Succession planning</a:t>
            </a:r>
          </a:p>
          <a:p>
            <a:endParaRPr lang="en-CA" dirty="0"/>
          </a:p>
        </p:txBody>
      </p:sp>
      <p:pic>
        <p:nvPicPr>
          <p:cNvPr id="5122" name="Picture 2" descr="C:\Users\cwarkentin.SECC\AppData\Local\Microsoft\Windows\Temporary Internet Files\Content.IE5\03WYYMB3\MC91021700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2105472" cy="21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4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420" y="2522513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u="sng" dirty="0">
                <a:hlinkClick r:id="rId2"/>
              </a:rPr>
              <a:t>https://www.ted.com/talks/stanley_mcchrystal.html?source=email#.UkNjBfMYtfB.email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290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marL="0" indent="0" algn="ctr">
              <a:buNone/>
            </a:pPr>
            <a:r>
              <a:rPr lang="en-CA" dirty="0" smtClean="0"/>
              <a:t>Questions?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20888"/>
            <a:ext cx="1471672" cy="173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0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24200" y="836712"/>
            <a:ext cx="5638800" cy="5259288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/>
              <a:t>What is structure?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Why is it important?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How does </a:t>
            </a:r>
            <a:r>
              <a:rPr lang="en-CA" dirty="0" smtClean="0"/>
              <a:t>structure &amp; accountability </a:t>
            </a:r>
            <a:r>
              <a:rPr lang="en-CA" dirty="0"/>
              <a:t>empower staff?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How does that benefit you as a supervisor or leader?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6" y="234888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8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503920" cy="605808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CA" sz="12800" dirty="0" smtClean="0"/>
              <a:t>Resources</a:t>
            </a:r>
            <a:endParaRPr lang="en-CA" sz="128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484784"/>
            <a:ext cx="849694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  <a:p>
            <a:r>
              <a:rPr lang="en-CA" sz="1400" dirty="0" smtClean="0"/>
              <a:t>Functional, Divisional and Matrix Organizational Structures</a:t>
            </a:r>
            <a:endParaRPr lang="en-CA" sz="1400" dirty="0"/>
          </a:p>
          <a:p>
            <a:r>
              <a:rPr lang="en-CA" sz="1400" dirty="0">
                <a:hlinkClick r:id="rId2"/>
              </a:rPr>
              <a:t>http://</a:t>
            </a:r>
            <a:r>
              <a:rPr lang="en-CA" sz="1400" dirty="0" smtClean="0">
                <a:hlinkClick r:id="rId2"/>
              </a:rPr>
              <a:t>voices.yahoo.com/functional-divisional-matrix-organizational-structures-165219.html</a:t>
            </a:r>
            <a:endParaRPr lang="en-CA" sz="1400" dirty="0" smtClean="0"/>
          </a:p>
          <a:p>
            <a:endParaRPr lang="en-CA" sz="1400" dirty="0" smtClean="0"/>
          </a:p>
          <a:p>
            <a:r>
              <a:rPr lang="en-CA" sz="1400" u="sng" dirty="0" smtClean="0"/>
              <a:t>Leading Change</a:t>
            </a:r>
            <a:r>
              <a:rPr lang="en-CA" sz="1400" dirty="0" smtClean="0"/>
              <a:t>, John P. </a:t>
            </a:r>
            <a:r>
              <a:rPr lang="en-CA" sz="1400" dirty="0" err="1" smtClean="0"/>
              <a:t>Kotter</a:t>
            </a:r>
            <a:endParaRPr lang="en-CA" sz="1400" dirty="0" smtClean="0"/>
          </a:p>
          <a:p>
            <a:endParaRPr lang="en-CA" sz="1400" dirty="0"/>
          </a:p>
          <a:p>
            <a:r>
              <a:rPr lang="en-CA" sz="1400" dirty="0"/>
              <a:t>“Organizational Alignment”, Donald T. </a:t>
            </a:r>
            <a:r>
              <a:rPr lang="en-CA" sz="1400" dirty="0" err="1"/>
              <a:t>Tosti</a:t>
            </a:r>
            <a:r>
              <a:rPr lang="en-CA" sz="1400" dirty="0"/>
              <a:t> and Stephanie F. Jackson  </a:t>
            </a:r>
            <a:r>
              <a:rPr lang="en-CA" sz="1400" dirty="0">
                <a:hlinkClick r:id="rId3"/>
              </a:rPr>
              <a:t>http://pdf.aminer.org/000/246/967/it_and_organizational_alignment_impact_and_value.pdf</a:t>
            </a:r>
            <a:endParaRPr lang="en-CA" sz="1400" dirty="0"/>
          </a:p>
          <a:p>
            <a:endParaRPr lang="en-CA" sz="1400" u="sng" dirty="0" smtClean="0"/>
          </a:p>
          <a:p>
            <a:r>
              <a:rPr lang="en-CA" sz="1400" u="sng" dirty="0" smtClean="0"/>
              <a:t>The Oz Principle</a:t>
            </a:r>
            <a:r>
              <a:rPr lang="en-CA" sz="1400" dirty="0" smtClean="0"/>
              <a:t>, Roger Connors, Tom Smith and Craig Hickman</a:t>
            </a:r>
          </a:p>
          <a:p>
            <a:endParaRPr lang="en-CA" sz="1400" dirty="0"/>
          </a:p>
          <a:p>
            <a:r>
              <a:rPr lang="en-CA" sz="1400" dirty="0" smtClean="0"/>
              <a:t>“The Secrets to Successful Strategy Execution”, Gary L. Neilson, Karla L. Martin and Elizabeth Powers.  </a:t>
            </a:r>
            <a:r>
              <a:rPr lang="en-CA" sz="1400" u="sng" dirty="0" smtClean="0"/>
              <a:t>HBR’s 10 Must Reads On Strategy</a:t>
            </a:r>
            <a:r>
              <a:rPr lang="en-CA" sz="1400" dirty="0" smtClean="0"/>
              <a:t>, 2011.</a:t>
            </a:r>
          </a:p>
          <a:p>
            <a:endParaRPr lang="en-CA" sz="1400" dirty="0" smtClean="0"/>
          </a:p>
          <a:p>
            <a:r>
              <a:rPr lang="en-CA" sz="1400" dirty="0" err="1"/>
              <a:t>TutorialsPoint</a:t>
            </a:r>
            <a:r>
              <a:rPr lang="en-CA" sz="1400" dirty="0"/>
              <a:t>--Organizational Structures</a:t>
            </a:r>
            <a:endParaRPr lang="en-CA" sz="1400" dirty="0">
              <a:hlinkClick r:id="rId4"/>
            </a:endParaRPr>
          </a:p>
          <a:p>
            <a:r>
              <a:rPr lang="en-CA" sz="1400" dirty="0">
                <a:hlinkClick r:id="rId4"/>
              </a:rPr>
              <a:t>http://www.tutorialspoint.com/management_concepts/organizational_structures.htm</a:t>
            </a:r>
            <a:endParaRPr lang="en-CA" sz="1400" dirty="0"/>
          </a:p>
          <a:p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15160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2108" y="28240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What is Structure?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320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structure?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CA" dirty="0"/>
              <a:t>The way an organization arranges people and jobs so that its work can be performed and its goals can be met</a:t>
            </a:r>
          </a:p>
          <a:p>
            <a:pPr algn="r"/>
            <a:r>
              <a:rPr lang="en-CA" sz="1100" dirty="0" smtClean="0">
                <a:hlinkClick r:id="rId2"/>
              </a:rPr>
              <a:t>www.referenceforbusiness.com</a:t>
            </a:r>
            <a:endParaRPr lang="en-CA" sz="11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CA" dirty="0" smtClean="0"/>
          </a:p>
          <a:p>
            <a:pPr marL="285750" indent="-285750">
              <a:buFont typeface="Arial" pitchFamily="34" charset="0"/>
              <a:buChar char="•"/>
            </a:pPr>
            <a:endParaRPr lang="en-CA" dirty="0"/>
          </a:p>
          <a:p>
            <a:pPr marL="285750" indent="-285750">
              <a:buFont typeface="Arial" pitchFamily="34" charset="0"/>
              <a:buChar char="•"/>
            </a:pPr>
            <a:endParaRPr lang="en-CA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A framework around which the organization is organized</a:t>
            </a:r>
            <a:endParaRPr lang="en-CA" dirty="0"/>
          </a:p>
          <a:p>
            <a:pPr marL="285750" indent="-285750">
              <a:buFont typeface="Arial" pitchFamily="34" charset="0"/>
              <a:buChar char="•"/>
            </a:pPr>
            <a:r>
              <a:rPr lang="en-CA" dirty="0"/>
              <a:t>Operating </a:t>
            </a:r>
            <a:r>
              <a:rPr lang="en-CA" dirty="0" smtClean="0"/>
              <a:t>manual</a:t>
            </a:r>
            <a:endParaRPr lang="en-CA" dirty="0"/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Describes how </a:t>
            </a:r>
            <a:r>
              <a:rPr lang="en-CA" dirty="0"/>
              <a:t>leadership is </a:t>
            </a:r>
            <a:r>
              <a:rPr lang="en-CA" dirty="0" smtClean="0"/>
              <a:t>chosen &amp; decisions </a:t>
            </a:r>
            <a:r>
              <a:rPr lang="en-CA" dirty="0"/>
              <a:t>are made</a:t>
            </a:r>
          </a:p>
        </p:txBody>
      </p:sp>
      <p:pic>
        <p:nvPicPr>
          <p:cNvPr id="5" name="Picture 2" descr="http://images.flatworldknowledge.com/carpenter/carpenter-fig07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29458" cy="135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9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When examining structure…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CA" dirty="0" smtClean="0"/>
              <a:t>Understand the relationships between tasks, workflows, responsibility &amp; authority.</a:t>
            </a:r>
            <a:endParaRPr lang="en-CA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81762220"/>
              </p:ext>
            </p:extLst>
          </p:nvPr>
        </p:nvGraphicFramePr>
        <p:xfrm>
          <a:off x="3131840" y="1196752"/>
          <a:ext cx="561662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4672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/>
              <a:t>When was the last time you really looked at your org chart?</a:t>
            </a:r>
            <a:endParaRPr lang="en-CA" sz="40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09455"/>
            <a:ext cx="5602234" cy="392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69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FUNCTIONAL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95536" y="1988840"/>
            <a:ext cx="2362200" cy="4144963"/>
          </a:xfrm>
        </p:spPr>
        <p:txBody>
          <a:bodyPr/>
          <a:lstStyle/>
          <a:p>
            <a:r>
              <a:rPr lang="en-CA" dirty="0"/>
              <a:t>O</a:t>
            </a:r>
            <a:r>
              <a:rPr lang="en-CA" dirty="0" smtClean="0"/>
              <a:t>rganized </a:t>
            </a:r>
            <a:r>
              <a:rPr lang="en-CA" dirty="0"/>
              <a:t>into </a:t>
            </a:r>
            <a:r>
              <a:rPr lang="en-CA" dirty="0" smtClean="0"/>
              <a:t>teams</a:t>
            </a:r>
          </a:p>
          <a:p>
            <a:r>
              <a:rPr lang="en-CA" dirty="0"/>
              <a:t>A</a:t>
            </a:r>
            <a:r>
              <a:rPr lang="en-CA" dirty="0" smtClean="0"/>
              <a:t>ccording </a:t>
            </a:r>
            <a:r>
              <a:rPr lang="en-CA" dirty="0"/>
              <a:t>to </a:t>
            </a:r>
            <a:r>
              <a:rPr lang="en-CA" dirty="0" smtClean="0"/>
              <a:t>purpose or function of a specific job</a:t>
            </a:r>
            <a:endParaRPr lang="en-CA" dirty="0"/>
          </a:p>
          <a:p>
            <a:endParaRPr lang="en-CA" dirty="0"/>
          </a:p>
        </p:txBody>
      </p:sp>
      <p:pic>
        <p:nvPicPr>
          <p:cNvPr id="6146" name="Picture 2" descr="http://images.vertex42.com/ExcelTemplates/orgcharts/functional-business-organizational-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880" y="980727"/>
            <a:ext cx="498157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687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DIVISIONAL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CA" dirty="0"/>
              <a:t>L</a:t>
            </a:r>
            <a:r>
              <a:rPr lang="en-CA" dirty="0" smtClean="0"/>
              <a:t>arger companies</a:t>
            </a:r>
          </a:p>
          <a:p>
            <a:r>
              <a:rPr lang="en-CA" dirty="0"/>
              <a:t>B</a:t>
            </a:r>
            <a:r>
              <a:rPr lang="en-CA" dirty="0" smtClean="0"/>
              <a:t>ased </a:t>
            </a:r>
            <a:r>
              <a:rPr lang="en-CA" dirty="0"/>
              <a:t>on </a:t>
            </a:r>
            <a:r>
              <a:rPr lang="en-CA" dirty="0" smtClean="0"/>
              <a:t>geography, products or services</a:t>
            </a:r>
          </a:p>
          <a:p>
            <a:r>
              <a:rPr lang="en-CA" dirty="0" smtClean="0"/>
              <a:t>Each division is equipped with it’s own resources in order to function independently</a:t>
            </a:r>
            <a:endParaRPr lang="en-CA" dirty="0"/>
          </a:p>
          <a:p>
            <a:endParaRPr lang="en-CA" dirty="0"/>
          </a:p>
        </p:txBody>
      </p:sp>
      <p:sp>
        <p:nvSpPr>
          <p:cNvPr id="6" name="AutoShape 2" descr="data:image/jpeg;base64,/9j/4AAQSkZJRgABAQAAAQABAAD/2wCEAAkGBhQQEBUPDxMQEBAVFBEUEBAPFRIUFBAVFBIVFBQWEhUXGyYeFxkjGhIVHzAgIyc1LCwsFR4xNTAqNSY3LCkBCQoKDgwOGg8PGjUkHyUsNTQsKSksLywpLCwsKSwsLCksLCksKSwsLCwpLCwsLCksLCwpLCwpKSkpLCksKiksLP/AABEIAIwBZwMBIgACEQEDEQH/xAAbAAEAAgMBAQAAAAAAAAAAAAAABgcDBAUCAf/EAEsQAAEDAgMEAwsICAUDBQAAAAEAAgMEEQUSIRMxQVEGYZEVFiIyVGJxgZTR4QcUIzM0ZJOzQlJTcnShsdIXJIKEwTWSxENjc8Lw/8QAGQEBAAMBAQAAAAAAAAAAAAAAAAEDBAIF/8QAJhEAAgEDBAMBAAIDAAAAAAAAAAECAxESEyFRYQQUMUEy8CIzkf/aAAwDAQACEQMRAD8AvFERAEREAREQBERAEREAREQBERAEREAREQBeHyhu9fZH2F1GMWxVoa+WZ5jgjsHFvjSOO5kY/WP8v6SlfZBux3H4swcQvHdpnMKr6j5Qzc7Glpgzhtw+V59LswWL/EOTyWg/Cf8A3rR6tQp1olq92mcwndpnMKqv8Q5PJqD8J/8Aen+Iknk1B+E/+9T6tQa0S2Y8UY7cQtprwdyqWh+UFpcBU00TWftKTMx7OvKSQ70Ke4ZXWLQHiSN7Q+KQbntP9DzCqqUpQ+ncZqXw76L4CvqqOwiIgCIiAIiIAiIgCIiAIiIAiIgCIiAIiIAiIgCIiAIiIAiIgCIiAIiIAiIgCIiAIiIDVxB1mFVh8oEx+b0rB4rnVL3Dm4PDQT6AT2qz8RF2FVb8oDPoaQ8P80L9e1abLR43+xf38Kq38GRKgLBLGZgTFnZtQN5ZmGe3qupE/wCZPIE7og4CVzn0bXMY5okbs47ZRd5YX6208G5JXPwump/m0klRfPnyR5S7Ncwvc3K0G3jhty7S1+K3X9FYvDy1JIZPsdI8xNnsaXWa46HO4t11yczp6Emr73RkSdjz80oPFMjxZ1jI1xN2tmhYSGZf0mOmeOWUacDr4nBRtFonSOcZCLscHZWCKM3DTYOBeXi5dcAcV1KHorBtY2ySNc1r7SNa5t3j5w+O7nZwA0NaLluvhDRakXRaLLG51To+NjzkaDYufAyzSXAGxndfW42Z9A5Uo3+slp8EaVkdCZiaCO5vkqpGM6mujDyP+4kqFY3hrIdls3F+ZhL3EtIztkexwbY6DwRoeY5qZ9B2/wCQb11byOsCFoP81z5LTp3OqO0yxoD4IWRY6ceCFkXlm0IiIAiIgCIiAIiIAiIgCIiAIiIAiIgCIiAIiIAiIgCIiAIiIAiIgCIuZJ0giaS05rgkHTkbc0B00XK75IvO7PinfJF5/Z8UB1UXK75IvP7PinfJF5/Z8UB1UXK75IvP7PinfJF5/Z8UB0pmXBCh+OYMyWN1NOSxhdnimAvsZLWuRxaRof8A8R3u+SLz+z4rDPjMD9+b/t+K6i3F3RDV1ZlW1HyfVjT4EbZm8JIXxlrh1XIPaFi7wq3yZ/bF/crFkFOd2YegW/5WPZ0/n9nxWr258FGhEr7vCrfJn9sX9yd4Vd5M/ti/uU3jpYhK5xLshAy876cL9RW1s6fz+z4p7c+ENCJB6P5PKkuvOGUsf6UkrmE281rSS49SsHCMPaBHHE0tgiGWPN4zyTdz3dZOq8Qup2m9nH/T8V0osdhaLDN2fFU1K0qn0shTUPh2Giwsvq5XfJF5/Z8U75IvP7PiqSw6qLld8kXn9nxTvki8/s+KA6qLld8cXn9nxTvki8/s+KA6qLld8kXndnxWWlxuORwY3Nc3tcchfn1IDoIl0QBERAEREAREQBERAEREAREQBERAEREAXwlfVqYlPkYSgNWtxjKcjAXOO5rdSVpS18wNnbJh/VfKwEekXUS6X4++mjZFCSyadm0llHjMjJIYxh/RvYknq61XztTc6niTrda6XjZrJsonWxdkXV3Rl/Wp/wAZi06KSVjnkupjmdcfTR8z71UGUcgmUcgrvTXJX7D4LqFdJzpvxY1njr3tGdzGuZxfGWvaPSW7lR2Ucgt7CMYlpJBLA4sI3t/ReOT27iFy/D22ZK8jlF80lQ2QXFv5LYyDkOxRrB65rtnNGMsczBI1n6jtz2j0FSYFYWrOxqTufMg5DsTIOQ7F6RQDzkHIdiZByHYvSIDzkHIdiZByHYvSIDzkHIdiZByHYvSIDzkHIdiZByHYvSIDzkHIdiZByHYvSIDzkHIdiZByHYvS8yOsCUBpV9cyIXNv5Lmy1sts2RkbTuMrmMv6AdVy8fxn5vFLV2Dntc2Kna7Vu1cL5iOOVuqqqsrHzPMkznSPO9zzc/AdQWmjQdRX/CmpVw2Lj+fSc6b8WNaj5JTM2UOprBpH10fne9VBlHIJlHILR6a5KvYfBdfdGX9an/GYssNfMdwZJbeIpGPI9QKo/KOQXuGUscHsJY4ahzCWkHqI1Cj01yT7HRftBiok03HcQdCDyIXRVfdGsedVQCd/18L2RzOGm1Y/6t5A/SuLepTymkzNBWGcXF2Zpi8ldGVERckhERAEREAREQBERAEREAREQBcvpB9UfQV1FoYxDmjI6kBU/wAof2mL+Fp//stTo9RQSRSmfLtLhsQLnNJ+gnfZtnAA5mMF3AjW1tV1PlBoXEQVQF2bNsD/ADJIydDyuDp6FDV69L/KkkmYJ7TdyV0/Q+F8jY21OcuEfiBmud1i5uZwBaBrlF3LD3vQObmE7WeDDo0ss0mGBxzZn5iXOleBbQGN17DQR6CpfHfZvezMLOyOLcw5OtvCx2XeMuTm64O+zCqdlZBGXmWCR1nlzmsLLTPiJLmkgDwA8dTh6VwCi+taSQACSSAANSSdwA4ldJW+shstTor9kov3aj84qcs3BRPAsOMLKend48UX0nmvkdnLfVdS1o0XjVHeTfZ6Edkj6iIuDoIiIAiIgCIiAIiIAiIgCxVPilZVjmbdpCArXp19hH8b/wCO5Q3AYY3TgT22YZM45i4C7YXubfK4E+EBoCL7uKn/AEtw101HLGwEvilbUBo3uZkLH2HGwN1WC9Txt6djFW2nclc/Rmnc4uZUNjaZgxrQQ4NactvCJ0zA3GY6XAJuCR8f0XhBDHSZXXzZSYhI4OgppA25fs9Ns834iN1ieEXjkLSHNJa4G7XNJBB5gjckspe4ueS5x1LnEkn0k6lW4S5K8lwdjEcFijizxzCZ4dGC0ZA17XvmaC03uPqQdeEgWHpDQshkY1jWtJjaZAyQSsDyXXyOuSQBlGvEG2lly0su1F8kNomvyf8A1FX6aT8x6tHDvECrroPhzo6R73C3zmSIRA7yyIlxf6LusrIomWYAvK8h3qM20v4IzoiKgtCIiAIiIAiIgCIl0AReTIOa+bUc0B7RR6m2kr5LTOYGvIA1PE249S2O58vlLuw+9AdleXsuLLlDDJfKHdh96+9ypvKHdh96A1a3Cy3MA1skbxaSKQXY8dY4HrUZn6GUhN9hUs82OUFo9GYXUvOFTeUO7D71jOEyeUHsPvXcZyj8Zy4p/SH95VJ+yrfxI/csMHRSjeXARVvgmx+kj6+rqU17kv8AKD2H3rSw+hc50gbLkIdZxt4xudd/V/Nd60+TnTjwR7vKpP2Vb+JH7l08I6OxQOzU0BbJwmqHbRzP3G+KD1rt9yX+UHsPvXtuFS8Kg9h96h1ZtWbJUIr8NnDsPyC51cdSTvJO8ldBcnuVN5Q7sPvTuVN5Q7sPvVR2dZFxzh0vlLuw+9fO58vlLuw+9AdlFyMFqXZpWveX5XAAn0uBt2LqbUc0B7RfA8L6gCIiAIvJeOa+bUc0B7RcTEJXOqGxskLAWX03aZju9S9dz5fKXdh96A7KLjjDpfKXdh969dypvKHdh96A9V+HnMJIzleNxH/PMKK4j0Vp5XF8tM9jzq51K/K1x55HaD1KUdypvKHdh96xuwmTjUHsPvXcZOPxkOKf0h3eXSfsq38SP3LE7opRh4j2Vbci4+kj6+rqU07kv8oPYfetKWgcJ2sMt3FpIktuHhab+o9q71p8nGnHgjveXSfsq38SP3LZo+h9Kx2ZtNNIeAqJAWetrR4XoKk3cl/lB7D716bhMnCoPYfeo1p8k6ceD7RYc5ztpJa9gGgCzWNG5rRwC7AFlyhhU3lDuw+9O5U3lDuw+9VHZ1kXHOGy+Uu7D7187ny+Uu7D70B2UXBie+OoZG+VzwQSd9tzuHqXb2o5oD2i8iQc16QBERAeXusLri1mJucXBha1rReSR5ysjHNzlvYtNljJ6lWHyg4i5uypGkhmzbPL/wC5JITbNzDQNPT1K2lT1JWOJyxVzvzdLaUGxrCTxMcEjm+o8Vj776XyyT2eRVjdFu9SHZl15Fj03SWkYXEVknhG5/y8nX71n776XyyT2eRViin1IdjXkXBheOsmNqWoZO4C5ic10UhA35Wu8b1KQ0WJB7b8eIPD0qgYZnMcHsJa5pBa5uhaRuIPNWxT4qZIYqncZos0gG7aMOR5HpIWWvQ0918L6VTPZnZrMTc4kRloDRd8jzlZGObncFHZultMDY1hJ4mOGRzfUePpXB+UDEXNbDSNNmmNs81v/UfITlzcw0N/mOShd1ZR8ZSjlI4qVmnZFm999L5ZJ7PIsNP0lpGFxFZJ4Ruf8vJ1+9Vwiu9SHZXryLO776XyyT2eRdLC8dZMbUtQyd4F9k5ropCBvyh3jepU+vUUpa4OaS1zSC1zTYtI3EHmofiRtsyVXl+l/wBDiQe3XQjeDvHO606zEnOJbHlAaLve85WRjm53BcSlxUyQw1J0dNFeS24vjORxA67KN9P8Sc1kNK02a+MVE1v03PJyB3U0N3ejksUKTlPE0ymlHI7k/S2mBsawk8TFDI5vqdxWLvvpfLJPZ5FWRKXW31IdmXXkWPT9JaRhc4VknhG5/wAvJ1+9Z+++l8rk9nkVYop9SHY15Fv4XjzJjamqGTP37J7XRSG2/KHeN6lIsOxESDXQjQg6EHkQqAjkLSHNJa4EFrmmxaRuIPAq4MCxIzMp6k6OmjO0tuL4nZHOt12WWvQ0918L6VTLZkuXLxDEiCGMBc86NaN5W/K/wb9SgnSvFXQUksrCRJLIKdrhvYzKXvLTwJtZZ4RyaSLZOyubOIdJIYnFk1Wxsg8ZkLHy5Tyc4aX6lqd99L5ZJ7PIqwuvq9FeJDkya8ix3dJaQyCT55JcC1vm8nX71n776XyyT2eRViin1Idka8i1qPpRTvcGx1jc53CeN8TT1ZzoFJKLESHbOUZXjgePIg8QqFVidDcVdLRuDyS6mkjaxx37KXQNPoI06rLPW8dQWUS2nVcnZk5r8StZjAXPOjWjeVHMQ6RwxOLJ6tjZB40cLHy5Dyc5ugPUtPpHi7oaOSZhIkkkbTseN7AWl7y08CQLXVY3UUPHU1dk1KuLsizu++l8sk9nkWB3SWkMgk+eSXAt9nk6/eq4RafUh2U68izu++l8sk9nkWek6U073BsdY3MdwnjfG0/6zoFVSKPUhyxryL5osRcHbOUZXjhwI4EHiFkr8StZrAXPOjWjeSoJ0MxV0tG5rzd1M+PZuO/Zy3GT0AtP8lvdIcXdDRyzsJEj3tp43DewObneW8jYWusLpNTwNSmscjaxHpHDC4snqmMkHjRwsfKWHk4t0B6lp999L5ZJ7PIqxXwFbl4kP1mbXkWQ/pJSGQSfPJLtFvs8nX71n776XyyT2eRViin1Idka8i1aTpTTvcGsrAHHcJ4nxtP+s6D1qR0WJODtnKMru0EHcWniFQ6sLoTijpaV7Hm7qZ8Zjcd4jlJaWegEXHq5Kit46hHKJbTquTsyzQUWGjfdgKLEaDSx76o+gqq/lE+1s/hqf+jlbmJw5mEKuOm+BvmjZVRNLnxMEVQxou4NaSWSAcRYm/wK0+NJKe5TWV4mg7HaR0Wyc0gmCGFzxHfSMRuuBp4Rc6UE31DG66ryzEqCKZr4mG2YZjaW7W7F7XbPMbXL8u8G1yomEXoaS5MmbJVBWYexzXCPNacEh4lIEVxYZDcOs3QgnVwuLjRYJa2jcyzmlz9nkzATDIWwOy7O7t21y+MDoSo4inT7Yy6O50pp4GOjFMGC4kLgxxdZu0OyD/DcM2Qa2Ou+2qluG/YKT/4p/wA0qAYZhklTIIYGl7zwG5o5uPAdatanwwBjIIzmZDGIw7g9297h1ErL5LSio33L6O8myFdPXAVcBcMzRTUxc3dmALrj1hZnV9LMX7QxyZRPJG6SN0bY2OkgEUOWMhz8o2mg0Fza63emuBvniZURAvfCzZTsaLuDGklkgHEWJv8ABQFW0kpwVn8K53jJkldU4eACyJxIM5yyGW58GbYh2XTLcw6h1xY35rJHW0LWgNaC8xWe9zJTZ4kheC0X8FxAmFxpo3WxN4sit0+2cZdEmlq6E3cWFzi6Z2omuXEVBbnIdYtJNPYCxFnXPPSxaSlMZ+btyv2txpJ9WWC48I2aA69t5N9bW14y2cOw2SokEMLS954Dh1uPAdZTBLe4yvtYn+F/YKT9yo/OK4Hyh/XwfwlP/V6m9LhYbHHTsOZkEeTONz3k5pCOrMo900wJ88TJ4gXyQM2U8bdXbMEmN7RxAuQfgsFKa1b8mqpF6diJdH8QZBMZZBcCKYNA4vdGQzWxy621toulJiNJIy8jXGQx2LjtSY3bOd3gkEA/Suh3i1s2ijaL0HBN3MilYlL6jDgRZhcCI2uJE4sM0ud7Rm0dlMWmouOO867JqHK67STsWCMfTNcH5DtNo7UF+exBAy2FtFHkUafbJy6CtTol9jov91+eVWeH4dJUSCGFpkkduaOHW48B1lW9g2HCMRU7DmbAzIXjc6RxzSEdV1n8uSxSLqC3uSKf6v1KuOnX2Fv8Y78kqy5GXbbqUL6RYKamCSlbYS5xNT30D3NaWuZfgS29lioyUZps0VFeLSIX0exqnhhDZm5niYyt8C9i1sbWXPFtnSm3No5r1PU0GQuDTJL9O6zhK1ri4PMYcARoHZNx3E3so5NC5jix7S17TZzXAhzTyIO5eF6umm73MOT+EtqcQoJJDI9rnExNBvtG3ka1jSbtvYZRYaaEEm9wRhlxOjLD9G2+VrmxBsrWbRtLk8Ozhf6UbwdQfSowiaa5YzJNiUFJ82kkgDQ7aEQ5nO2hvUO3Nz+KIg0atve5vqFv9A/stZ+9SfmOULa0kgAEk6ADUk8gOKszozgLqam2MgtPM9skrOMTGD6NrvOJJNlRXtGm039LaW87nP6Y/wDTm/xn/juXJw3EacxRwyWylrY5ISwC8pqA4zmbgBGbb7i1t2ql+N4IainkpBYSZmzQX0DntBDmX4EtvZVZPA5jix7XMe02c1wIc09YKjx7ShbgmreMrkkqZKAbUBl3hhawsMwjLg6UAsuXHNbY6nwSWutYHX3BW4e17nmPQTtMTMspGybJH4wc4h2Zm0JB42FrKKotGn2/+lOXRJZayic0hwzOEZaMrZgL5qggQgu8E5nwnw7iwcN+/wA1FRQnPlZl8GdrCBMdfAMLrF2rvHBuQALHhYxxfWtJIABJOgA1JPIDimn2xl0TLoF9nrP9p+Y9bnS7/p3+7b+QVu9GMBdTU2ykFp53MfIzjFGy+QO5OJJNuvqW3jOCGenkpBYSEtlgvoHSMFi0nrbosEprWy/LmpRenYqqM2IJ3XF+1Smvx6mmfM57SRtHmBjs+VzWwziK4blyjO+PweAvqoxUU7o3GORrmPabOY4WcD1hY16LipbmRNolO2w7XwXH6VzmgiYWZ4dmnXUasN737LnCyehJaSywL2mVtpiQDAzSI5tGiXaXDrkttYqOIudPtk5dGziLozK8wjLFm8AXcbD0uANt+8KVfJ/9VV/u035rlDQLmw1J0AG8+gKyuiuBupqfJIMs9Q5j3sO+KJmrA7k4kk29yq8hpU7HdJNzuTvDvqx6AiyUrLNAX1eUbjIRdcurwo5tpGSx/wCs3+h5hdVEBFZ8JLjd9PRSO4ufAwuPpKxdxfumH+zsUusmVdZPkiyIj3F+6Yf7OxfRgv3Sg9nYpblSyZPkYoj1Phb7ZGiOGM+MynY2MO9NtV2KWhaxtgFtIouScmswo5tpGSx43Ob/AM8x1Llz4SXG76ejkdxfJAwuPpKlS+WRNr4Ra5Ee4v3TD/Z2J3F+6UHs7FLsqZVOT5GKIl3F+6UHs7FuU2GPtkaIoGHxmU7Gxh3ptqpDZfVDk2LI1aShaxtgFqVuFEuzxkseNzm7/iF1UUEkVqMJc45nwUcruL5IGFx9JWLuL90w/wBnYpdZMq6yfJFkRHuN90w/2di+9xfulB7OxS3KlkyfIxRHqbDHgZGtigYfGbTsbGHekjVdiioRGLALasii9yQtDEMMEg6+BG8ehb6KARqrwx7vrGU9RbcaiJryPWtXuL90oPZ2KX2XzKusmRZER7i/dMP9nYncb7ph/s7FLrJlTJ8jFEZpcMew3jipoD+vBCxju1dagwsM1Ny46knUk9ZXQsvqhu5NjRr8NEg6+B5LkVeGvdpIyCotoDURNkI9akqWROwIh3F+6UHs7E7jfdKD2dil2VMqnJ8kYoiPcX7pQezsWxS4Y9hvHFSwO/XhhY13apNlSyZMWRzqDCwzwnXc46lztST1lZK7DRIFvIuSSN1eGvdYSMgqLaNNRE2Qj1lancX7ph/s7FL7L5ZdZNEWREe4v3TD/Z2J3F+6UHs7FLrJlTJ8jFEZpcLew3jipYHfrwwsa71FdSgwrIczrucdS52pJ6yulZfVDbZNgiIoB//Z"/>
          <p:cNvSpPr>
            <a:spLocks noChangeAspect="1" noChangeArrowheads="1"/>
          </p:cNvSpPr>
          <p:nvPr/>
        </p:nvSpPr>
        <p:spPr bwMode="auto">
          <a:xfrm>
            <a:off x="0" y="-877888"/>
            <a:ext cx="34194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4" descr="data:image/jpeg;base64,/9j/4AAQSkZJRgABAQAAAQABAAD/2wCEAAkGBhQQEBUPDxMQEBAVFBEUEBAPFRIUFBAVFBIVFBQWEhUXGyYeFxkjGhIVHzAgIyc1LCwsFR4xNTAqNSY3LCkBCQoKDgwOGg8PGjUkHyUsNTQsKSksLywpLCwsKSwsLCksLCksKSwsLCwpLCwsLCksLCwpLCwpKSkpLCksKiksLP/AABEIAIwBZwMBIgACEQEDEQH/xAAbAAEAAgMBAQAAAAAAAAAAAAAABgcDBAUCAf/EAEsQAAEDAgMEAwsICAUDBQAAAAEAAgMEEQUSIRMxQVEGYZEVFiIyVGJxgZTR4QcUIzM0ZJOzQlJTcnShsdIXJIKEwTWSxENjc8Lw/8QAGQEBAAMBAQAAAAAAAAAAAAAAAAEDBAIF/8QAJhEAAgEDBAMBAAIDAAAAAAAAAAECAxESEyFRYQQUMUEy8CIzkf/aAAwDAQACEQMRAD8AvFERAEREAREQBERAEREAREQBERAEREAREQBeHyhu9fZH2F1GMWxVoa+WZ5jgjsHFvjSOO5kY/WP8v6SlfZBux3H4swcQvHdpnMKr6j5Qzc7Glpgzhtw+V59LswWL/EOTyWg/Cf8A3rR6tQp1olq92mcwndpnMKqv8Q5PJqD8J/8Aen+Iknk1B+E/+9T6tQa0S2Y8UY7cQtprwdyqWh+UFpcBU00TWftKTMx7OvKSQ70Ke4ZXWLQHiSN7Q+KQbntP9DzCqqUpQ+ncZqXw76L4CvqqOwiIgCIiAIiIAiIgCIiAIiIAiIgCIiAIiIAiIgCIiAIiIAiIgCIiAIiIAiIgCIiAIiIDVxB1mFVh8oEx+b0rB4rnVL3Dm4PDQT6AT2qz8RF2FVb8oDPoaQ8P80L9e1abLR43+xf38Kq38GRKgLBLGZgTFnZtQN5ZmGe3qupE/wCZPIE7og4CVzn0bXMY5okbs47ZRd5YX6208G5JXPwump/m0klRfPnyR5S7Ncwvc3K0G3jhty7S1+K3X9FYvDy1JIZPsdI8xNnsaXWa46HO4t11yczp6Emr73RkSdjz80oPFMjxZ1jI1xN2tmhYSGZf0mOmeOWUacDr4nBRtFonSOcZCLscHZWCKM3DTYOBeXi5dcAcV1KHorBtY2ySNc1r7SNa5t3j5w+O7nZwA0NaLluvhDRakXRaLLG51To+NjzkaDYufAyzSXAGxndfW42Z9A5Uo3+slp8EaVkdCZiaCO5vkqpGM6mujDyP+4kqFY3hrIdls3F+ZhL3EtIztkexwbY6DwRoeY5qZ9B2/wCQb11byOsCFoP81z5LTp3OqO0yxoD4IWRY6ceCFkXlm0IiIAiIgCIiAIiIAiIgCIiAIiIAiIgCIiAIiIAiIgCIiAIiIAiIgCIuZJ0giaS05rgkHTkbc0B00XK75IvO7PinfJF5/Z8UB1UXK75IvP7PinfJF5/Z8UB1UXK75IvP7PinfJF5/Z8UB0pmXBCh+OYMyWN1NOSxhdnimAvsZLWuRxaRof8A8R3u+SLz+z4rDPjMD9+b/t+K6i3F3RDV1ZlW1HyfVjT4EbZm8JIXxlrh1XIPaFi7wq3yZ/bF/crFkFOd2YegW/5WPZ0/n9nxWr258FGhEr7vCrfJn9sX9yd4Vd5M/ti/uU3jpYhK5xLshAy876cL9RW1s6fz+z4p7c+ENCJB6P5PKkuvOGUsf6UkrmE281rSS49SsHCMPaBHHE0tgiGWPN4zyTdz3dZOq8Qup2m9nH/T8V0osdhaLDN2fFU1K0qn0shTUPh2Giwsvq5XfJF5/Z8U75IvP7PiqSw6qLld8kXn9nxTvki8/s+KA6qLld8cXn9nxTvki8/s+KA6qLld8kXndnxWWlxuORwY3Nc3tcchfn1IDoIl0QBERAEREAREQBERAEREAREQBERAEREAXwlfVqYlPkYSgNWtxjKcjAXOO5rdSVpS18wNnbJh/VfKwEekXUS6X4++mjZFCSyadm0llHjMjJIYxh/RvYknq61XztTc6niTrda6XjZrJsonWxdkXV3Rl/Wp/wAZi06KSVjnkupjmdcfTR8z71UGUcgmUcgrvTXJX7D4LqFdJzpvxY1njr3tGdzGuZxfGWvaPSW7lR2Ucgt7CMYlpJBLA4sI3t/ReOT27iFy/D22ZK8jlF80lQ2QXFv5LYyDkOxRrB65rtnNGMsczBI1n6jtz2j0FSYFYWrOxqTufMg5DsTIOQ7F6RQDzkHIdiZByHYvSIDzkHIdiZByHYvSIDzkHIdiZByHYvSIDzkHIdiZByHYvSIDzkHIdiZByHYvSIDzkHIdiZByHYvS8yOsCUBpV9cyIXNv5Lmy1sts2RkbTuMrmMv6AdVy8fxn5vFLV2Dntc2Kna7Vu1cL5iOOVuqqqsrHzPMkznSPO9zzc/AdQWmjQdRX/CmpVw2Lj+fSc6b8WNaj5JTM2UOprBpH10fne9VBlHIJlHILR6a5KvYfBdfdGX9an/GYssNfMdwZJbeIpGPI9QKo/KOQXuGUscHsJY4ahzCWkHqI1Cj01yT7HRftBiok03HcQdCDyIXRVfdGsedVQCd/18L2RzOGm1Y/6t5A/SuLepTymkzNBWGcXF2Zpi8ldGVERckhERAEREAREQBERAEREAREQBcvpB9UfQV1FoYxDmjI6kBU/wAof2mL+Fp//stTo9RQSRSmfLtLhsQLnNJ+gnfZtnAA5mMF3AjW1tV1PlBoXEQVQF2bNsD/ADJIydDyuDp6FDV69L/KkkmYJ7TdyV0/Q+F8jY21OcuEfiBmud1i5uZwBaBrlF3LD3vQObmE7WeDDo0ss0mGBxzZn5iXOleBbQGN17DQR6CpfHfZvezMLOyOLcw5OtvCx2XeMuTm64O+zCqdlZBGXmWCR1nlzmsLLTPiJLmkgDwA8dTh6VwCi+taSQACSSAANSSdwA4ldJW+shstTor9kov3aj84qcs3BRPAsOMLKend48UX0nmvkdnLfVdS1o0XjVHeTfZ6Edkj6iIuDoIiIAiIgCIiAIiIAiIgCxVPilZVjmbdpCArXp19hH8b/wCO5Q3AYY3TgT22YZM45i4C7YXubfK4E+EBoCL7uKn/AEtw101HLGwEvilbUBo3uZkLH2HGwN1WC9Txt6djFW2nclc/Rmnc4uZUNjaZgxrQQ4NactvCJ0zA3GY6XAJuCR8f0XhBDHSZXXzZSYhI4OgppA25fs9Ns834iN1ieEXjkLSHNJa4G7XNJBB5gjckspe4ueS5x1LnEkn0k6lW4S5K8lwdjEcFijizxzCZ4dGC0ZA17XvmaC03uPqQdeEgWHpDQshkY1jWtJjaZAyQSsDyXXyOuSQBlGvEG2lly0su1F8kNomvyf8A1FX6aT8x6tHDvECrroPhzo6R73C3zmSIRA7yyIlxf6LusrIomWYAvK8h3qM20v4IzoiKgtCIiAIiIAiIgCIl0AReTIOa+bUc0B7RR6m2kr5LTOYGvIA1PE249S2O58vlLuw+9AdleXsuLLlDDJfKHdh96+9ypvKHdh96A1a3Cy3MA1skbxaSKQXY8dY4HrUZn6GUhN9hUs82OUFo9GYXUvOFTeUO7D71jOEyeUHsPvXcZyj8Zy4p/SH95VJ+yrfxI/csMHRSjeXARVvgmx+kj6+rqU17kv8AKD2H3rSw+hc50gbLkIdZxt4xudd/V/Nd60+TnTjwR7vKpP2Vb+JH7l08I6OxQOzU0BbJwmqHbRzP3G+KD1rt9yX+UHsPvXtuFS8Kg9h96h1ZtWbJUIr8NnDsPyC51cdSTvJO8ldBcnuVN5Q7sPvTuVN5Q7sPvVR2dZFxzh0vlLuw+9fO58vlLuw+9AdlFyMFqXZpWveX5XAAn0uBt2LqbUc0B7RfA8L6gCIiAIvJeOa+bUc0B7RcTEJXOqGxskLAWX03aZju9S9dz5fKXdh96A7KLjjDpfKXdh969dypvKHdh96A9V+HnMJIzleNxH/PMKK4j0Vp5XF8tM9jzq51K/K1x55HaD1KUdypvKHdh96xuwmTjUHsPvXcZOPxkOKf0h3eXSfsq38SP3LE7opRh4j2Vbci4+kj6+rqU07kv8oPYfetKWgcJ2sMt3FpIktuHhab+o9q71p8nGnHgjveXSfsq38SP3LZo+h9Kx2ZtNNIeAqJAWetrR4XoKk3cl/lB7D716bhMnCoPYfeo1p8k6ceD7RYc5ztpJa9gGgCzWNG5rRwC7AFlyhhU3lDuw+9O5U3lDuw+9VHZ1kXHOGy+Uu7D7187ny+Uu7D70B2UXBie+OoZG+VzwQSd9tzuHqXb2o5oD2i8iQc16QBERAeXusLri1mJucXBha1rReSR5ysjHNzlvYtNljJ6lWHyg4i5uypGkhmzbPL/wC5JITbNzDQNPT1K2lT1JWOJyxVzvzdLaUGxrCTxMcEjm+o8Vj776XyyT2eRVjdFu9SHZl15Fj03SWkYXEVknhG5/y8nX71n776XyyT2eRViin1IdjXkXBheOsmNqWoZO4C5ic10UhA35Wu8b1KQ0WJB7b8eIPD0qgYZnMcHsJa5pBa5uhaRuIPNWxT4qZIYqncZos0gG7aMOR5HpIWWvQ0918L6VTPZnZrMTc4kRloDRd8jzlZGObncFHZultMDY1hJ4mOGRzfUePpXB+UDEXNbDSNNmmNs81v/UfITlzcw0N/mOShd1ZR8ZSjlI4qVmnZFm999L5ZJ7PIsNP0lpGFxFZJ4Ruf8vJ1+9Vwiu9SHZXryLO776XyyT2eRdLC8dZMbUtQyd4F9k5ropCBvyh3jepU+vUUpa4OaS1zSC1zTYtI3EHmofiRtsyVXl+l/wBDiQe3XQjeDvHO606zEnOJbHlAaLve85WRjm53BcSlxUyQw1J0dNFeS24vjORxA67KN9P8Sc1kNK02a+MVE1v03PJyB3U0N3ejksUKTlPE0ymlHI7k/S2mBsawk8TFDI5vqdxWLvvpfLJPZ5FWRKXW31IdmXXkWPT9JaRhc4VknhG5/wAvJ1+9Z+++l8rk9nkVYop9SHY15Fv4XjzJjamqGTP37J7XRSG2/KHeN6lIsOxESDXQjQg6EHkQqAjkLSHNJa4EFrmmxaRuIPAq4MCxIzMp6k6OmjO0tuL4nZHOt12WWvQ0918L6VTLZkuXLxDEiCGMBc86NaN5W/K/wb9SgnSvFXQUksrCRJLIKdrhvYzKXvLTwJtZZ4RyaSLZOyubOIdJIYnFk1Wxsg8ZkLHy5Tyc4aX6lqd99L5ZJ7PIqwuvq9FeJDkya8ix3dJaQyCT55JcC1vm8nX71n776XyyT2eRViin1Idka8i1qPpRTvcGx1jc53CeN8TT1ZzoFJKLESHbOUZXjgePIg8QqFVidDcVdLRuDyS6mkjaxx37KXQNPoI06rLPW8dQWUS2nVcnZk5r8StZjAXPOjWjeVHMQ6RwxOLJ6tjZB40cLHy5Dyc5ugPUtPpHi7oaOSZhIkkkbTseN7AWl7y08CQLXVY3UUPHU1dk1KuLsizu++l8sk9nkWB3SWkMgk+eSXAt9nk6/eq4RafUh2U68izu++l8sk9nkWek6U073BsdY3MdwnjfG0/6zoFVSKPUhyxryL5osRcHbOUZXjhwI4EHiFkr8StZrAXPOjWjeSoJ0MxV0tG5rzd1M+PZuO/Zy3GT0AtP8lvdIcXdDRyzsJEj3tp43DewObneW8jYWusLpNTwNSmscjaxHpHDC4snqmMkHjRwsfKWHk4t0B6lp999L5ZJ7PIqxXwFbl4kP1mbXkWQ/pJSGQSfPJLtFvs8nX71n776XyyT2eRViin1Idka8i1aTpTTvcGsrAHHcJ4nxtP+s6D1qR0WJODtnKMru0EHcWniFQ6sLoTijpaV7Hm7qZ8Zjcd4jlJaWegEXHq5Kit46hHKJbTquTsyzQUWGjfdgKLEaDSx76o+gqq/lE+1s/hqf+jlbmJw5mEKuOm+BvmjZVRNLnxMEVQxou4NaSWSAcRYm/wK0+NJKe5TWV4mg7HaR0Wyc0gmCGFzxHfSMRuuBp4Rc6UE31DG66ryzEqCKZr4mG2YZjaW7W7F7XbPMbXL8u8G1yomEXoaS5MmbJVBWYexzXCPNacEh4lIEVxYZDcOs3QgnVwuLjRYJa2jcyzmlz9nkzATDIWwOy7O7t21y+MDoSo4inT7Yy6O50pp4GOjFMGC4kLgxxdZu0OyD/DcM2Qa2Ou+2qluG/YKT/4p/wA0qAYZhklTIIYGl7zwG5o5uPAdatanwwBjIIzmZDGIw7g9297h1ErL5LSio33L6O8myFdPXAVcBcMzRTUxc3dmALrj1hZnV9LMX7QxyZRPJG6SN0bY2OkgEUOWMhz8o2mg0Fza63emuBvniZURAvfCzZTsaLuDGklkgHEWJv8ABQFW0kpwVn8K53jJkldU4eACyJxIM5yyGW58GbYh2XTLcw6h1xY35rJHW0LWgNaC8xWe9zJTZ4kheC0X8FxAmFxpo3WxN4sit0+2cZdEmlq6E3cWFzi6Z2omuXEVBbnIdYtJNPYCxFnXPPSxaSlMZ+btyv2txpJ9WWC48I2aA69t5N9bW14y2cOw2SokEMLS954Dh1uPAdZTBLe4yvtYn+F/YKT9yo/OK4Hyh/XwfwlP/V6m9LhYbHHTsOZkEeTONz3k5pCOrMo900wJ88TJ4gXyQM2U8bdXbMEmN7RxAuQfgsFKa1b8mqpF6diJdH8QZBMZZBcCKYNA4vdGQzWxy621toulJiNJIy8jXGQx2LjtSY3bOd3gkEA/Suh3i1s2ijaL0HBN3MilYlL6jDgRZhcCI2uJE4sM0ud7Rm0dlMWmouOO867JqHK67STsWCMfTNcH5DtNo7UF+exBAy2FtFHkUafbJy6CtTol9jov91+eVWeH4dJUSCGFpkkduaOHW48B1lW9g2HCMRU7DmbAzIXjc6RxzSEdV1n8uSxSLqC3uSKf6v1KuOnX2Fv8Y78kqy5GXbbqUL6RYKamCSlbYS5xNT30D3NaWuZfgS29lioyUZps0VFeLSIX0exqnhhDZm5niYyt8C9i1sbWXPFtnSm3No5r1PU0GQuDTJL9O6zhK1ri4PMYcARoHZNx3E3so5NC5jix7S17TZzXAhzTyIO5eF6umm73MOT+EtqcQoJJDI9rnExNBvtG3ka1jSbtvYZRYaaEEm9wRhlxOjLD9G2+VrmxBsrWbRtLk8Ozhf6UbwdQfSowiaa5YzJNiUFJ82kkgDQ7aEQ5nO2hvUO3Nz+KIg0atve5vqFv9A/stZ+9SfmOULa0kgAEk6ADUk8gOKszozgLqam2MgtPM9skrOMTGD6NrvOJJNlRXtGm039LaW87nP6Y/wDTm/xn/juXJw3EacxRwyWylrY5ISwC8pqA4zmbgBGbb7i1t2ql+N4IainkpBYSZmzQX0DntBDmX4EtvZVZPA5jix7XMe02c1wIc09YKjx7ShbgmreMrkkqZKAbUBl3hhawsMwjLg6UAsuXHNbY6nwSWutYHX3BW4e17nmPQTtMTMspGybJH4wc4h2Zm0JB42FrKKotGn2/+lOXRJZayic0hwzOEZaMrZgL5qggQgu8E5nwnw7iwcN+/wA1FRQnPlZl8GdrCBMdfAMLrF2rvHBuQALHhYxxfWtJIABJOgA1JPIDimn2xl0TLoF9nrP9p+Y9bnS7/p3+7b+QVu9GMBdTU2ykFp53MfIzjFGy+QO5OJJNuvqW3jOCGenkpBYSEtlgvoHSMFi0nrbosEprWy/LmpRenYqqM2IJ3XF+1Smvx6mmfM57SRtHmBjs+VzWwziK4blyjO+PweAvqoxUU7o3GORrmPabOY4WcD1hY16LipbmRNolO2w7XwXH6VzmgiYWZ4dmnXUasN737LnCyehJaSywL2mVtpiQDAzSI5tGiXaXDrkttYqOIudPtk5dGziLozK8wjLFm8AXcbD0uANt+8KVfJ/9VV/u035rlDQLmw1J0AG8+gKyuiuBupqfJIMs9Q5j3sO+KJmrA7k4kk29yq8hpU7HdJNzuTvDvqx6AiyUrLNAX1eUbjIRdcurwo5tpGSx/wCs3+h5hdVEBFZ8JLjd9PRSO4ufAwuPpKxdxfumH+zsUusmVdZPkiyIj3F+6Yf7OxfRgv3Sg9nYpblSyZPkYoj1Phb7ZGiOGM+MynY2MO9NtV2KWhaxtgFtIouScmswo5tpGSx43Ob/AM8x1Llz4SXG76ejkdxfJAwuPpKlS+WRNr4Ra5Ee4v3TD/Z2J3F+6UHs7FLsqZVOT5GKIl3F+6UHs7FuU2GPtkaIoGHxmU7Gxh3ptqpDZfVDk2LI1aShaxtgFqVuFEuzxkseNzm7/iF1UUEkVqMJc45nwUcruL5IGFx9JWLuL90w/wBnYpdZMq6yfJFkRHuN90w/2di+9xfulB7OxS3KlkyfIxRHqbDHgZGtigYfGbTsbGHekjVdiioRGLALasii9yQtDEMMEg6+BG8ehb6KARqrwx7vrGU9RbcaiJryPWtXuL90oPZ2KX2XzKusmRZER7i/dMP9nYncb7ph/s7FLrJlTJ8jFEZpcMew3jipoD+vBCxju1dagwsM1Ny46knUk9ZXQsvqhu5NjRr8NEg6+B5LkVeGvdpIyCotoDURNkI9akqWROwIh3F+6UHs7E7jfdKD2dil2VMqnJ8kYoiPcX7pQezsWxS4Y9hvHFSwO/XhhY13apNlSyZMWRzqDCwzwnXc46lztST1lZK7DRIFvIuSSN1eGvdYSMgqLaNNRE2Qj1lancX7ph/s7FL7L5ZdZNEWREe4v3TD/Z2J3F+6UHs7FLrJlTJ8jFEZpcLew3jipYHfrwwsa71FdSgwrIczrucdS52pJ6yulZfVDbZNgiIoB//Z"/>
          <p:cNvSpPr>
            <a:spLocks noChangeAspect="1" noChangeArrowheads="1"/>
          </p:cNvSpPr>
          <p:nvPr/>
        </p:nvSpPr>
        <p:spPr bwMode="auto">
          <a:xfrm>
            <a:off x="152400" y="-725488"/>
            <a:ext cx="34194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175" name="Picture 7" descr="http://www.tutorialspoint.com/images/divisional_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08800"/>
            <a:ext cx="461669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365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2634</TotalTime>
  <Words>1131</Words>
  <Application>Microsoft Office PowerPoint</Application>
  <PresentationFormat>On-screen Show (4:3)</PresentationFormat>
  <Paragraphs>217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Georgia</vt:lpstr>
      <vt:lpstr>Wingdings</vt:lpstr>
      <vt:lpstr>Wingdings 2</vt:lpstr>
      <vt:lpstr>Civic</vt:lpstr>
      <vt:lpstr>Organizational Structure</vt:lpstr>
      <vt:lpstr>PowerPoint Presentation</vt:lpstr>
      <vt:lpstr>Objectives</vt:lpstr>
      <vt:lpstr>PowerPoint Presentation</vt:lpstr>
      <vt:lpstr>What is structure?</vt:lpstr>
      <vt:lpstr>When examining structure…</vt:lpstr>
      <vt:lpstr>PowerPoint Presentation</vt:lpstr>
      <vt:lpstr>FUNCTIONAL</vt:lpstr>
      <vt:lpstr>DIVISIONAL</vt:lpstr>
      <vt:lpstr>MATRIX</vt:lpstr>
      <vt:lpstr>If done properly:</vt:lpstr>
      <vt:lpstr>PowerPoint Presentation</vt:lpstr>
      <vt:lpstr>PowerPoint Presentation</vt:lpstr>
      <vt:lpstr>PowerPoint Presentation</vt:lpstr>
      <vt:lpstr>Quiz</vt:lpstr>
      <vt:lpstr>Quiz</vt:lpstr>
      <vt:lpstr>SECC’s Story</vt:lpstr>
      <vt:lpstr>Making the Connection</vt:lpstr>
      <vt:lpstr>PowerPoint Presentation</vt:lpstr>
      <vt:lpstr>PowerPoint Presentation</vt:lpstr>
      <vt:lpstr>Why is structure important?</vt:lpstr>
      <vt:lpstr>PowerPoint Presentation</vt:lpstr>
      <vt:lpstr>Barriers to Empowerment</vt:lpstr>
      <vt:lpstr>PowerPoint Presentation</vt:lpstr>
      <vt:lpstr>SECC Annual Staff Staff Survey</vt:lpstr>
      <vt:lpstr>PowerPoint Presentation</vt:lpstr>
      <vt:lpstr>Benefits</vt:lpstr>
      <vt:lpstr>PowerPoint Presentation</vt:lpstr>
      <vt:lpstr>PowerPoint Presentation</vt:lpstr>
      <vt:lpstr>PowerPoint Presentation</vt:lpstr>
    </vt:vector>
  </TitlesOfParts>
  <Company>South Essex Community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Warkentin</dc:creator>
  <cp:lastModifiedBy>Ashley</cp:lastModifiedBy>
  <cp:revision>64</cp:revision>
  <cp:lastPrinted>2013-09-30T20:15:12Z</cp:lastPrinted>
  <dcterms:created xsi:type="dcterms:W3CDTF">2013-09-23T12:48:53Z</dcterms:created>
  <dcterms:modified xsi:type="dcterms:W3CDTF">2014-02-05T15:37:59Z</dcterms:modified>
</cp:coreProperties>
</file>