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33305" y="1422881"/>
            <a:ext cx="2185346"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اندازه گیری تغییرشکل</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29161" y="2288848"/>
            <a:ext cx="1837733" cy="461665"/>
          </a:xfrm>
          <a:prstGeom prst="rect">
            <a:avLst/>
          </a:prstGeom>
          <a:noFill/>
        </p:spPr>
        <p:txBody>
          <a:bodyPr wrap="square" rtlCol="0">
            <a:spAutoFit/>
          </a:bodyPr>
          <a:lstStyle/>
          <a:p>
            <a:pPr algn="r" rtl="1"/>
            <a:r>
              <a:rPr lang="fa-IR" sz="2400" dirty="0" smtClean="0">
                <a:cs typeface="B Nazanin" panose="00000400000000000000" pitchFamily="2" charset="-78"/>
              </a:rPr>
              <a:t>اندازه گیری</a:t>
            </a:r>
            <a:r>
              <a:rPr lang="en-US" sz="2400" dirty="0" smtClean="0">
                <a:cs typeface="B Nazanin" panose="00000400000000000000" pitchFamily="2" charset="-78"/>
              </a:rPr>
              <a:t>GPS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سد </a:t>
            </a:r>
            <a:r>
              <a:rPr lang="en-US" sz="2400" dirty="0" smtClean="0">
                <a:cs typeface="B Nazanin" panose="00000400000000000000" pitchFamily="2" charset="-78"/>
              </a:rPr>
              <a:t>HANEGI</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36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اندازه گیری تغییرشکل خارجی برای سدهای خاکی در ژاپن</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5</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07938" y="1836965"/>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711754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33305" y="1422881"/>
            <a:ext cx="2185346"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اندازه گیری تغییرشکل</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29161" y="2288848"/>
            <a:ext cx="1837733" cy="461665"/>
          </a:xfrm>
          <a:prstGeom prst="rect">
            <a:avLst/>
          </a:prstGeom>
          <a:noFill/>
        </p:spPr>
        <p:txBody>
          <a:bodyPr wrap="square" rtlCol="0">
            <a:spAutoFit/>
          </a:bodyPr>
          <a:lstStyle/>
          <a:p>
            <a:pPr algn="r" rtl="1"/>
            <a:r>
              <a:rPr lang="fa-IR" sz="2400" dirty="0" smtClean="0">
                <a:cs typeface="B Nazanin" panose="00000400000000000000" pitchFamily="2" charset="-78"/>
              </a:rPr>
              <a:t>اندازه گیری</a:t>
            </a:r>
            <a:r>
              <a:rPr lang="en-US" sz="2400" dirty="0" smtClean="0">
                <a:cs typeface="B Nazanin" panose="00000400000000000000" pitchFamily="2" charset="-78"/>
              </a:rPr>
              <a:t>GPS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سد </a:t>
            </a:r>
            <a:r>
              <a:rPr lang="en-US" sz="2400" dirty="0" smtClean="0">
                <a:cs typeface="B Nazanin" panose="00000400000000000000" pitchFamily="2" charset="-78"/>
              </a:rPr>
              <a:t>HANEGI</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اندازه گیریها برای مدیریت ایمنی سدها بایستی قابلیت تائید درست ایمنی بدنه های سد و سنگ بستر فونداسیون (پی) به همراه گشت های بازبینی بصری و دیداری را داشته باشند. برای سدهای خاکی، میزان تراوش از بدنه بد وسنگ بستر فونداسیون یا پی کم عمق و تغییر شکل خارجی آنها به عنوان آیتم های اصلی اندازه گیری برای مدیریت ایمنی قید شده است. دلیل این قید شدن آن است که اندازه گیری این اقلام رفتار کلی بدنه سد و سنگ بستر پی نه رفتار محلی محدود به مقطع تعیین شده را روشن می کند. به علاوه از ابزارهای ایمن در برابر بدکاریها برای اندازه گیری این اقلام استفاده می گردد.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07938" y="1836965"/>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353354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33305" y="1422881"/>
            <a:ext cx="2185346"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اندازه گیری تغییرشکل</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29161" y="2288848"/>
            <a:ext cx="1837733" cy="461665"/>
          </a:xfrm>
          <a:prstGeom prst="rect">
            <a:avLst/>
          </a:prstGeom>
          <a:noFill/>
        </p:spPr>
        <p:txBody>
          <a:bodyPr wrap="square" rtlCol="0">
            <a:spAutoFit/>
          </a:bodyPr>
          <a:lstStyle/>
          <a:p>
            <a:pPr algn="r" rtl="1"/>
            <a:r>
              <a:rPr lang="fa-IR" sz="2400" dirty="0" smtClean="0">
                <a:cs typeface="B Nazanin" panose="00000400000000000000" pitchFamily="2" charset="-78"/>
              </a:rPr>
              <a:t>اندازه گیری</a:t>
            </a:r>
            <a:r>
              <a:rPr lang="en-US" sz="2400" dirty="0" smtClean="0">
                <a:cs typeface="B Nazanin" panose="00000400000000000000" pitchFamily="2" charset="-78"/>
              </a:rPr>
              <a:t>GPS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سد </a:t>
            </a:r>
            <a:r>
              <a:rPr lang="en-US" sz="2400" dirty="0" smtClean="0">
                <a:cs typeface="B Nazanin" panose="00000400000000000000" pitchFamily="2" charset="-78"/>
              </a:rPr>
              <a:t>HANEGI</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شکل 1 نمونه ای از نصب اهداف استفاده از اندازه گیری تغییر شکل خارجی برروی سد سنگریزه ای با یک مغزه ارت یا زمینی را نشان می دهد که یک تیپ از سد خاکی می باشد. شکل 2 یک مثال از سازه اهداف در نقطه اندازه گیری و محک را نشان می دهد. مخصوصاً، گرید خطوط اندازه گیری با فاصله مناسب برروی تاج و شیب های بدنه سد تشکیل می شود، اهداف استفاده از اندازه گیری </a:t>
            </a:r>
            <a:r>
              <a:rPr lang="fa-IR" sz="2800" dirty="0" smtClean="0">
                <a:solidFill>
                  <a:schemeClr val="tx1"/>
                </a:solidFill>
                <a:cs typeface="B Nazanin" panose="00000400000000000000" pitchFamily="2" charset="-78"/>
              </a:rPr>
              <a:t>(نقطه </a:t>
            </a:r>
            <a:r>
              <a:rPr lang="fa-IR" sz="2800" dirty="0">
                <a:solidFill>
                  <a:schemeClr val="tx1"/>
                </a:solidFill>
                <a:cs typeface="B Nazanin" panose="00000400000000000000" pitchFamily="2" charset="-78"/>
              </a:rPr>
              <a:t>اندازه گیری) در هرنقطه تقاطع گرید نصب شده و میزان جابجایی در جهات افقی و عمودی اهداف </a:t>
            </a:r>
            <a:r>
              <a:rPr lang="fa-IR" sz="2800" dirty="0" smtClean="0">
                <a:solidFill>
                  <a:schemeClr val="tx1"/>
                </a:solidFill>
                <a:cs typeface="B Nazanin" panose="00000400000000000000" pitchFamily="2" charset="-78"/>
              </a:rPr>
              <a:t>(نقطه </a:t>
            </a:r>
            <a:r>
              <a:rPr lang="fa-IR" sz="2800" dirty="0">
                <a:solidFill>
                  <a:schemeClr val="tx1"/>
                </a:solidFill>
                <a:cs typeface="B Nazanin" panose="00000400000000000000" pitchFamily="2" charset="-78"/>
              </a:rPr>
              <a:t>اندازه گیری) از اهداف نصب شده برروی بانک های چپ و راست (محک) براساس نقشه برداری با ژئودیمتر و تراز یابی اندازه گیری می شود.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07938" y="1836965"/>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481981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sp>
        <p:nvSpPr>
          <p:cNvPr id="11" name="TextBox 10"/>
          <p:cNvSpPr txBox="1"/>
          <p:nvPr/>
        </p:nvSpPr>
        <p:spPr>
          <a:xfrm>
            <a:off x="9433305" y="1422881"/>
            <a:ext cx="2185346"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اندازه گیری تغییرشکل</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sp>
        <p:nvSpPr>
          <p:cNvPr id="14" name="TextBox 13"/>
          <p:cNvSpPr txBox="1"/>
          <p:nvPr/>
        </p:nvSpPr>
        <p:spPr>
          <a:xfrm>
            <a:off x="9729161" y="2288848"/>
            <a:ext cx="1837733" cy="461665"/>
          </a:xfrm>
          <a:prstGeom prst="rect">
            <a:avLst/>
          </a:prstGeom>
          <a:noFill/>
        </p:spPr>
        <p:txBody>
          <a:bodyPr wrap="square" rtlCol="0">
            <a:spAutoFit/>
          </a:bodyPr>
          <a:lstStyle/>
          <a:p>
            <a:pPr algn="r" rtl="1"/>
            <a:r>
              <a:rPr lang="fa-IR" sz="2400" dirty="0" smtClean="0">
                <a:cs typeface="B Nazanin" panose="00000400000000000000" pitchFamily="2" charset="-78"/>
              </a:rPr>
              <a:t>اندازه گیری</a:t>
            </a:r>
            <a:r>
              <a:rPr lang="en-US" sz="2400" dirty="0" smtClean="0">
                <a:cs typeface="B Nazanin" panose="00000400000000000000" pitchFamily="2" charset="-78"/>
              </a:rPr>
              <a:t>GPS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سد </a:t>
            </a:r>
            <a:r>
              <a:rPr lang="en-US" sz="2400" dirty="0" smtClean="0">
                <a:cs typeface="B Nazanin" panose="00000400000000000000" pitchFamily="2" charset="-78"/>
              </a:rPr>
              <a:t>HANEGI</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rtl="1"/>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endParaRPr lang="fa-IR" sz="22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rtl="1"/>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endParaRPr lang="en-US"/>
          </a:p>
        </p:txBody>
      </p:sp>
      <p:sp>
        <p:nvSpPr>
          <p:cNvPr id="25" name="Isosceles Triangle 24"/>
          <p:cNvSpPr/>
          <p:nvPr/>
        </p:nvSpPr>
        <p:spPr>
          <a:xfrm rot="16200000">
            <a:off x="9407938" y="1836965"/>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7" name="Picture 26"/>
          <p:cNvPicPr/>
          <p:nvPr/>
        </p:nvPicPr>
        <p:blipFill>
          <a:blip r:embed="rId2"/>
          <a:stretch>
            <a:fillRect/>
          </a:stretch>
        </p:blipFill>
        <p:spPr>
          <a:xfrm>
            <a:off x="310889" y="451846"/>
            <a:ext cx="4891405" cy="5796488"/>
          </a:xfrm>
          <a:prstGeom prst="rect">
            <a:avLst/>
          </a:prstGeom>
        </p:spPr>
      </p:pic>
      <p:sp>
        <p:nvSpPr>
          <p:cNvPr id="3" name="TextBox 2"/>
          <p:cNvSpPr txBox="1"/>
          <p:nvPr/>
        </p:nvSpPr>
        <p:spPr>
          <a:xfrm>
            <a:off x="5341774" y="2353235"/>
            <a:ext cx="3983043" cy="1338828"/>
          </a:xfrm>
          <a:prstGeom prst="rect">
            <a:avLst/>
          </a:prstGeom>
          <a:noFill/>
        </p:spPr>
        <p:txBody>
          <a:bodyPr wrap="square" rtlCol="0">
            <a:spAutoFit/>
          </a:bodyPr>
          <a:lstStyle/>
          <a:p>
            <a:pPr algn="ctr" rtl="1">
              <a:lnSpc>
                <a:spcPct val="150000"/>
              </a:lnSpc>
            </a:pPr>
            <a:r>
              <a:rPr lang="fa-IR" dirty="0">
                <a:cs typeface="B Nazanin" panose="00000400000000000000" pitchFamily="2" charset="-78"/>
              </a:rPr>
              <a:t>شکل 1. نمونه ای از نصب اهداف استفادهاز اندازه گیری تغییر شکل خارجی برروی سد سنگریزه ای سد </a:t>
            </a:r>
            <a:r>
              <a:rPr lang="fa-IR" dirty="0" smtClean="0">
                <a:cs typeface="B Nazanin" panose="00000400000000000000" pitchFamily="2" charset="-78"/>
              </a:rPr>
              <a:t>(</a:t>
            </a:r>
            <a:r>
              <a:rPr lang="en-US" dirty="0" err="1" smtClean="0">
                <a:cs typeface="B Nazanin" panose="00000400000000000000" pitchFamily="2" charset="-78"/>
              </a:rPr>
              <a:t>Naramata</a:t>
            </a:r>
            <a:r>
              <a:rPr lang="fa-IR"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2943356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339</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2017-10-23T05:31:10Z</dcterms:modified>
</cp:coreProperties>
</file>