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IDPS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ارزیابی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</a:t>
            </a:r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IDPS</a:t>
            </a:r>
            <a:endParaRPr lang="fa-IR" sz="9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بررسی منابع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955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IDPS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ارزیابی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روش </a:t>
            </a:r>
            <a:r>
              <a:rPr lang="fa-IR" sz="2800" dirty="0">
                <a:cs typeface="B Nazanin" panose="00000400000000000000" pitchFamily="2" charset="-78"/>
              </a:rPr>
              <a:t>های متعدد بسیاری توسط </a:t>
            </a:r>
            <a:r>
              <a:rPr lang="en-US" sz="2800" dirty="0">
                <a:cs typeface="B Nazanin" panose="00000400000000000000" pitchFamily="2" charset="-78"/>
              </a:rPr>
              <a:t>IDPS</a:t>
            </a:r>
            <a:r>
              <a:rPr lang="fa-IR" sz="2800" dirty="0">
                <a:cs typeface="B Nazanin" panose="00000400000000000000" pitchFamily="2" charset="-78"/>
              </a:rPr>
              <a:t> برای </a:t>
            </a:r>
            <a:r>
              <a:rPr lang="fa-IR" sz="2800" dirty="0" smtClean="0">
                <a:cs typeface="B Nazanin" panose="00000400000000000000" pitchFamily="2" charset="-78"/>
              </a:rPr>
              <a:t>تشخیص </a:t>
            </a:r>
            <a:r>
              <a:rPr lang="fa-IR" sz="2800" dirty="0">
                <a:cs typeface="B Nazanin" panose="00000400000000000000" pitchFamily="2" charset="-78"/>
              </a:rPr>
              <a:t>تغییرات در سیستم هایی که آن ها پایش می کنند مورد استفاده قرار می گیرند. این تغییرات می توانند شامل تهاجمات خارجی و یا سواستفاده توسط یک پرسنل و کاربر داخلی باشند. در میان روش های بسیار، چهار روش برجسته تر بوده و استفاده فراوانی دارند.  چهار سیستم و روش تشخیص مورد استفاده توسط سیستم های </a:t>
            </a:r>
            <a:r>
              <a:rPr lang="fa-IR" sz="2800" dirty="0" smtClean="0">
                <a:cs typeface="B Nazanin" panose="00000400000000000000" pitchFamily="2" charset="-78"/>
              </a:rPr>
              <a:t>تشخیص </a:t>
            </a:r>
            <a:r>
              <a:rPr lang="fa-IR" sz="2800" dirty="0">
                <a:cs typeface="B Nazanin" panose="00000400000000000000" pitchFamily="2" charset="-78"/>
              </a:rPr>
              <a:t>و پیشگیری از </a:t>
            </a:r>
            <a:r>
              <a:rPr lang="fa-IR" sz="2800" dirty="0" smtClean="0">
                <a:cs typeface="B Nazanin" panose="00000400000000000000" pitchFamily="2" charset="-78"/>
              </a:rPr>
              <a:t>نفوذ (</a:t>
            </a:r>
            <a:r>
              <a:rPr lang="en-US" sz="2800" dirty="0">
                <a:cs typeface="B Nazanin" panose="00000400000000000000" pitchFamily="2" charset="-78"/>
              </a:rPr>
              <a:t>IDPS</a:t>
            </a:r>
            <a:r>
              <a:rPr lang="fa-IR" sz="2800" dirty="0" smtClean="0">
                <a:cs typeface="B Nazanin" panose="00000400000000000000" pitchFamily="2" charset="-78"/>
              </a:rPr>
              <a:t>)، شامل </a:t>
            </a:r>
            <a:r>
              <a:rPr lang="fa-IR" sz="2800" dirty="0">
                <a:cs typeface="B Nazanin" panose="00000400000000000000" pitchFamily="2" charset="-78"/>
              </a:rPr>
              <a:t>مبتنی </a:t>
            </a:r>
            <a:r>
              <a:rPr lang="fa-IR" sz="2800" dirty="0" smtClean="0">
                <a:cs typeface="B Nazanin" panose="00000400000000000000" pitchFamily="2" charset="-78"/>
              </a:rPr>
              <a:t>بر امضا </a:t>
            </a:r>
            <a:r>
              <a:rPr lang="fa-IR" sz="2800" dirty="0">
                <a:cs typeface="B Nazanin" panose="00000400000000000000" pitchFamily="2" charset="-78"/>
              </a:rPr>
              <a:t>یا تطبیق الگو، مبتنی بر ناهنجاری، </a:t>
            </a:r>
            <a:r>
              <a:rPr lang="fa-IR" sz="2800" dirty="0" smtClean="0">
                <a:cs typeface="B Nazanin" panose="00000400000000000000" pitchFamily="2" charset="-78"/>
              </a:rPr>
              <a:t>مبتنی </a:t>
            </a:r>
            <a:r>
              <a:rPr lang="fa-IR" sz="2800" dirty="0">
                <a:cs typeface="B Nazanin" panose="00000400000000000000" pitchFamily="2" charset="-78"/>
              </a:rPr>
              <a:t>بر </a:t>
            </a:r>
            <a:r>
              <a:rPr lang="fa-IR" sz="2800" dirty="0" smtClean="0">
                <a:cs typeface="B Nazanin" panose="00000400000000000000" pitchFamily="2" charset="-78"/>
              </a:rPr>
              <a:t>تجزیه </a:t>
            </a:r>
            <a:r>
              <a:rPr lang="fa-IR" sz="2800" dirty="0">
                <a:cs typeface="B Nazanin" panose="00000400000000000000" pitchFamily="2" charset="-78"/>
              </a:rPr>
              <a:t>تحلیل الگوی چند تراکنشی و مبتنی بر هیبرید می باشند. جدید ترین سیستم های </a:t>
            </a:r>
            <a:r>
              <a:rPr lang="en-US" sz="2800" dirty="0">
                <a:cs typeface="B Nazanin" panose="00000400000000000000" pitchFamily="2" charset="-78"/>
              </a:rPr>
              <a:t>IDPS</a:t>
            </a:r>
            <a:r>
              <a:rPr lang="fa-IR" sz="2800" dirty="0">
                <a:cs typeface="B Nazanin" panose="00000400000000000000" pitchFamily="2" charset="-78"/>
              </a:rPr>
              <a:t> از روش های هیبرید استفاده می کنند که ترکیبی از دیگر روش ها با  قابلیت های تشخیص و پیشگیری از نفوذ بهتر می باشند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بررسی منابع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300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IDPS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ارزیابی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1: ساختار کلی سیستم 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IDPS</a:t>
            </a: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بررسی منابع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1609701" y="678309"/>
            <a:ext cx="6535103" cy="473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8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IDPS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ارزیابی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الف: روش مبتنی بر ناهنجاری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سیستم کار روش مبتنی بر ناهنجاری مقایسه  فعالیت مشاهده شده در برابر یک پروفیل معیار است. پروفیل معیار یک رفتار نرمال آموزش دیده شده از سیستم پایش است و  طی دوره یادگیری توسعه داده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میشود و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IDPS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محیط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یاد گرفته 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ایجاد یک پروفیل نرمال از سیستم پایشی می کند. این محیط می تواند شامل شبکه ها، کاربران، سیستم ها و غیره باشد. این پروفیل ممکن است ثابت و یا پویا باشد. یک پروفیل ثابت با تثبیت شدن دیگر تغییر نمی کند در حالی که یک پروفیل دینامیک با پایش و تکامل سیستم تغییر می کند.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بررسی منابع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8017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26</cp:revision>
  <dcterms:created xsi:type="dcterms:W3CDTF">2014-08-21T14:23:12Z</dcterms:created>
  <dcterms:modified xsi:type="dcterms:W3CDTF">2017-10-29T06:29:25Z</dcterms:modified>
</cp:coreProperties>
</file>