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19B1-B737-4B4C-96D5-D774880B1B9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1616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9912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9912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9912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9912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9912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8642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خزانه و مالیات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منابع قدرت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71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ارتباط  زیر ساخت 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18/44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های فعل و انفعالی چند گانه در  قرن 12</a:t>
            </a:r>
          </a:p>
        </p:txBody>
      </p:sp>
    </p:spTree>
    <p:extLst>
      <p:ext uri="{BB962C8B-B14F-4D97-AF65-F5344CB8AC3E}">
        <p14:creationId xmlns:p14="http://schemas.microsoft.com/office/powerpoint/2010/main" val="116280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خزانه و مالیات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منابع قدرت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699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ارتباط  زیر ساخت 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19/44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قدرت ایدئولوژؤیک</a:t>
            </a: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منبع اصلی قدرت ایدئولوژیک در اروپا در قرون وسطی کلیسا بود. کلیسای  دارای قدرت عبور از مرزهای سرزمینی و اجتماعی بود. کاتولیک مسیحیت در بیشتر اروپا گسترش یافته بود.. پاپ دو نهاد سلسله مراتبی موازی رهبری منابع گسترده </a:t>
            </a:r>
            <a:r>
              <a:rPr lang="fa-IR" sz="2800" dirty="0" smtClean="0">
                <a:cs typeface="B Nazanin" panose="00000400000000000000" pitchFamily="2" charset="-78"/>
              </a:rPr>
              <a:t>کشاورزی</a:t>
            </a:r>
            <a:r>
              <a:rPr lang="en-US" sz="2800" dirty="0" smtClean="0">
                <a:cs typeface="B Nazanin" panose="00000400000000000000" pitchFamily="2" charset="-78"/>
              </a:rPr>
              <a:t>bishoprics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کشاورزی های خرده مالکی را بر عهده داشت. . شبکه قدرت خود کلیسا همه ابعاد  زندگی قرون وسطی چه در دادگاه و یا در </a:t>
            </a:r>
            <a:r>
              <a:rPr lang="fa-IR" sz="2800" dirty="0" smtClean="0">
                <a:cs typeface="B Nazanin" panose="00000400000000000000" pitchFamily="2" charset="-78"/>
              </a:rPr>
              <a:t>مانور </a:t>
            </a:r>
            <a:r>
              <a:rPr lang="fa-IR" sz="2800" dirty="0">
                <a:cs typeface="B Nazanin" panose="00000400000000000000" pitchFamily="2" charset="-78"/>
              </a:rPr>
              <a:t>در بر می گرفت. کلیسا یک ایدئولوژی جهانی و متحد کننده ،یورو  موسوم به مسیحیت  اروپایی  ارائه داد. این با این حقیقت کمک کرده بود که کلیسا یک زبان مشترک ، لاتین داشته باشد.</a:t>
            </a:r>
          </a:p>
        </p:txBody>
      </p:sp>
    </p:spTree>
    <p:extLst>
      <p:ext uri="{BB962C8B-B14F-4D97-AF65-F5344CB8AC3E}">
        <p14:creationId xmlns:p14="http://schemas.microsoft.com/office/powerpoint/2010/main" val="398132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خزانه و مالیات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منابع قدرت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699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ارتباط  زیر ساخت 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20/44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قدرت اجرایی</a:t>
            </a: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قدرت اجرایی تحت تاثیر قدرت و توانایی نظامی است. هیچ گونه ارتش متحد و  واحد در نظام فئودالی وجود نداشت.قدرت نظامی پادشاه و دولت شدیدا بستگی به روابط پادشاه با افراد مورد  نیاز برای  تامین درخواست ها داشت. ضرورتا او به گالوانیزه کردن و تهیج ارتش با پشتیبانی خود در زمان های بحران می پرداخت. در حقیقت، پادشاه به مدیران و معاونت های محلی برای حفظ پایداری و  اجرای قوانین پادشاهی متکی بود. تحت یک پادشاهی قوی و مقتدر، نظیر هنری 1 و2 ، این کار به خوبی پیش رفت. با این حال تحت حاکمیت های ضعیف و نالایق نظیر استفان،  منطقه به جنگ داخلی تبدیل شد.</a:t>
            </a:r>
          </a:p>
        </p:txBody>
      </p:sp>
    </p:spTree>
    <p:extLst>
      <p:ext uri="{BB962C8B-B14F-4D97-AF65-F5344CB8AC3E}">
        <p14:creationId xmlns:p14="http://schemas.microsoft.com/office/powerpoint/2010/main" val="417274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خزانه و مالیات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منابع قدرت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699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ارتباط  زیر ساخت 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21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/44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قدرت اقتصادی </a:t>
            </a: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اقتصاد قرون وسطایی عمدتا کشاورزی بود. این مانور، واحد اقتصادی بزرگ، مرکز ساختار سلسله مراتبی و فئودالی بود که دهقانان زمین خود را داشتند، اما برای خداوند نیز کار می کردند. به طور خاص، نقش دهقانان، رشد جمعیت و درگیری های طبقاتی مورد بحث و بررسی قرار گرفته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با این حال، آنچه که کاملا روشن است این است که هیچ روستای نوعی وجود نداشته است </a:t>
            </a:r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قوانین زمین متنوع و پیچیده اجتماعی داشته باشد. </a:t>
            </a:r>
          </a:p>
        </p:txBody>
      </p:sp>
    </p:spTree>
    <p:extLst>
      <p:ext uri="{BB962C8B-B14F-4D97-AF65-F5344CB8AC3E}">
        <p14:creationId xmlns:p14="http://schemas.microsoft.com/office/powerpoint/2010/main" val="24776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411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22</cp:revision>
  <dcterms:created xsi:type="dcterms:W3CDTF">2014-08-21T18:02:58Z</dcterms:created>
  <dcterms:modified xsi:type="dcterms:W3CDTF">2017-11-15T06:44:04Z</dcterms:modified>
</cp:coreProperties>
</file>